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0" Type="http://schemas.openxmlformats.org/officeDocument/2006/relationships/tableStyles" Target="tableStyles.xml"/><Relationship Id="rId11" Type="http://schemas.openxmlformats.org/officeDocument/2006/relationships/slide" Target="slides/slide9.xml"/><Relationship Id="rId109" Type="http://schemas.openxmlformats.org/officeDocument/2006/relationships/viewProps" Target="viewProps.xml"/><Relationship Id="rId108" Type="http://schemas.openxmlformats.org/officeDocument/2006/relationships/presProps" Target="presProps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7" Type="http://schemas.openxmlformats.org/officeDocument/2006/relationships/slideLayout" Target="../slideLayouts/slideLayout1.xml"/><Relationship Id="rId26" Type="http://schemas.openxmlformats.org/officeDocument/2006/relationships/image" Target="../media/image71.png"/><Relationship Id="rId25" Type="http://schemas.openxmlformats.org/officeDocument/2006/relationships/image" Target="../media/image70.png"/><Relationship Id="rId24" Type="http://schemas.openxmlformats.org/officeDocument/2006/relationships/image" Target="../media/image69.png"/><Relationship Id="rId23" Type="http://schemas.openxmlformats.org/officeDocument/2006/relationships/image" Target="../media/image68.jpeg"/><Relationship Id="rId22" Type="http://schemas.openxmlformats.org/officeDocument/2006/relationships/image" Target="../media/image67.png"/><Relationship Id="rId21" Type="http://schemas.openxmlformats.org/officeDocument/2006/relationships/image" Target="../media/image66.png"/><Relationship Id="rId20" Type="http://schemas.openxmlformats.org/officeDocument/2006/relationships/image" Target="../media/image65.png"/><Relationship Id="rId2" Type="http://schemas.openxmlformats.org/officeDocument/2006/relationships/image" Target="../media/image48.png"/><Relationship Id="rId19" Type="http://schemas.openxmlformats.org/officeDocument/2006/relationships/image" Target="../media/image64.png"/><Relationship Id="rId18" Type="http://schemas.openxmlformats.org/officeDocument/2006/relationships/image" Target="../media/image63.png"/><Relationship Id="rId17" Type="http://schemas.openxmlformats.org/officeDocument/2006/relationships/image" Target="../media/image41.png"/><Relationship Id="rId16" Type="http://schemas.openxmlformats.org/officeDocument/2006/relationships/image" Target="../media/image62.png"/><Relationship Id="rId15" Type="http://schemas.openxmlformats.org/officeDocument/2006/relationships/image" Target="../media/image61.png"/><Relationship Id="rId14" Type="http://schemas.openxmlformats.org/officeDocument/2006/relationships/image" Target="../media/image60.png"/><Relationship Id="rId13" Type="http://schemas.openxmlformats.org/officeDocument/2006/relationships/image" Target="../media/image59.png"/><Relationship Id="rId12" Type="http://schemas.openxmlformats.org/officeDocument/2006/relationships/image" Target="../media/image58.png"/><Relationship Id="rId11" Type="http://schemas.openxmlformats.org/officeDocument/2006/relationships/image" Target="../media/image57.png"/><Relationship Id="rId10" Type="http://schemas.openxmlformats.org/officeDocument/2006/relationships/image" Target="../media/image56.png"/><Relationship Id="rId1" Type="http://schemas.openxmlformats.org/officeDocument/2006/relationships/image" Target="../media/image47.png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8.png"/><Relationship Id="rId8" Type="http://schemas.openxmlformats.org/officeDocument/2006/relationships/image" Target="../media/image537.png"/><Relationship Id="rId7" Type="http://schemas.openxmlformats.org/officeDocument/2006/relationships/image" Target="../media/image536.png"/><Relationship Id="rId6" Type="http://schemas.openxmlformats.org/officeDocument/2006/relationships/image" Target="../media/image535.png"/><Relationship Id="rId5" Type="http://schemas.openxmlformats.org/officeDocument/2006/relationships/image" Target="../media/image534.png"/><Relationship Id="rId4" Type="http://schemas.openxmlformats.org/officeDocument/2006/relationships/image" Target="../media/image533.png"/><Relationship Id="rId3" Type="http://schemas.openxmlformats.org/officeDocument/2006/relationships/image" Target="../media/image532.png"/><Relationship Id="rId2" Type="http://schemas.openxmlformats.org/officeDocument/2006/relationships/image" Target="../media/image531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542.png"/><Relationship Id="rId12" Type="http://schemas.openxmlformats.org/officeDocument/2006/relationships/image" Target="../media/image541.png"/><Relationship Id="rId11" Type="http://schemas.openxmlformats.org/officeDocument/2006/relationships/image" Target="../media/image540.png"/><Relationship Id="rId10" Type="http://schemas.openxmlformats.org/officeDocument/2006/relationships/image" Target="../media/image539.png"/><Relationship Id="rId1" Type="http://schemas.openxmlformats.org/officeDocument/2006/relationships/image" Target="../media/image530.png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8.png"/><Relationship Id="rId8" Type="http://schemas.openxmlformats.org/officeDocument/2006/relationships/image" Target="../media/image547.png"/><Relationship Id="rId7" Type="http://schemas.openxmlformats.org/officeDocument/2006/relationships/image" Target="../media/image546.png"/><Relationship Id="rId6" Type="http://schemas.openxmlformats.org/officeDocument/2006/relationships/image" Target="../media/image545.png"/><Relationship Id="rId5" Type="http://schemas.openxmlformats.org/officeDocument/2006/relationships/image" Target="../media/image544.png"/><Relationship Id="rId4" Type="http://schemas.openxmlformats.org/officeDocument/2006/relationships/image" Target="../media/image1.png"/><Relationship Id="rId3" Type="http://schemas.openxmlformats.org/officeDocument/2006/relationships/image" Target="../media/image543.png"/><Relationship Id="rId2" Type="http://schemas.openxmlformats.org/officeDocument/2006/relationships/image" Target="../media/image3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552.png"/><Relationship Id="rId12" Type="http://schemas.openxmlformats.org/officeDocument/2006/relationships/image" Target="../media/image551.png"/><Relationship Id="rId11" Type="http://schemas.openxmlformats.org/officeDocument/2006/relationships/image" Target="../media/image550.png"/><Relationship Id="rId10" Type="http://schemas.openxmlformats.org/officeDocument/2006/relationships/image" Target="../media/image549.png"/><Relationship Id="rId1" Type="http://schemas.openxmlformats.org/officeDocument/2006/relationships/image" Target="../media/image232.png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9.png"/><Relationship Id="rId8" Type="http://schemas.openxmlformats.org/officeDocument/2006/relationships/image" Target="../media/image558.png"/><Relationship Id="rId7" Type="http://schemas.openxmlformats.org/officeDocument/2006/relationships/image" Target="../media/image557.png"/><Relationship Id="rId6" Type="http://schemas.openxmlformats.org/officeDocument/2006/relationships/image" Target="../media/image541.png"/><Relationship Id="rId5" Type="http://schemas.openxmlformats.org/officeDocument/2006/relationships/image" Target="../media/image535.png"/><Relationship Id="rId4" Type="http://schemas.openxmlformats.org/officeDocument/2006/relationships/image" Target="../media/image556.png"/><Relationship Id="rId3" Type="http://schemas.openxmlformats.org/officeDocument/2006/relationships/image" Target="../media/image555.png"/><Relationship Id="rId2" Type="http://schemas.openxmlformats.org/officeDocument/2006/relationships/image" Target="../media/image554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565.png"/><Relationship Id="rId14" Type="http://schemas.openxmlformats.org/officeDocument/2006/relationships/image" Target="../media/image564.png"/><Relationship Id="rId13" Type="http://schemas.openxmlformats.org/officeDocument/2006/relationships/image" Target="../media/image563.png"/><Relationship Id="rId12" Type="http://schemas.openxmlformats.org/officeDocument/2006/relationships/image" Target="../media/image562.png"/><Relationship Id="rId11" Type="http://schemas.openxmlformats.org/officeDocument/2006/relationships/image" Target="../media/image561.png"/><Relationship Id="rId10" Type="http://schemas.openxmlformats.org/officeDocument/2006/relationships/image" Target="../media/image560.png"/><Relationship Id="rId1" Type="http://schemas.openxmlformats.org/officeDocument/2006/relationships/image" Target="../media/image553.png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0.png"/><Relationship Id="rId8" Type="http://schemas.openxmlformats.org/officeDocument/2006/relationships/image" Target="../media/image569.png"/><Relationship Id="rId7" Type="http://schemas.openxmlformats.org/officeDocument/2006/relationships/image" Target="../media/image568.png"/><Relationship Id="rId6" Type="http://schemas.openxmlformats.org/officeDocument/2006/relationships/image" Target="../media/image567.png"/><Relationship Id="rId5" Type="http://schemas.openxmlformats.org/officeDocument/2006/relationships/image" Target="../media/image566.png"/><Relationship Id="rId4" Type="http://schemas.openxmlformats.org/officeDocument/2006/relationships/image" Target="../media/image1.png"/><Relationship Id="rId3" Type="http://schemas.openxmlformats.org/officeDocument/2006/relationships/image" Target="../media/image543.png"/><Relationship Id="rId2" Type="http://schemas.openxmlformats.org/officeDocument/2006/relationships/image" Target="../media/image3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576.png"/><Relationship Id="rId14" Type="http://schemas.openxmlformats.org/officeDocument/2006/relationships/image" Target="../media/image575.png"/><Relationship Id="rId13" Type="http://schemas.openxmlformats.org/officeDocument/2006/relationships/image" Target="../media/image574.png"/><Relationship Id="rId12" Type="http://schemas.openxmlformats.org/officeDocument/2006/relationships/image" Target="../media/image573.png"/><Relationship Id="rId11" Type="http://schemas.openxmlformats.org/officeDocument/2006/relationships/image" Target="../media/image572.png"/><Relationship Id="rId10" Type="http://schemas.openxmlformats.org/officeDocument/2006/relationships/image" Target="../media/image571.png"/><Relationship Id="rId1" Type="http://schemas.openxmlformats.org/officeDocument/2006/relationships/image" Target="../media/image232.png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3.png"/><Relationship Id="rId8" Type="http://schemas.openxmlformats.org/officeDocument/2006/relationships/image" Target="../media/image582.png"/><Relationship Id="rId7" Type="http://schemas.openxmlformats.org/officeDocument/2006/relationships/image" Target="../media/image581.png"/><Relationship Id="rId6" Type="http://schemas.openxmlformats.org/officeDocument/2006/relationships/image" Target="../media/image580.png"/><Relationship Id="rId5" Type="http://schemas.openxmlformats.org/officeDocument/2006/relationships/image" Target="../media/image579.png"/><Relationship Id="rId42" Type="http://schemas.openxmlformats.org/officeDocument/2006/relationships/slideLayout" Target="../slideLayouts/slideLayout1.xml"/><Relationship Id="rId41" Type="http://schemas.openxmlformats.org/officeDocument/2006/relationships/image" Target="../media/image611.png"/><Relationship Id="rId40" Type="http://schemas.openxmlformats.org/officeDocument/2006/relationships/image" Target="../media/image610.png"/><Relationship Id="rId4" Type="http://schemas.openxmlformats.org/officeDocument/2006/relationships/image" Target="../media/image578.png"/><Relationship Id="rId39" Type="http://schemas.openxmlformats.org/officeDocument/2006/relationships/image" Target="../media/image609.png"/><Relationship Id="rId38" Type="http://schemas.openxmlformats.org/officeDocument/2006/relationships/image" Target="../media/image608.png"/><Relationship Id="rId37" Type="http://schemas.openxmlformats.org/officeDocument/2006/relationships/image" Target="../media/image607.png"/><Relationship Id="rId36" Type="http://schemas.openxmlformats.org/officeDocument/2006/relationships/image" Target="../media/image606.png"/><Relationship Id="rId35" Type="http://schemas.openxmlformats.org/officeDocument/2006/relationships/image" Target="../media/image277.png"/><Relationship Id="rId34" Type="http://schemas.openxmlformats.org/officeDocument/2006/relationships/image" Target="../media/image605.png"/><Relationship Id="rId33" Type="http://schemas.openxmlformats.org/officeDocument/2006/relationships/image" Target="../media/image604.png"/><Relationship Id="rId32" Type="http://schemas.openxmlformats.org/officeDocument/2006/relationships/image" Target="../media/image603.png"/><Relationship Id="rId31" Type="http://schemas.openxmlformats.org/officeDocument/2006/relationships/image" Target="../media/image602.png"/><Relationship Id="rId30" Type="http://schemas.openxmlformats.org/officeDocument/2006/relationships/image" Target="../media/image601.png"/><Relationship Id="rId3" Type="http://schemas.openxmlformats.org/officeDocument/2006/relationships/image" Target="../media/image577.png"/><Relationship Id="rId29" Type="http://schemas.openxmlformats.org/officeDocument/2006/relationships/image" Target="../media/image600.png"/><Relationship Id="rId28" Type="http://schemas.openxmlformats.org/officeDocument/2006/relationships/image" Target="../media/image599.png"/><Relationship Id="rId27" Type="http://schemas.openxmlformats.org/officeDocument/2006/relationships/image" Target="../media/image598.png"/><Relationship Id="rId26" Type="http://schemas.openxmlformats.org/officeDocument/2006/relationships/image" Target="../media/image537.png"/><Relationship Id="rId25" Type="http://schemas.openxmlformats.org/officeDocument/2006/relationships/image" Target="../media/image597.png"/><Relationship Id="rId24" Type="http://schemas.openxmlformats.org/officeDocument/2006/relationships/image" Target="../media/image596.png"/><Relationship Id="rId23" Type="http://schemas.openxmlformats.org/officeDocument/2006/relationships/image" Target="../media/image541.png"/><Relationship Id="rId22" Type="http://schemas.openxmlformats.org/officeDocument/2006/relationships/image" Target="../media/image535.png"/><Relationship Id="rId21" Type="http://schemas.openxmlformats.org/officeDocument/2006/relationships/image" Target="../media/image595.png"/><Relationship Id="rId20" Type="http://schemas.openxmlformats.org/officeDocument/2006/relationships/image" Target="../media/image594.png"/><Relationship Id="rId2" Type="http://schemas.openxmlformats.org/officeDocument/2006/relationships/image" Target="../media/image1.png"/><Relationship Id="rId19" Type="http://schemas.openxmlformats.org/officeDocument/2006/relationships/image" Target="../media/image593.png"/><Relationship Id="rId18" Type="http://schemas.openxmlformats.org/officeDocument/2006/relationships/image" Target="../media/image592.png"/><Relationship Id="rId17" Type="http://schemas.openxmlformats.org/officeDocument/2006/relationships/image" Target="../media/image591.png"/><Relationship Id="rId16" Type="http://schemas.openxmlformats.org/officeDocument/2006/relationships/image" Target="../media/image590.png"/><Relationship Id="rId15" Type="http://schemas.openxmlformats.org/officeDocument/2006/relationships/image" Target="../media/image589.png"/><Relationship Id="rId14" Type="http://schemas.openxmlformats.org/officeDocument/2006/relationships/image" Target="../media/image588.png"/><Relationship Id="rId13" Type="http://schemas.openxmlformats.org/officeDocument/2006/relationships/image" Target="../media/image587.png"/><Relationship Id="rId12" Type="http://schemas.openxmlformats.org/officeDocument/2006/relationships/image" Target="../media/image586.png"/><Relationship Id="rId11" Type="http://schemas.openxmlformats.org/officeDocument/2006/relationships/image" Target="../media/image585.png"/><Relationship Id="rId10" Type="http://schemas.openxmlformats.org/officeDocument/2006/relationships/image" Target="../media/image584.png"/><Relationship Id="rId1" Type="http://schemas.openxmlformats.org/officeDocument/2006/relationships/image" Target="../media/image6.pn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79.png"/><Relationship Id="rId7" Type="http://schemas.openxmlformats.org/officeDocument/2006/relationships/image" Target="../media/image78.png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87.png"/><Relationship Id="rId15" Type="http://schemas.openxmlformats.org/officeDocument/2006/relationships/image" Target="../media/image86.png"/><Relationship Id="rId14" Type="http://schemas.openxmlformats.org/officeDocument/2006/relationships/image" Target="../media/image85.png"/><Relationship Id="rId13" Type="http://schemas.openxmlformats.org/officeDocument/2006/relationships/image" Target="../media/image84.png"/><Relationship Id="rId12" Type="http://schemas.openxmlformats.org/officeDocument/2006/relationships/image" Target="../media/image8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90.png"/><Relationship Id="rId7" Type="http://schemas.openxmlformats.org/officeDocument/2006/relationships/image" Target="../media/image89.png"/><Relationship Id="rId6" Type="http://schemas.openxmlformats.org/officeDocument/2006/relationships/image" Target="../media/image88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8" Type="http://schemas.openxmlformats.org/officeDocument/2006/relationships/image" Target="../media/image76.png"/><Relationship Id="rId7" Type="http://schemas.openxmlformats.org/officeDocument/2006/relationships/image" Target="../media/image75.png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49.png"/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98.png"/><Relationship Id="rId15" Type="http://schemas.openxmlformats.org/officeDocument/2006/relationships/image" Target="../media/image97.png"/><Relationship Id="rId14" Type="http://schemas.openxmlformats.org/officeDocument/2006/relationships/image" Target="../media/image86.png"/><Relationship Id="rId13" Type="http://schemas.openxmlformats.org/officeDocument/2006/relationships/image" Target="../media/image96.png"/><Relationship Id="rId12" Type="http://schemas.openxmlformats.org/officeDocument/2006/relationships/image" Target="../media/image78.png"/><Relationship Id="rId11" Type="http://schemas.openxmlformats.org/officeDocument/2006/relationships/image" Target="../media/image87.png"/><Relationship Id="rId10" Type="http://schemas.openxmlformats.org/officeDocument/2006/relationships/image" Target="../media/image95.png"/><Relationship Id="rId1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png"/><Relationship Id="rId8" Type="http://schemas.openxmlformats.org/officeDocument/2006/relationships/image" Target="../media/image102.png"/><Relationship Id="rId7" Type="http://schemas.openxmlformats.org/officeDocument/2006/relationships/image" Target="../media/image101.png"/><Relationship Id="rId6" Type="http://schemas.openxmlformats.org/officeDocument/2006/relationships/image" Target="../media/image100.png"/><Relationship Id="rId5" Type="http://schemas.openxmlformats.org/officeDocument/2006/relationships/image" Target="../media/image98.png"/><Relationship Id="rId4" Type="http://schemas.openxmlformats.org/officeDocument/2006/relationships/image" Target="../media/image8.png"/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10.png"/><Relationship Id="rId15" Type="http://schemas.openxmlformats.org/officeDocument/2006/relationships/image" Target="../media/image109.png"/><Relationship Id="rId14" Type="http://schemas.openxmlformats.org/officeDocument/2006/relationships/image" Target="../media/image108.png"/><Relationship Id="rId13" Type="http://schemas.openxmlformats.org/officeDocument/2006/relationships/image" Target="../media/image107.png"/><Relationship Id="rId12" Type="http://schemas.openxmlformats.org/officeDocument/2006/relationships/image" Target="../media/image106.png"/><Relationship Id="rId11" Type="http://schemas.openxmlformats.org/officeDocument/2006/relationships/image" Target="../media/image105.png"/><Relationship Id="rId10" Type="http://schemas.openxmlformats.org/officeDocument/2006/relationships/image" Target="../media/image104.png"/><Relationship Id="rId1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png"/><Relationship Id="rId8" Type="http://schemas.openxmlformats.org/officeDocument/2006/relationships/image" Target="../media/image115.png"/><Relationship Id="rId7" Type="http://schemas.openxmlformats.org/officeDocument/2006/relationships/image" Target="../media/image114.png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12.png"/><Relationship Id="rId17" Type="http://schemas.openxmlformats.org/officeDocument/2006/relationships/image" Target="../media/image124.png"/><Relationship Id="rId16" Type="http://schemas.openxmlformats.org/officeDocument/2006/relationships/image" Target="../media/image123.png"/><Relationship Id="rId15" Type="http://schemas.openxmlformats.org/officeDocument/2006/relationships/image" Target="../media/image122.png"/><Relationship Id="rId14" Type="http://schemas.openxmlformats.org/officeDocument/2006/relationships/image" Target="../media/image121.png"/><Relationship Id="rId13" Type="http://schemas.openxmlformats.org/officeDocument/2006/relationships/image" Target="../media/image120.png"/><Relationship Id="rId12" Type="http://schemas.openxmlformats.org/officeDocument/2006/relationships/image" Target="../media/image119.png"/><Relationship Id="rId11" Type="http://schemas.openxmlformats.org/officeDocument/2006/relationships/image" Target="../media/image118.png"/><Relationship Id="rId10" Type="http://schemas.openxmlformats.org/officeDocument/2006/relationships/image" Target="../media/image117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52.png"/><Relationship Id="rId7" Type="http://schemas.openxmlformats.org/officeDocument/2006/relationships/image" Target="../media/image128.png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65.png"/><Relationship Id="rId3" Type="http://schemas.openxmlformats.org/officeDocument/2006/relationships/image" Target="../media/image125.png"/><Relationship Id="rId2" Type="http://schemas.openxmlformats.org/officeDocument/2006/relationships/image" Target="../media/image1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8.png"/><Relationship Id="rId8" Type="http://schemas.openxmlformats.org/officeDocument/2006/relationships/image" Target="../media/image124.png"/><Relationship Id="rId7" Type="http://schemas.openxmlformats.org/officeDocument/2006/relationships/image" Target="../media/image115.png"/><Relationship Id="rId6" Type="http://schemas.openxmlformats.org/officeDocument/2006/relationships/image" Target="../media/image11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4.png"/><Relationship Id="rId3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8.png"/><Relationship Id="rId3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image" Target="../media/image136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7.png"/><Relationship Id="rId8" Type="http://schemas.openxmlformats.org/officeDocument/2006/relationships/image" Target="../media/image13.png"/><Relationship Id="rId7" Type="http://schemas.openxmlformats.org/officeDocument/2006/relationships/image" Target="../media/image139.png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2.png"/><Relationship Id="rId3" Type="http://schemas.openxmlformats.org/officeDocument/2006/relationships/image" Target="../media/image141.png"/><Relationship Id="rId2" Type="http://schemas.openxmlformats.org/officeDocument/2006/relationships/image" Target="../media/image1.png"/><Relationship Id="rId1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4.png"/><Relationship Id="rId4" Type="http://schemas.openxmlformats.org/officeDocument/2006/relationships/image" Target="../media/image2.png"/><Relationship Id="rId3" Type="http://schemas.openxmlformats.org/officeDocument/2006/relationships/image" Target="../media/image143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0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2.jpeg"/><Relationship Id="rId3" Type="http://schemas.openxmlformats.org/officeDocument/2006/relationships/image" Target="../media/image151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3.jpe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60.png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image" Target="../media/image15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67.png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image" Target="../media/image1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1" Type="http://schemas.openxmlformats.org/officeDocument/2006/relationships/image" Target="../media/image168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3" Type="http://schemas.openxmlformats.org/officeDocument/2006/relationships/image" Target="../media/image171.png"/><Relationship Id="rId2" Type="http://schemas.openxmlformats.org/officeDocument/2006/relationships/image" Target="../media/image1.png"/><Relationship Id="rId1" Type="http://schemas.openxmlformats.org/officeDocument/2006/relationships/image" Target="../media/image1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8.png"/><Relationship Id="rId8" Type="http://schemas.openxmlformats.org/officeDocument/2006/relationships/image" Target="../media/image177.png"/><Relationship Id="rId7" Type="http://schemas.openxmlformats.org/officeDocument/2006/relationships/image" Target="../media/image55.png"/><Relationship Id="rId6" Type="http://schemas.openxmlformats.org/officeDocument/2006/relationships/image" Target="../media/image62.png"/><Relationship Id="rId5" Type="http://schemas.openxmlformats.org/officeDocument/2006/relationships/image" Target="../media/image176.png"/><Relationship Id="rId4" Type="http://schemas.openxmlformats.org/officeDocument/2006/relationships/image" Target="../media/image33.png"/><Relationship Id="rId3" Type="http://schemas.openxmlformats.org/officeDocument/2006/relationships/image" Target="../media/image175.png"/><Relationship Id="rId2" Type="http://schemas.openxmlformats.org/officeDocument/2006/relationships/image" Target="../media/image1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73.png"/><Relationship Id="rId11" Type="http://schemas.openxmlformats.org/officeDocument/2006/relationships/image" Target="../media/image180.png"/><Relationship Id="rId10" Type="http://schemas.openxmlformats.org/officeDocument/2006/relationships/image" Target="../media/image179.png"/><Relationship Id="rId1" Type="http://schemas.openxmlformats.org/officeDocument/2006/relationships/image" Target="../media/image1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2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1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8.png"/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image" Target="../media/image185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95.png"/><Relationship Id="rId7" Type="http://schemas.openxmlformats.org/officeDocument/2006/relationships/image" Target="../media/image194.png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3" Type="http://schemas.openxmlformats.org/officeDocument/2006/relationships/image" Target="../media/image190.png"/><Relationship Id="rId2" Type="http://schemas.openxmlformats.org/officeDocument/2006/relationships/image" Target="../media/image1.png"/><Relationship Id="rId1" Type="http://schemas.openxmlformats.org/officeDocument/2006/relationships/image" Target="../media/image18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9.png"/><Relationship Id="rId8" Type="http://schemas.openxmlformats.org/officeDocument/2006/relationships/image" Target="../media/image113.png"/><Relationship Id="rId7" Type="http://schemas.openxmlformats.org/officeDocument/2006/relationships/image" Target="../media/image198.png"/><Relationship Id="rId6" Type="http://schemas.openxmlformats.org/officeDocument/2006/relationships/image" Target="../media/image119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Relationship Id="rId3" Type="http://schemas.openxmlformats.org/officeDocument/2006/relationships/image" Target="../media/image8.png"/><Relationship Id="rId2" Type="http://schemas.openxmlformats.org/officeDocument/2006/relationships/image" Target="../media/image175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22.png"/><Relationship Id="rId12" Type="http://schemas.openxmlformats.org/officeDocument/2006/relationships/image" Target="../media/image11.png"/><Relationship Id="rId11" Type="http://schemas.openxmlformats.org/officeDocument/2006/relationships/image" Target="../media/image201.png"/><Relationship Id="rId10" Type="http://schemas.openxmlformats.org/officeDocument/2006/relationships/image" Target="../media/image200.png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8.png"/><Relationship Id="rId8" Type="http://schemas.openxmlformats.org/officeDocument/2006/relationships/image" Target="../media/image207.png"/><Relationship Id="rId7" Type="http://schemas.openxmlformats.org/officeDocument/2006/relationships/image" Target="../media/image206.png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Relationship Id="rId3" Type="http://schemas.openxmlformats.org/officeDocument/2006/relationships/image" Target="../media/image202.png"/><Relationship Id="rId2" Type="http://schemas.openxmlformats.org/officeDocument/2006/relationships/image" Target="../media/image1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11.png"/><Relationship Id="rId11" Type="http://schemas.openxmlformats.org/officeDocument/2006/relationships/image" Target="../media/image210.png"/><Relationship Id="rId10" Type="http://schemas.openxmlformats.org/officeDocument/2006/relationships/image" Target="../media/image209.png"/><Relationship Id="rId1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image" Target="../media/image212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1.png"/><Relationship Id="rId8" Type="http://schemas.openxmlformats.org/officeDocument/2006/relationships/image" Target="../media/image220.png"/><Relationship Id="rId7" Type="http://schemas.openxmlformats.org/officeDocument/2006/relationships/image" Target="../media/image219.png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1.png"/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22.png"/><Relationship Id="rId1" Type="http://schemas.openxmlformats.org/officeDocument/2006/relationships/image" Target="../media/image16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3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31.png"/><Relationship Id="rId7" Type="http://schemas.openxmlformats.org/officeDocument/2006/relationships/image" Target="../media/image230.png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image" Target="../media/image224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36.png"/><Relationship Id="rId7" Type="http://schemas.openxmlformats.org/officeDocument/2006/relationships/image" Target="../media/image235.png"/><Relationship Id="rId6" Type="http://schemas.openxmlformats.org/officeDocument/2006/relationships/image" Target="../media/image234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3" Type="http://schemas.openxmlformats.org/officeDocument/2006/relationships/image" Target="../media/image233.png"/><Relationship Id="rId2" Type="http://schemas.openxmlformats.org/officeDocument/2006/relationships/image" Target="../media/image3.png"/><Relationship Id="rId1" Type="http://schemas.openxmlformats.org/officeDocument/2006/relationships/image" Target="../media/image2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2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1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18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6.png"/><Relationship Id="rId8" Type="http://schemas.openxmlformats.org/officeDocument/2006/relationships/image" Target="../media/image245.png"/><Relationship Id="rId7" Type="http://schemas.openxmlformats.org/officeDocument/2006/relationships/image" Target="../media/image244.png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3" Type="http://schemas.openxmlformats.org/officeDocument/2006/relationships/image" Target="../media/image240.png"/><Relationship Id="rId2" Type="http://schemas.openxmlformats.org/officeDocument/2006/relationships/image" Target="../media/image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47.png"/><Relationship Id="rId1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2.png"/><Relationship Id="rId8" Type="http://schemas.openxmlformats.org/officeDocument/2006/relationships/image" Target="../media/image251.png"/><Relationship Id="rId7" Type="http://schemas.openxmlformats.org/officeDocument/2006/relationships/image" Target="../media/image250.png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1.png"/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259.png"/><Relationship Id="rId15" Type="http://schemas.openxmlformats.org/officeDocument/2006/relationships/image" Target="../media/image258.png"/><Relationship Id="rId14" Type="http://schemas.openxmlformats.org/officeDocument/2006/relationships/image" Target="../media/image257.png"/><Relationship Id="rId13" Type="http://schemas.openxmlformats.org/officeDocument/2006/relationships/image" Target="../media/image256.png"/><Relationship Id="rId12" Type="http://schemas.openxmlformats.org/officeDocument/2006/relationships/image" Target="../media/image255.png"/><Relationship Id="rId11" Type="http://schemas.openxmlformats.org/officeDocument/2006/relationships/image" Target="../media/image254.png"/><Relationship Id="rId10" Type="http://schemas.openxmlformats.org/officeDocument/2006/relationships/image" Target="../media/image253.png"/><Relationship Id="rId1" Type="http://schemas.openxmlformats.org/officeDocument/2006/relationships/image" Target="../media/image16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66.png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image" Target="../media/image26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7.png"/></Relationships>
</file>

<file path=ppt/slides/_rels/slide6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Relationship Id="rId3" Type="http://schemas.openxmlformats.org/officeDocument/2006/relationships/image" Target="../media/image268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6.png"/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1.png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8.png"/><Relationship Id="rId3" Type="http://schemas.openxmlformats.org/officeDocument/2006/relationships/image" Target="../media/image277.png"/><Relationship Id="rId2" Type="http://schemas.openxmlformats.org/officeDocument/2006/relationships/image" Target="../media/image80.png"/><Relationship Id="rId1" Type="http://schemas.openxmlformats.org/officeDocument/2006/relationships/image" Target="../media/image276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80.png"/><Relationship Id="rId3" Type="http://schemas.openxmlformats.org/officeDocument/2006/relationships/image" Target="../media/image279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Relationship Id="rId3" Type="http://schemas.openxmlformats.org/officeDocument/2006/relationships/image" Target="../media/image279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86.png"/><Relationship Id="rId4" Type="http://schemas.openxmlformats.org/officeDocument/2006/relationships/image" Target="../media/image285.png"/><Relationship Id="rId3" Type="http://schemas.openxmlformats.org/officeDocument/2006/relationships/image" Target="../media/image284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3.png"/><Relationship Id="rId8" Type="http://schemas.openxmlformats.org/officeDocument/2006/relationships/image" Target="../media/image292.png"/><Relationship Id="rId7" Type="http://schemas.openxmlformats.org/officeDocument/2006/relationships/image" Target="../media/image291.png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Relationship Id="rId3" Type="http://schemas.openxmlformats.org/officeDocument/2006/relationships/image" Target="../media/image287.png"/><Relationship Id="rId2" Type="http://schemas.openxmlformats.org/officeDocument/2006/relationships/image" Target="../media/image1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297.png"/><Relationship Id="rId12" Type="http://schemas.openxmlformats.org/officeDocument/2006/relationships/image" Target="../media/image296.png"/><Relationship Id="rId11" Type="http://schemas.openxmlformats.org/officeDocument/2006/relationships/image" Target="../media/image295.png"/><Relationship Id="rId10" Type="http://schemas.openxmlformats.org/officeDocument/2006/relationships/image" Target="../media/image294.png"/><Relationship Id="rId1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5.png"/><Relationship Id="rId8" Type="http://schemas.openxmlformats.org/officeDocument/2006/relationships/image" Target="../media/image304.png"/><Relationship Id="rId7" Type="http://schemas.openxmlformats.org/officeDocument/2006/relationships/image" Target="../media/image303.png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Relationship Id="rId3" Type="http://schemas.openxmlformats.org/officeDocument/2006/relationships/image" Target="../media/image299.png"/><Relationship Id="rId2" Type="http://schemas.openxmlformats.org/officeDocument/2006/relationships/image" Target="../media/image1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310.png"/><Relationship Id="rId13" Type="http://schemas.openxmlformats.org/officeDocument/2006/relationships/image" Target="../media/image309.png"/><Relationship Id="rId12" Type="http://schemas.openxmlformats.org/officeDocument/2006/relationships/image" Target="../media/image308.png"/><Relationship Id="rId11" Type="http://schemas.openxmlformats.org/officeDocument/2006/relationships/image" Target="../media/image307.png"/><Relationship Id="rId10" Type="http://schemas.openxmlformats.org/officeDocument/2006/relationships/image" Target="../media/image306.png"/><Relationship Id="rId1" Type="http://schemas.openxmlformats.org/officeDocument/2006/relationships/image" Target="../media/image29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1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0.png"/><Relationship Id="rId8" Type="http://schemas.openxmlformats.org/officeDocument/2006/relationships/image" Target="../media/image319.png"/><Relationship Id="rId7" Type="http://schemas.openxmlformats.org/officeDocument/2006/relationships/image" Target="../media/image318.png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22.png"/><Relationship Id="rId10" Type="http://schemas.openxmlformats.org/officeDocument/2006/relationships/image" Target="../media/image321.png"/><Relationship Id="rId1" Type="http://schemas.openxmlformats.org/officeDocument/2006/relationships/image" Target="../media/image31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44.jpeg"/><Relationship Id="rId14" Type="http://schemas.openxmlformats.org/officeDocument/2006/relationships/image" Target="../media/image43.png"/><Relationship Id="rId13" Type="http://schemas.openxmlformats.org/officeDocument/2006/relationships/image" Target="../media/image42.png"/><Relationship Id="rId12" Type="http://schemas.openxmlformats.org/officeDocument/2006/relationships/image" Target="../media/image41.png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1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9.png"/><Relationship Id="rId8" Type="http://schemas.openxmlformats.org/officeDocument/2006/relationships/image" Target="../media/image328.png"/><Relationship Id="rId73" Type="http://schemas.openxmlformats.org/officeDocument/2006/relationships/slideLayout" Target="../slideLayouts/slideLayout1.xml"/><Relationship Id="rId72" Type="http://schemas.openxmlformats.org/officeDocument/2006/relationships/image" Target="../media/image392.png"/><Relationship Id="rId71" Type="http://schemas.openxmlformats.org/officeDocument/2006/relationships/image" Target="../media/image391.png"/><Relationship Id="rId70" Type="http://schemas.openxmlformats.org/officeDocument/2006/relationships/image" Target="../media/image390.png"/><Relationship Id="rId7" Type="http://schemas.openxmlformats.org/officeDocument/2006/relationships/image" Target="../media/image327.png"/><Relationship Id="rId69" Type="http://schemas.openxmlformats.org/officeDocument/2006/relationships/image" Target="../media/image389.png"/><Relationship Id="rId68" Type="http://schemas.openxmlformats.org/officeDocument/2006/relationships/image" Target="../media/image388.png"/><Relationship Id="rId67" Type="http://schemas.openxmlformats.org/officeDocument/2006/relationships/image" Target="../media/image387.png"/><Relationship Id="rId66" Type="http://schemas.openxmlformats.org/officeDocument/2006/relationships/image" Target="../media/image386.png"/><Relationship Id="rId65" Type="http://schemas.openxmlformats.org/officeDocument/2006/relationships/image" Target="../media/image385.png"/><Relationship Id="rId64" Type="http://schemas.openxmlformats.org/officeDocument/2006/relationships/image" Target="../media/image384.png"/><Relationship Id="rId63" Type="http://schemas.openxmlformats.org/officeDocument/2006/relationships/image" Target="../media/image383.png"/><Relationship Id="rId62" Type="http://schemas.openxmlformats.org/officeDocument/2006/relationships/image" Target="../media/image382.png"/><Relationship Id="rId61" Type="http://schemas.openxmlformats.org/officeDocument/2006/relationships/image" Target="../media/image381.png"/><Relationship Id="rId60" Type="http://schemas.openxmlformats.org/officeDocument/2006/relationships/image" Target="../media/image380.png"/><Relationship Id="rId6" Type="http://schemas.openxmlformats.org/officeDocument/2006/relationships/image" Target="../media/image326.png"/><Relationship Id="rId59" Type="http://schemas.openxmlformats.org/officeDocument/2006/relationships/image" Target="../media/image379.png"/><Relationship Id="rId58" Type="http://schemas.openxmlformats.org/officeDocument/2006/relationships/image" Target="../media/image378.png"/><Relationship Id="rId57" Type="http://schemas.openxmlformats.org/officeDocument/2006/relationships/image" Target="../media/image377.png"/><Relationship Id="rId56" Type="http://schemas.openxmlformats.org/officeDocument/2006/relationships/image" Target="../media/image376.png"/><Relationship Id="rId55" Type="http://schemas.openxmlformats.org/officeDocument/2006/relationships/image" Target="../media/image375.png"/><Relationship Id="rId54" Type="http://schemas.openxmlformats.org/officeDocument/2006/relationships/image" Target="../media/image374.png"/><Relationship Id="rId53" Type="http://schemas.openxmlformats.org/officeDocument/2006/relationships/image" Target="../media/image373.png"/><Relationship Id="rId52" Type="http://schemas.openxmlformats.org/officeDocument/2006/relationships/image" Target="../media/image372.png"/><Relationship Id="rId51" Type="http://schemas.openxmlformats.org/officeDocument/2006/relationships/image" Target="../media/image371.png"/><Relationship Id="rId50" Type="http://schemas.openxmlformats.org/officeDocument/2006/relationships/image" Target="../media/image370.png"/><Relationship Id="rId5" Type="http://schemas.openxmlformats.org/officeDocument/2006/relationships/image" Target="../media/image325.png"/><Relationship Id="rId49" Type="http://schemas.openxmlformats.org/officeDocument/2006/relationships/image" Target="../media/image369.png"/><Relationship Id="rId48" Type="http://schemas.openxmlformats.org/officeDocument/2006/relationships/image" Target="../media/image368.png"/><Relationship Id="rId47" Type="http://schemas.openxmlformats.org/officeDocument/2006/relationships/image" Target="../media/image367.png"/><Relationship Id="rId46" Type="http://schemas.openxmlformats.org/officeDocument/2006/relationships/image" Target="../media/image366.png"/><Relationship Id="rId45" Type="http://schemas.openxmlformats.org/officeDocument/2006/relationships/image" Target="../media/image365.png"/><Relationship Id="rId44" Type="http://schemas.openxmlformats.org/officeDocument/2006/relationships/image" Target="../media/image364.png"/><Relationship Id="rId43" Type="http://schemas.openxmlformats.org/officeDocument/2006/relationships/image" Target="../media/image363.png"/><Relationship Id="rId42" Type="http://schemas.openxmlformats.org/officeDocument/2006/relationships/image" Target="../media/image362.png"/><Relationship Id="rId41" Type="http://schemas.openxmlformats.org/officeDocument/2006/relationships/image" Target="../media/image361.png"/><Relationship Id="rId40" Type="http://schemas.openxmlformats.org/officeDocument/2006/relationships/image" Target="../media/image360.png"/><Relationship Id="rId4" Type="http://schemas.openxmlformats.org/officeDocument/2006/relationships/image" Target="../media/image324.png"/><Relationship Id="rId39" Type="http://schemas.openxmlformats.org/officeDocument/2006/relationships/image" Target="../media/image359.png"/><Relationship Id="rId38" Type="http://schemas.openxmlformats.org/officeDocument/2006/relationships/image" Target="../media/image358.png"/><Relationship Id="rId37" Type="http://schemas.openxmlformats.org/officeDocument/2006/relationships/image" Target="../media/image357.png"/><Relationship Id="rId36" Type="http://schemas.openxmlformats.org/officeDocument/2006/relationships/image" Target="../media/image356.png"/><Relationship Id="rId35" Type="http://schemas.openxmlformats.org/officeDocument/2006/relationships/image" Target="../media/image355.png"/><Relationship Id="rId34" Type="http://schemas.openxmlformats.org/officeDocument/2006/relationships/image" Target="../media/image354.png"/><Relationship Id="rId33" Type="http://schemas.openxmlformats.org/officeDocument/2006/relationships/image" Target="../media/image353.png"/><Relationship Id="rId32" Type="http://schemas.openxmlformats.org/officeDocument/2006/relationships/image" Target="../media/image352.png"/><Relationship Id="rId31" Type="http://schemas.openxmlformats.org/officeDocument/2006/relationships/image" Target="../media/image351.png"/><Relationship Id="rId30" Type="http://schemas.openxmlformats.org/officeDocument/2006/relationships/image" Target="../media/image350.png"/><Relationship Id="rId3" Type="http://schemas.openxmlformats.org/officeDocument/2006/relationships/image" Target="../media/image323.png"/><Relationship Id="rId29" Type="http://schemas.openxmlformats.org/officeDocument/2006/relationships/image" Target="../media/image349.png"/><Relationship Id="rId28" Type="http://schemas.openxmlformats.org/officeDocument/2006/relationships/image" Target="../media/image348.png"/><Relationship Id="rId27" Type="http://schemas.openxmlformats.org/officeDocument/2006/relationships/image" Target="../media/image347.png"/><Relationship Id="rId26" Type="http://schemas.openxmlformats.org/officeDocument/2006/relationships/image" Target="../media/image346.png"/><Relationship Id="rId25" Type="http://schemas.openxmlformats.org/officeDocument/2006/relationships/image" Target="../media/image345.png"/><Relationship Id="rId24" Type="http://schemas.openxmlformats.org/officeDocument/2006/relationships/image" Target="../media/image344.png"/><Relationship Id="rId23" Type="http://schemas.openxmlformats.org/officeDocument/2006/relationships/image" Target="../media/image343.png"/><Relationship Id="rId22" Type="http://schemas.openxmlformats.org/officeDocument/2006/relationships/image" Target="../media/image342.png"/><Relationship Id="rId21" Type="http://schemas.openxmlformats.org/officeDocument/2006/relationships/image" Target="../media/image341.png"/><Relationship Id="rId20" Type="http://schemas.openxmlformats.org/officeDocument/2006/relationships/image" Target="../media/image340.png"/><Relationship Id="rId2" Type="http://schemas.openxmlformats.org/officeDocument/2006/relationships/image" Target="../media/image1.png"/><Relationship Id="rId19" Type="http://schemas.openxmlformats.org/officeDocument/2006/relationships/image" Target="../media/image339.png"/><Relationship Id="rId18" Type="http://schemas.openxmlformats.org/officeDocument/2006/relationships/image" Target="../media/image338.png"/><Relationship Id="rId17" Type="http://schemas.openxmlformats.org/officeDocument/2006/relationships/image" Target="../media/image337.png"/><Relationship Id="rId16" Type="http://schemas.openxmlformats.org/officeDocument/2006/relationships/image" Target="../media/image336.png"/><Relationship Id="rId15" Type="http://schemas.openxmlformats.org/officeDocument/2006/relationships/image" Target="../media/image335.png"/><Relationship Id="rId14" Type="http://schemas.openxmlformats.org/officeDocument/2006/relationships/image" Target="../media/image334.png"/><Relationship Id="rId13" Type="http://schemas.openxmlformats.org/officeDocument/2006/relationships/image" Target="../media/image333.png"/><Relationship Id="rId12" Type="http://schemas.openxmlformats.org/officeDocument/2006/relationships/image" Target="../media/image332.png"/><Relationship Id="rId11" Type="http://schemas.openxmlformats.org/officeDocument/2006/relationships/image" Target="../media/image331.png"/><Relationship Id="rId10" Type="http://schemas.openxmlformats.org/officeDocument/2006/relationships/image" Target="../media/image330.png"/><Relationship Id="rId1" Type="http://schemas.openxmlformats.org/officeDocument/2006/relationships/image" Target="../media/image6.png"/></Relationships>
</file>

<file path=ppt/slides/_rels/slide8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Relationship Id="rId3" Type="http://schemas.openxmlformats.org/officeDocument/2006/relationships/image" Target="../media/image393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8.png"/><Relationship Id="rId1" Type="http://schemas.openxmlformats.org/officeDocument/2006/relationships/image" Target="../media/image397.pn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9.png"/><Relationship Id="rId3" Type="http://schemas.openxmlformats.org/officeDocument/2006/relationships/image" Target="../media/image190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06.png"/><Relationship Id="rId6" Type="http://schemas.openxmlformats.org/officeDocument/2006/relationships/image" Target="../media/image405.png"/><Relationship Id="rId5" Type="http://schemas.openxmlformats.org/officeDocument/2006/relationships/image" Target="../media/image404.png"/><Relationship Id="rId4" Type="http://schemas.openxmlformats.org/officeDocument/2006/relationships/image" Target="../media/image403.png"/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image" Target="../media/image4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12.png"/><Relationship Id="rId6" Type="http://schemas.openxmlformats.org/officeDocument/2006/relationships/image" Target="../media/image144.png"/><Relationship Id="rId5" Type="http://schemas.openxmlformats.org/officeDocument/2006/relationships/image" Target="../media/image411.png"/><Relationship Id="rId4" Type="http://schemas.openxmlformats.org/officeDocument/2006/relationships/image" Target="../media/image410.png"/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image" Target="../media/image407.png"/></Relationships>
</file>

<file path=ppt/slides/_rels/slide9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416.png"/><Relationship Id="rId4" Type="http://schemas.openxmlformats.org/officeDocument/2006/relationships/image" Target="../media/image411.png"/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image" Target="../media/image413.png"/></Relationships>
</file>

<file path=ppt/slides/_rels/slide9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416.png"/><Relationship Id="rId4" Type="http://schemas.openxmlformats.org/officeDocument/2006/relationships/image" Target="../media/image411.png"/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image" Target="../media/image41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25.png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image" Target="../media/image419.png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29.png"/><Relationship Id="rId7" Type="http://schemas.openxmlformats.org/officeDocument/2006/relationships/image" Target="../media/image428.png"/><Relationship Id="rId6" Type="http://schemas.openxmlformats.org/officeDocument/2006/relationships/image" Target="../media/image427.png"/><Relationship Id="rId5" Type="http://schemas.openxmlformats.org/officeDocument/2006/relationships/image" Target="../media/image416.png"/><Relationship Id="rId4" Type="http://schemas.openxmlformats.org/officeDocument/2006/relationships/image" Target="../media/image144.png"/><Relationship Id="rId3" Type="http://schemas.openxmlformats.org/officeDocument/2006/relationships/image" Target="../media/image1.png"/><Relationship Id="rId2" Type="http://schemas.openxmlformats.org/officeDocument/2006/relationships/image" Target="../media/image426.png"/><Relationship Id="rId1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32.png"/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image" Target="../media/image6.png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0.png"/><Relationship Id="rId8" Type="http://schemas.openxmlformats.org/officeDocument/2006/relationships/image" Target="../media/image439.png"/><Relationship Id="rId7" Type="http://schemas.openxmlformats.org/officeDocument/2006/relationships/image" Target="../media/image438.png"/><Relationship Id="rId6" Type="http://schemas.openxmlformats.org/officeDocument/2006/relationships/image" Target="../media/image437.png"/><Relationship Id="rId5" Type="http://schemas.openxmlformats.org/officeDocument/2006/relationships/image" Target="../media/image436.png"/><Relationship Id="rId4" Type="http://schemas.openxmlformats.org/officeDocument/2006/relationships/image" Target="../media/image435.png"/><Relationship Id="rId31" Type="http://schemas.openxmlformats.org/officeDocument/2006/relationships/slideLayout" Target="../slideLayouts/slideLayout1.xml"/><Relationship Id="rId30" Type="http://schemas.openxmlformats.org/officeDocument/2006/relationships/image" Target="../media/image461.png"/><Relationship Id="rId3" Type="http://schemas.openxmlformats.org/officeDocument/2006/relationships/image" Target="../media/image434.png"/><Relationship Id="rId29" Type="http://schemas.openxmlformats.org/officeDocument/2006/relationships/image" Target="../media/image460.png"/><Relationship Id="rId28" Type="http://schemas.openxmlformats.org/officeDocument/2006/relationships/image" Target="../media/image459.png"/><Relationship Id="rId27" Type="http://schemas.openxmlformats.org/officeDocument/2006/relationships/image" Target="../media/image458.png"/><Relationship Id="rId26" Type="http://schemas.openxmlformats.org/officeDocument/2006/relationships/image" Target="../media/image457.png"/><Relationship Id="rId25" Type="http://schemas.openxmlformats.org/officeDocument/2006/relationships/image" Target="../media/image456.png"/><Relationship Id="rId24" Type="http://schemas.openxmlformats.org/officeDocument/2006/relationships/image" Target="../media/image455.png"/><Relationship Id="rId23" Type="http://schemas.openxmlformats.org/officeDocument/2006/relationships/image" Target="../media/image454.png"/><Relationship Id="rId22" Type="http://schemas.openxmlformats.org/officeDocument/2006/relationships/image" Target="../media/image453.png"/><Relationship Id="rId21" Type="http://schemas.openxmlformats.org/officeDocument/2006/relationships/image" Target="../media/image452.png"/><Relationship Id="rId20" Type="http://schemas.openxmlformats.org/officeDocument/2006/relationships/image" Target="../media/image451.png"/><Relationship Id="rId2" Type="http://schemas.openxmlformats.org/officeDocument/2006/relationships/image" Target="../media/image433.png"/><Relationship Id="rId19" Type="http://schemas.openxmlformats.org/officeDocument/2006/relationships/image" Target="../media/image450.png"/><Relationship Id="rId18" Type="http://schemas.openxmlformats.org/officeDocument/2006/relationships/image" Target="../media/image449.png"/><Relationship Id="rId17" Type="http://schemas.openxmlformats.org/officeDocument/2006/relationships/image" Target="../media/image448.png"/><Relationship Id="rId16" Type="http://schemas.openxmlformats.org/officeDocument/2006/relationships/image" Target="../media/image447.png"/><Relationship Id="rId15" Type="http://schemas.openxmlformats.org/officeDocument/2006/relationships/image" Target="../media/image446.png"/><Relationship Id="rId14" Type="http://schemas.openxmlformats.org/officeDocument/2006/relationships/image" Target="../media/image445.png"/><Relationship Id="rId13" Type="http://schemas.openxmlformats.org/officeDocument/2006/relationships/image" Target="../media/image444.png"/><Relationship Id="rId12" Type="http://schemas.openxmlformats.org/officeDocument/2006/relationships/image" Target="../media/image443.png"/><Relationship Id="rId11" Type="http://schemas.openxmlformats.org/officeDocument/2006/relationships/image" Target="../media/image442.png"/><Relationship Id="rId10" Type="http://schemas.openxmlformats.org/officeDocument/2006/relationships/image" Target="../media/image441.png"/><Relationship Id="rId1" Type="http://schemas.openxmlformats.org/officeDocument/2006/relationships/image" Target="../media/image6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6.png"/><Relationship Id="rId8" Type="http://schemas.openxmlformats.org/officeDocument/2006/relationships/image" Target="../media/image466.png"/><Relationship Id="rId7" Type="http://schemas.openxmlformats.org/officeDocument/2006/relationships/image" Target="../media/image435.png"/><Relationship Id="rId6" Type="http://schemas.openxmlformats.org/officeDocument/2006/relationships/image" Target="../media/image434.png"/><Relationship Id="rId5" Type="http://schemas.openxmlformats.org/officeDocument/2006/relationships/image" Target="../media/image465.png"/><Relationship Id="rId41" Type="http://schemas.openxmlformats.org/officeDocument/2006/relationships/slideLayout" Target="../slideLayouts/slideLayout1.xml"/><Relationship Id="rId40" Type="http://schemas.openxmlformats.org/officeDocument/2006/relationships/image" Target="../media/image461.png"/><Relationship Id="rId4" Type="http://schemas.openxmlformats.org/officeDocument/2006/relationships/image" Target="../media/image464.png"/><Relationship Id="rId39" Type="http://schemas.openxmlformats.org/officeDocument/2006/relationships/image" Target="../media/image428.png"/><Relationship Id="rId38" Type="http://schemas.openxmlformats.org/officeDocument/2006/relationships/image" Target="../media/image486.png"/><Relationship Id="rId37" Type="http://schemas.openxmlformats.org/officeDocument/2006/relationships/image" Target="../media/image485.png"/><Relationship Id="rId36" Type="http://schemas.openxmlformats.org/officeDocument/2006/relationships/image" Target="../media/image484.png"/><Relationship Id="rId35" Type="http://schemas.openxmlformats.org/officeDocument/2006/relationships/image" Target="../media/image483.png"/><Relationship Id="rId34" Type="http://schemas.openxmlformats.org/officeDocument/2006/relationships/image" Target="../media/image453.png"/><Relationship Id="rId33" Type="http://schemas.openxmlformats.org/officeDocument/2006/relationships/image" Target="../media/image452.png"/><Relationship Id="rId32" Type="http://schemas.openxmlformats.org/officeDocument/2006/relationships/image" Target="../media/image440.png"/><Relationship Id="rId31" Type="http://schemas.openxmlformats.org/officeDocument/2006/relationships/image" Target="../media/image439.png"/><Relationship Id="rId30" Type="http://schemas.openxmlformats.org/officeDocument/2006/relationships/image" Target="../media/image438.png"/><Relationship Id="rId3" Type="http://schemas.openxmlformats.org/officeDocument/2006/relationships/image" Target="../media/image3.png"/><Relationship Id="rId29" Type="http://schemas.openxmlformats.org/officeDocument/2006/relationships/image" Target="../media/image437.png"/><Relationship Id="rId28" Type="http://schemas.openxmlformats.org/officeDocument/2006/relationships/image" Target="../media/image482.png"/><Relationship Id="rId27" Type="http://schemas.openxmlformats.org/officeDocument/2006/relationships/image" Target="../media/image481.png"/><Relationship Id="rId26" Type="http://schemas.openxmlformats.org/officeDocument/2006/relationships/image" Target="../media/image480.png"/><Relationship Id="rId25" Type="http://schemas.openxmlformats.org/officeDocument/2006/relationships/image" Target="../media/image176.png"/><Relationship Id="rId24" Type="http://schemas.openxmlformats.org/officeDocument/2006/relationships/image" Target="../media/image479.png"/><Relationship Id="rId23" Type="http://schemas.openxmlformats.org/officeDocument/2006/relationships/image" Target="../media/image478.png"/><Relationship Id="rId22" Type="http://schemas.openxmlformats.org/officeDocument/2006/relationships/image" Target="../media/image477.png"/><Relationship Id="rId21" Type="http://schemas.openxmlformats.org/officeDocument/2006/relationships/image" Target="../media/image476.png"/><Relationship Id="rId20" Type="http://schemas.openxmlformats.org/officeDocument/2006/relationships/image" Target="../media/image475.png"/><Relationship Id="rId2" Type="http://schemas.openxmlformats.org/officeDocument/2006/relationships/image" Target="../media/image463.png"/><Relationship Id="rId19" Type="http://schemas.openxmlformats.org/officeDocument/2006/relationships/image" Target="../media/image474.png"/><Relationship Id="rId18" Type="http://schemas.openxmlformats.org/officeDocument/2006/relationships/image" Target="../media/image444.png"/><Relationship Id="rId17" Type="http://schemas.openxmlformats.org/officeDocument/2006/relationships/image" Target="../media/image55.png"/><Relationship Id="rId16" Type="http://schemas.openxmlformats.org/officeDocument/2006/relationships/image" Target="../media/image473.png"/><Relationship Id="rId15" Type="http://schemas.openxmlformats.org/officeDocument/2006/relationships/image" Target="../media/image472.png"/><Relationship Id="rId14" Type="http://schemas.openxmlformats.org/officeDocument/2006/relationships/image" Target="../media/image471.png"/><Relationship Id="rId13" Type="http://schemas.openxmlformats.org/officeDocument/2006/relationships/image" Target="../media/image470.png"/><Relationship Id="rId12" Type="http://schemas.openxmlformats.org/officeDocument/2006/relationships/image" Target="../media/image469.png"/><Relationship Id="rId11" Type="http://schemas.openxmlformats.org/officeDocument/2006/relationships/image" Target="../media/image468.png"/><Relationship Id="rId10" Type="http://schemas.openxmlformats.org/officeDocument/2006/relationships/image" Target="../media/image467.png"/><Relationship Id="rId1" Type="http://schemas.openxmlformats.org/officeDocument/2006/relationships/image" Target="../media/image462.png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3.png"/><Relationship Id="rId8" Type="http://schemas.openxmlformats.org/officeDocument/2006/relationships/image" Target="../media/image492.png"/><Relationship Id="rId7" Type="http://schemas.openxmlformats.org/officeDocument/2006/relationships/image" Target="../media/image491.png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2" Type="http://schemas.openxmlformats.org/officeDocument/2006/relationships/slideLayout" Target="../slideLayouts/slideLayout1.xml"/><Relationship Id="rId41" Type="http://schemas.openxmlformats.org/officeDocument/2006/relationships/image" Target="../media/image461.png"/><Relationship Id="rId40" Type="http://schemas.openxmlformats.org/officeDocument/2006/relationships/image" Target="../media/image478.png"/><Relationship Id="rId4" Type="http://schemas.openxmlformats.org/officeDocument/2006/relationships/image" Target="../media/image488.png"/><Relationship Id="rId39" Type="http://schemas.openxmlformats.org/officeDocument/2006/relationships/image" Target="../media/image515.png"/><Relationship Id="rId38" Type="http://schemas.openxmlformats.org/officeDocument/2006/relationships/image" Target="../media/image514.png"/><Relationship Id="rId37" Type="http://schemas.openxmlformats.org/officeDocument/2006/relationships/image" Target="../media/image513.png"/><Relationship Id="rId36" Type="http://schemas.openxmlformats.org/officeDocument/2006/relationships/image" Target="../media/image512.png"/><Relationship Id="rId35" Type="http://schemas.openxmlformats.org/officeDocument/2006/relationships/image" Target="../media/image511.png"/><Relationship Id="rId34" Type="http://schemas.openxmlformats.org/officeDocument/2006/relationships/image" Target="../media/image428.png"/><Relationship Id="rId33" Type="http://schemas.openxmlformats.org/officeDocument/2006/relationships/image" Target="../media/image453.png"/><Relationship Id="rId32" Type="http://schemas.openxmlformats.org/officeDocument/2006/relationships/image" Target="../media/image452.png"/><Relationship Id="rId31" Type="http://schemas.openxmlformats.org/officeDocument/2006/relationships/image" Target="../media/image440.png"/><Relationship Id="rId30" Type="http://schemas.openxmlformats.org/officeDocument/2006/relationships/image" Target="../media/image439.png"/><Relationship Id="rId3" Type="http://schemas.openxmlformats.org/officeDocument/2006/relationships/image" Target="../media/image487.png"/><Relationship Id="rId29" Type="http://schemas.openxmlformats.org/officeDocument/2006/relationships/image" Target="../media/image438.png"/><Relationship Id="rId28" Type="http://schemas.openxmlformats.org/officeDocument/2006/relationships/image" Target="../media/image437.png"/><Relationship Id="rId27" Type="http://schemas.openxmlformats.org/officeDocument/2006/relationships/image" Target="../media/image436.png"/><Relationship Id="rId26" Type="http://schemas.openxmlformats.org/officeDocument/2006/relationships/image" Target="../media/image510.png"/><Relationship Id="rId25" Type="http://schemas.openxmlformats.org/officeDocument/2006/relationships/image" Target="../media/image509.png"/><Relationship Id="rId24" Type="http://schemas.openxmlformats.org/officeDocument/2006/relationships/image" Target="../media/image508.png"/><Relationship Id="rId23" Type="http://schemas.openxmlformats.org/officeDocument/2006/relationships/image" Target="../media/image507.png"/><Relationship Id="rId22" Type="http://schemas.openxmlformats.org/officeDocument/2006/relationships/image" Target="../media/image506.png"/><Relationship Id="rId21" Type="http://schemas.openxmlformats.org/officeDocument/2006/relationships/image" Target="../media/image505.png"/><Relationship Id="rId20" Type="http://schemas.openxmlformats.org/officeDocument/2006/relationships/image" Target="../media/image504.png"/><Relationship Id="rId2" Type="http://schemas.openxmlformats.org/officeDocument/2006/relationships/image" Target="../media/image1.png"/><Relationship Id="rId19" Type="http://schemas.openxmlformats.org/officeDocument/2006/relationships/image" Target="../media/image503.png"/><Relationship Id="rId18" Type="http://schemas.openxmlformats.org/officeDocument/2006/relationships/image" Target="../media/image502.png"/><Relationship Id="rId17" Type="http://schemas.openxmlformats.org/officeDocument/2006/relationships/image" Target="../media/image501.png"/><Relationship Id="rId16" Type="http://schemas.openxmlformats.org/officeDocument/2006/relationships/image" Target="../media/image500.png"/><Relationship Id="rId15" Type="http://schemas.openxmlformats.org/officeDocument/2006/relationships/image" Target="../media/image499.png"/><Relationship Id="rId14" Type="http://schemas.openxmlformats.org/officeDocument/2006/relationships/image" Target="../media/image498.png"/><Relationship Id="rId13" Type="http://schemas.openxmlformats.org/officeDocument/2006/relationships/image" Target="../media/image497.png"/><Relationship Id="rId12" Type="http://schemas.openxmlformats.org/officeDocument/2006/relationships/image" Target="../media/image496.png"/><Relationship Id="rId11" Type="http://schemas.openxmlformats.org/officeDocument/2006/relationships/image" Target="../media/image495.png"/><Relationship Id="rId10" Type="http://schemas.openxmlformats.org/officeDocument/2006/relationships/image" Target="../media/image494.png"/><Relationship Id="rId1" Type="http://schemas.openxmlformats.org/officeDocument/2006/relationships/image" Target="../media/image6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3.png"/><Relationship Id="rId8" Type="http://schemas.openxmlformats.org/officeDocument/2006/relationships/image" Target="../media/image522.png"/><Relationship Id="rId7" Type="http://schemas.openxmlformats.org/officeDocument/2006/relationships/image" Target="../media/image521.png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4" Type="http://schemas.openxmlformats.org/officeDocument/2006/relationships/image" Target="../media/image498.png"/><Relationship Id="rId3" Type="http://schemas.openxmlformats.org/officeDocument/2006/relationships/image" Target="../media/image518.png"/><Relationship Id="rId23" Type="http://schemas.openxmlformats.org/officeDocument/2006/relationships/slideLayout" Target="../slideLayouts/slideLayout1.xml"/><Relationship Id="rId22" Type="http://schemas.openxmlformats.org/officeDocument/2006/relationships/image" Target="../media/image478.png"/><Relationship Id="rId21" Type="http://schemas.openxmlformats.org/officeDocument/2006/relationships/image" Target="../media/image428.png"/><Relationship Id="rId20" Type="http://schemas.openxmlformats.org/officeDocument/2006/relationships/image" Target="../media/image499.png"/><Relationship Id="rId2" Type="http://schemas.openxmlformats.org/officeDocument/2006/relationships/image" Target="../media/image517.png"/><Relationship Id="rId19" Type="http://schemas.openxmlformats.org/officeDocument/2006/relationships/image" Target="../media/image529.png"/><Relationship Id="rId18" Type="http://schemas.openxmlformats.org/officeDocument/2006/relationships/image" Target="../media/image528.png"/><Relationship Id="rId17" Type="http://schemas.openxmlformats.org/officeDocument/2006/relationships/image" Target="../media/image527.png"/><Relationship Id="rId16" Type="http://schemas.openxmlformats.org/officeDocument/2006/relationships/image" Target="../media/image526.png"/><Relationship Id="rId15" Type="http://schemas.openxmlformats.org/officeDocument/2006/relationships/image" Target="../media/image525.png"/><Relationship Id="rId14" Type="http://schemas.openxmlformats.org/officeDocument/2006/relationships/image" Target="../media/image452.png"/><Relationship Id="rId13" Type="http://schemas.openxmlformats.org/officeDocument/2006/relationships/image" Target="../media/image524.png"/><Relationship Id="rId12" Type="http://schemas.openxmlformats.org/officeDocument/2006/relationships/image" Target="../media/image439.png"/><Relationship Id="rId11" Type="http://schemas.openxmlformats.org/officeDocument/2006/relationships/image" Target="../media/image438.png"/><Relationship Id="rId10" Type="http://schemas.openxmlformats.org/officeDocument/2006/relationships/image" Target="../media/image437.png"/><Relationship Id="rId1" Type="http://schemas.openxmlformats.org/officeDocument/2006/relationships/image" Target="../media/image5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3" name="group 2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4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pic>
          <p:nvPicPr>
            <p:cNvPr id="5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8368284" y="79260"/>
              <a:ext cx="753618" cy="232397"/>
            </a:xfrm>
            <a:prstGeom prst="rect">
              <a:avLst/>
            </a:prstGeom>
          </p:spPr>
        </p:pic>
        <p:sp>
          <p:nvSpPr>
            <p:cNvPr id="6" name="textbox 4"/>
            <p:cNvSpPr/>
            <p:nvPr/>
          </p:nvSpPr>
          <p:spPr>
            <a:xfrm>
              <a:off x="2785731" y="119680"/>
              <a:ext cx="6274434" cy="264096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3000"/>
                </a:lnSpc>
              </a:pPr>
              <a:endParaRPr lang="en-US" altLang="en-US" sz="100" dirty="0"/>
            </a:p>
            <a:p>
              <a:pPr algn="r" defTabSz="-635" rtl="0" eaLnBrk="0">
                <a:lnSpc>
                  <a:spcPct val="95000"/>
                </a:lnSpc>
              </a:pP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第</a:t>
              </a: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一章第二章</a:t>
              </a:r>
              <a:endParaRPr lang="en-US" altLang="en-US" sz="800" dirty="0"/>
            </a:p>
            <a:p>
              <a:pPr algn="l" defTabSz="-635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0000"/>
                </a:lnSpc>
              </a:pPr>
              <a:endParaRPr lang="en-US" altLang="en-US" sz="1800" dirty="0"/>
            </a:p>
            <a:p>
              <a:pPr marL="12700" algn="l" defTabSz="-635" rtl="0" eaLnBrk="0">
                <a:lnSpc>
                  <a:spcPct val="95000"/>
                </a:lnSpc>
                <a:spcBef>
                  <a:spcPts val="0"/>
                </a:spcBef>
              </a:pPr>
              <a:r>
                <a:rPr sz="7200" spc="-70" dirty="0">
                  <a:solidFill>
                    <a:srgbClr val="E5E5FF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第一</a:t>
              </a:r>
              <a:r>
                <a:rPr sz="7200" spc="-50" dirty="0">
                  <a:solidFill>
                    <a:srgbClr val="E5E5FF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章</a:t>
              </a:r>
              <a:endParaRPr lang="en-US" altLang="en-US" sz="7200" dirty="0"/>
            </a:p>
          </p:txBody>
        </p:sp>
      </p:grpSp>
      <p:pic>
        <p:nvPicPr>
          <p:cNvPr id="7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604003" y="5311140"/>
            <a:ext cx="4523104" cy="1539175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743200" y="3540251"/>
            <a:ext cx="6393053" cy="3310064"/>
          </a:xfrm>
          <a:prstGeom prst="rect">
            <a:avLst/>
          </a:prstGeom>
        </p:spPr>
      </p:pic>
      <p:sp>
        <p:nvSpPr>
          <p:cNvPr id="9" name="textbox 7"/>
          <p:cNvSpPr/>
          <p:nvPr/>
        </p:nvSpPr>
        <p:spPr>
          <a:xfrm>
            <a:off x="4637652" y="3397133"/>
            <a:ext cx="4502784" cy="12623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58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4000"/>
              </a:lnSpc>
            </a:pPr>
            <a:r>
              <a:rPr sz="7200" spc="-46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论</a:t>
            </a:r>
            <a:r>
              <a:rPr sz="7200" spc="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</a:t>
            </a:r>
            <a:endParaRPr lang="en-US" altLang="en-US" sz="7200" dirty="0"/>
          </a:p>
        </p:txBody>
      </p:sp>
      <p:pic>
        <p:nvPicPr>
          <p:cNvPr id="10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145852" y="3678935"/>
            <a:ext cx="1981072" cy="854964"/>
          </a:xfrm>
          <a:prstGeom prst="rect">
            <a:avLst/>
          </a:prstGeom>
        </p:spPr>
      </p:pic>
      <p:sp>
        <p:nvSpPr>
          <p:cNvPr id="11" name="textbox 9"/>
          <p:cNvSpPr/>
          <p:nvPr/>
        </p:nvSpPr>
        <p:spPr>
          <a:xfrm>
            <a:off x="3322510" y="3397133"/>
            <a:ext cx="824864" cy="10388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6900" spc="-61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绪</a:t>
            </a:r>
            <a:endParaRPr lang="en-US" altLang="en-US" sz="6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3" name="picture 1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9140825" cy="6850315"/>
          </a:xfrm>
          <a:prstGeom prst="rect">
            <a:avLst/>
          </a:prstGeom>
        </p:spPr>
      </p:pic>
      <p:pic>
        <p:nvPicPr>
          <p:cNvPr id="124" name="picture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51459" y="3476231"/>
            <a:ext cx="502145" cy="521982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 rot="21600000">
            <a:off x="251459" y="1104887"/>
            <a:ext cx="502145" cy="521982"/>
            <a:chOff x="0" y="0"/>
            <a:chExt cx="502145" cy="521982"/>
          </a:xfrm>
        </p:grpSpPr>
        <p:pic>
          <p:nvPicPr>
            <p:cNvPr id="125" name="picture 1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502145" cy="521982"/>
            </a:xfrm>
            <a:prstGeom prst="rect">
              <a:avLst/>
            </a:prstGeom>
          </p:spPr>
        </p:pic>
        <p:sp>
          <p:nvSpPr>
            <p:cNvPr id="126" name="textbox 126"/>
            <p:cNvSpPr/>
            <p:nvPr/>
          </p:nvSpPr>
          <p:spPr>
            <a:xfrm>
              <a:off x="-12700" y="-12700"/>
              <a:ext cx="527684" cy="60579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8000"/>
                </a:lnSpc>
              </a:pPr>
              <a:endParaRPr lang="en-US" altLang="en-US" sz="900" dirty="0"/>
            </a:p>
            <a:p>
              <a:pPr marL="179070" algn="l" defTabSz="-635" rtl="0" eaLnBrk="0">
                <a:lnSpc>
                  <a:spcPct val="77000"/>
                </a:lnSpc>
                <a:spcBef>
                  <a:spcPts val="5"/>
                </a:spcBef>
              </a:pPr>
              <a:r>
                <a:rPr sz="1900" spc="0" dirty="0">
                  <a:solidFill>
                    <a:srgbClr val="FFCC00">
                      <a:alpha val="100000"/>
                    </a:srgbClr>
                  </a:solidFill>
                  <a:latin typeface="Wingdings" charset="2"/>
                  <a:ea typeface="Wingdings" charset="2"/>
                  <a:cs typeface="Wingdings" charset="2"/>
                </a:rPr>
                <a:t>1</a:t>
              </a:r>
              <a:endParaRPr lang="en-US" altLang="en-US" sz="1900" dirty="0"/>
            </a:p>
          </p:txBody>
        </p:sp>
      </p:grpSp>
      <p:sp>
        <p:nvSpPr>
          <p:cNvPr id="127" name="textbox 127"/>
          <p:cNvSpPr/>
          <p:nvPr/>
        </p:nvSpPr>
        <p:spPr>
          <a:xfrm>
            <a:off x="930046" y="377012"/>
            <a:ext cx="900430" cy="5518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3600" spc="-160" dirty="0">
                <a:ln w="13063" cap="flat" cmpd="sng">
                  <a:solidFill>
                    <a:srgbClr val="E5E5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点在</a:t>
            </a:r>
            <a:endParaRPr lang="en-US" altLang="en-US" sz="3600" dirty="0"/>
          </a:p>
        </p:txBody>
      </p:sp>
      <p:grpSp>
        <p:nvGrpSpPr>
          <p:cNvPr id="52" name="group 52"/>
          <p:cNvGrpSpPr/>
          <p:nvPr/>
        </p:nvGrpSpPr>
        <p:grpSpPr>
          <a:xfrm rot="21600000">
            <a:off x="1536191" y="164592"/>
            <a:ext cx="4723638" cy="1006601"/>
            <a:chOff x="0" y="0"/>
            <a:chExt cx="4723638" cy="1006601"/>
          </a:xfrm>
        </p:grpSpPr>
        <p:pic>
          <p:nvPicPr>
            <p:cNvPr id="128" name="picture 1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4723638" cy="1006601"/>
            </a:xfrm>
            <a:prstGeom prst="rect">
              <a:avLst/>
            </a:prstGeom>
          </p:spPr>
        </p:pic>
        <p:sp>
          <p:nvSpPr>
            <p:cNvPr id="129" name="textbox 129"/>
            <p:cNvSpPr/>
            <p:nvPr/>
          </p:nvSpPr>
          <p:spPr>
            <a:xfrm>
              <a:off x="-12700" y="-12700"/>
              <a:ext cx="4749165" cy="109410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54000"/>
                </a:lnSpc>
              </a:pPr>
              <a:endParaRPr lang="en-US" altLang="en-US" sz="1000" dirty="0"/>
            </a:p>
            <a:p>
              <a:pPr marL="325755" algn="l" defTabSz="-635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3600" spc="-20" dirty="0">
                  <a:ln w="13063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高斯平面直角</a:t>
              </a:r>
              <a:r>
                <a:rPr sz="3600" spc="-10" dirty="0">
                  <a:ln w="13063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坐</a:t>
              </a:r>
              <a:r>
                <a:rPr sz="3600" spc="0" dirty="0">
                  <a:ln w="13063" cap="flat" cmpd="sng">
                    <a:solidFill>
                      <a:srgbClr val="FF0000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标系</a:t>
              </a:r>
              <a:endParaRPr lang="en-US" altLang="en-US" sz="3600" dirty="0"/>
            </a:p>
          </p:txBody>
        </p:sp>
      </p:grpSp>
      <p:pic>
        <p:nvPicPr>
          <p:cNvPr id="130" name="picture 1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18159" y="925067"/>
            <a:ext cx="3662933" cy="787146"/>
          </a:xfrm>
          <a:prstGeom prst="rect">
            <a:avLst/>
          </a:prstGeom>
        </p:spPr>
      </p:pic>
      <p:pic>
        <p:nvPicPr>
          <p:cNvPr id="131" name="picture 1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713988" y="963167"/>
            <a:ext cx="715517" cy="787146"/>
          </a:xfrm>
          <a:prstGeom prst="rect">
            <a:avLst/>
          </a:prstGeom>
        </p:spPr>
      </p:pic>
      <p:sp>
        <p:nvSpPr>
          <p:cNvPr id="132" name="textbox 132"/>
          <p:cNvSpPr/>
          <p:nvPr/>
        </p:nvSpPr>
        <p:spPr>
          <a:xfrm>
            <a:off x="505459" y="912367"/>
            <a:ext cx="3688715" cy="8616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24000"/>
              </a:lnSpc>
            </a:pPr>
            <a:endParaRPr lang="en-US" altLang="en-US" sz="1000" dirty="0"/>
          </a:p>
          <a:p>
            <a:pPr marL="281940" algn="l" defTabSz="-635" rtl="0" eaLnBrk="0">
              <a:lnSpc>
                <a:spcPct val="98000"/>
              </a:lnSpc>
              <a:spcBef>
                <a:spcPts val="0"/>
              </a:spcBef>
            </a:pPr>
            <a:r>
              <a:rPr sz="270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中央子午线的投影</a:t>
            </a:r>
            <a:r>
              <a:rPr sz="27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是</a:t>
            </a:r>
            <a:endParaRPr lang="en-US" altLang="en-US" sz="2700" dirty="0"/>
          </a:p>
        </p:txBody>
      </p:sp>
      <p:pic>
        <p:nvPicPr>
          <p:cNvPr id="133" name="picture 1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18159" y="1309115"/>
            <a:ext cx="2242566" cy="787146"/>
          </a:xfrm>
          <a:prstGeom prst="rect">
            <a:avLst/>
          </a:prstGeom>
        </p:spPr>
      </p:pic>
      <p:grpSp>
        <p:nvGrpSpPr>
          <p:cNvPr id="54" name="group 54"/>
          <p:cNvGrpSpPr/>
          <p:nvPr/>
        </p:nvGrpSpPr>
        <p:grpSpPr>
          <a:xfrm rot="21600000">
            <a:off x="2293620" y="1347215"/>
            <a:ext cx="700277" cy="787146"/>
            <a:chOff x="0" y="0"/>
            <a:chExt cx="700277" cy="787146"/>
          </a:xfrm>
        </p:grpSpPr>
        <p:pic>
          <p:nvPicPr>
            <p:cNvPr id="134" name="picture 13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700277" cy="787146"/>
            </a:xfrm>
            <a:prstGeom prst="rect">
              <a:avLst/>
            </a:prstGeom>
          </p:spPr>
        </p:pic>
        <p:sp>
          <p:nvSpPr>
            <p:cNvPr id="135" name="textbox 135"/>
            <p:cNvSpPr/>
            <p:nvPr/>
          </p:nvSpPr>
          <p:spPr>
            <a:xfrm>
              <a:off x="-12700" y="-12700"/>
              <a:ext cx="725805" cy="8953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51000"/>
                </a:lnSpc>
              </a:pPr>
              <a:endParaRPr lang="en-US" altLang="en-US" sz="1000" dirty="0"/>
            </a:p>
            <a:p>
              <a:pPr marL="231140" algn="l" defTabSz="-635" rtl="0" eaLnBrk="0">
                <a:lnSpc>
                  <a:spcPct val="75000"/>
                </a:lnSpc>
                <a:spcBef>
                  <a:spcPts val="5"/>
                </a:spcBef>
              </a:pP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Y</a:t>
              </a:r>
              <a:endParaRPr lang="en-US" altLang="en-US" sz="2700" dirty="0"/>
            </a:p>
          </p:txBody>
        </p:sp>
      </p:grpSp>
      <p:pic>
        <p:nvPicPr>
          <p:cNvPr id="136" name="picture 1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18159" y="1693163"/>
            <a:ext cx="1887474" cy="787146"/>
          </a:xfrm>
          <a:prstGeom prst="rect">
            <a:avLst/>
          </a:prstGeom>
        </p:spPr>
      </p:pic>
      <p:pic>
        <p:nvPicPr>
          <p:cNvPr id="137" name="picture 1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662940" y="2176272"/>
            <a:ext cx="1012698" cy="677417"/>
          </a:xfrm>
          <a:prstGeom prst="rect">
            <a:avLst/>
          </a:prstGeom>
        </p:spPr>
      </p:pic>
      <p:sp>
        <p:nvSpPr>
          <p:cNvPr id="138" name="textbox 138"/>
          <p:cNvSpPr/>
          <p:nvPr/>
        </p:nvSpPr>
        <p:spPr>
          <a:xfrm>
            <a:off x="505459" y="1680463"/>
            <a:ext cx="1913254" cy="8597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23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8000"/>
              </a:lnSpc>
            </a:pPr>
            <a:endParaRPr lang="en-US" altLang="en-US" sz="100" dirty="0"/>
          </a:p>
          <a:p>
            <a:pPr marL="249555" algn="l" defTabSz="-635" rtl="0" eaLnBrk="0">
              <a:lnSpc>
                <a:spcPts val="3165"/>
              </a:lnSpc>
            </a:pPr>
            <a:r>
              <a:rPr sz="2600" spc="-1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标原点。</a:t>
            </a:r>
            <a:endParaRPr lang="en-US" altLang="en-US" sz="2600" dirty="0"/>
          </a:p>
        </p:txBody>
      </p:sp>
      <p:grpSp>
        <p:nvGrpSpPr>
          <p:cNvPr id="56" name="group 56"/>
          <p:cNvGrpSpPr/>
          <p:nvPr/>
        </p:nvGrpSpPr>
        <p:grpSpPr>
          <a:xfrm rot="21600000">
            <a:off x="1272539" y="2211323"/>
            <a:ext cx="616457" cy="677417"/>
            <a:chOff x="0" y="0"/>
            <a:chExt cx="616457" cy="677417"/>
          </a:xfrm>
        </p:grpSpPr>
        <p:pic>
          <p:nvPicPr>
            <p:cNvPr id="139" name="picture 13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600000">
              <a:off x="0" y="0"/>
              <a:ext cx="616457" cy="677417"/>
            </a:xfrm>
            <a:prstGeom prst="rect">
              <a:avLst/>
            </a:prstGeom>
          </p:spPr>
        </p:pic>
        <p:sp>
          <p:nvSpPr>
            <p:cNvPr id="140" name="textbox 140"/>
            <p:cNvSpPr/>
            <p:nvPr/>
          </p:nvSpPr>
          <p:spPr>
            <a:xfrm>
              <a:off x="-12700" y="-12700"/>
              <a:ext cx="641984" cy="7759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1000"/>
                </a:lnSpc>
              </a:pPr>
              <a:endParaRPr lang="en-US" altLang="en-US" sz="1000" dirty="0"/>
            </a:p>
            <a:p>
              <a:pPr marL="205740" algn="l" defTabSz="-635" rtl="0" eaLnBrk="0">
                <a:lnSpc>
                  <a:spcPct val="73000"/>
                </a:lnSpc>
                <a:spcBef>
                  <a:spcPts val="5"/>
                </a:spcBef>
              </a:pPr>
              <a:r>
                <a:rPr sz="24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X</a:t>
              </a:r>
              <a:endParaRPr lang="en-US" altLang="en-US" sz="2400" dirty="0"/>
            </a:p>
          </p:txBody>
        </p:sp>
      </p:grpSp>
      <p:pic>
        <p:nvPicPr>
          <p:cNvPr id="141" name="picture 1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485900" y="2176272"/>
            <a:ext cx="3755898" cy="677417"/>
          </a:xfrm>
          <a:prstGeom prst="rect">
            <a:avLst/>
          </a:prstGeom>
        </p:spPr>
      </p:pic>
      <p:pic>
        <p:nvPicPr>
          <p:cNvPr id="142" name="picture 1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662940" y="2578608"/>
            <a:ext cx="1012698" cy="677417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 rot="21600000">
            <a:off x="1272539" y="2613660"/>
            <a:ext cx="602742" cy="677417"/>
            <a:chOff x="0" y="0"/>
            <a:chExt cx="602742" cy="677417"/>
          </a:xfrm>
        </p:grpSpPr>
        <p:pic>
          <p:nvPicPr>
            <p:cNvPr id="143" name="picture 14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1600000">
              <a:off x="0" y="0"/>
              <a:ext cx="602742" cy="677417"/>
            </a:xfrm>
            <a:prstGeom prst="rect">
              <a:avLst/>
            </a:prstGeom>
          </p:spPr>
        </p:pic>
        <p:sp>
          <p:nvSpPr>
            <p:cNvPr id="144" name="textbox 144"/>
            <p:cNvSpPr/>
            <p:nvPr/>
          </p:nvSpPr>
          <p:spPr>
            <a:xfrm>
              <a:off x="-12700" y="-12700"/>
              <a:ext cx="628650" cy="7759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7000"/>
                </a:lnSpc>
              </a:pPr>
              <a:endParaRPr lang="en-US" altLang="en-US" sz="100" dirty="0"/>
            </a:p>
            <a:p>
              <a:pPr marL="201295" algn="l" defTabSz="-635" rtl="0" eaLnBrk="0">
                <a:lnSpc>
                  <a:spcPct val="73000"/>
                </a:lnSpc>
              </a:pPr>
              <a:r>
                <a:rPr sz="2400" spc="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Y</a:t>
              </a:r>
              <a:endParaRPr lang="en-US" altLang="en-US" sz="2400" dirty="0"/>
            </a:p>
          </p:txBody>
        </p:sp>
      </p:grpSp>
      <p:sp>
        <p:nvSpPr>
          <p:cNvPr id="145" name="textbox 145"/>
          <p:cNvSpPr/>
          <p:nvPr/>
        </p:nvSpPr>
        <p:spPr>
          <a:xfrm>
            <a:off x="1473200" y="2163572"/>
            <a:ext cx="3781425" cy="7454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8000"/>
              </a:lnSpc>
            </a:pPr>
            <a:endParaRPr lang="en-US" altLang="en-US" sz="100" dirty="0"/>
          </a:p>
          <a:p>
            <a:pPr marL="217170" algn="l" defTabSz="-635" rtl="0" eaLnBrk="0">
              <a:lnSpc>
                <a:spcPct val="95000"/>
              </a:lnSpc>
            </a:pPr>
            <a:r>
              <a:rPr sz="2400" spc="-16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坐标是点至赤道的距离</a:t>
            </a:r>
            <a:r>
              <a:rPr sz="2400" spc="-10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；</a:t>
            </a:r>
            <a:endParaRPr lang="en-US" altLang="en-US" sz="2400" dirty="0"/>
          </a:p>
        </p:txBody>
      </p:sp>
      <p:pic>
        <p:nvPicPr>
          <p:cNvPr id="146" name="picture 1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472183" y="2578608"/>
            <a:ext cx="4060698" cy="677417"/>
          </a:xfrm>
          <a:prstGeom prst="rect">
            <a:avLst/>
          </a:prstGeom>
        </p:spPr>
      </p:pic>
      <p:pic>
        <p:nvPicPr>
          <p:cNvPr id="147" name="picture 1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949451" y="2907791"/>
            <a:ext cx="1622298" cy="677417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2168651" y="2942844"/>
            <a:ext cx="529577" cy="677418"/>
          </a:xfrm>
          <a:prstGeom prst="rect">
            <a:avLst/>
          </a:prstGeom>
        </p:spPr>
      </p:pic>
      <p:pic>
        <p:nvPicPr>
          <p:cNvPr id="149" name="picture 1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18159" y="3296411"/>
            <a:ext cx="1887474" cy="787146"/>
          </a:xfrm>
          <a:prstGeom prst="rect">
            <a:avLst/>
          </a:prstGeom>
        </p:spPr>
      </p:pic>
      <p:grpSp>
        <p:nvGrpSpPr>
          <p:cNvPr id="60" name="group 60"/>
          <p:cNvGrpSpPr/>
          <p:nvPr/>
        </p:nvGrpSpPr>
        <p:grpSpPr>
          <a:xfrm rot="21600000">
            <a:off x="1938527" y="3334511"/>
            <a:ext cx="700277" cy="787146"/>
            <a:chOff x="0" y="0"/>
            <a:chExt cx="700277" cy="787146"/>
          </a:xfrm>
        </p:grpSpPr>
        <p:pic>
          <p:nvPicPr>
            <p:cNvPr id="150" name="picture 15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700277" cy="787146"/>
            </a:xfrm>
            <a:prstGeom prst="rect">
              <a:avLst/>
            </a:prstGeom>
          </p:spPr>
        </p:pic>
        <p:sp>
          <p:nvSpPr>
            <p:cNvPr id="151" name="textbox 151"/>
            <p:cNvSpPr/>
            <p:nvPr/>
          </p:nvSpPr>
          <p:spPr>
            <a:xfrm>
              <a:off x="-12700" y="-12700"/>
              <a:ext cx="725805" cy="8953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5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9000"/>
                </a:lnSpc>
              </a:pPr>
              <a:endParaRPr lang="en-US" altLang="en-US" sz="100" dirty="0"/>
            </a:p>
            <a:p>
              <a:pPr marL="231140" algn="l" defTabSz="-635" rtl="0" eaLnBrk="0">
                <a:lnSpc>
                  <a:spcPct val="75000"/>
                </a:lnSpc>
              </a:pP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Y</a:t>
              </a:r>
              <a:endParaRPr lang="en-US" altLang="en-US" sz="2700" dirty="0"/>
            </a:p>
          </p:txBody>
        </p:sp>
      </p:grpSp>
      <p:pic>
        <p:nvPicPr>
          <p:cNvPr id="152" name="picture 1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2667000" y="2942844"/>
            <a:ext cx="529577" cy="677418"/>
          </a:xfrm>
          <a:prstGeom prst="rect">
            <a:avLst/>
          </a:prstGeom>
        </p:spPr>
      </p:pic>
      <p:grpSp>
        <p:nvGrpSpPr>
          <p:cNvPr id="62" name="group 62"/>
          <p:cNvGrpSpPr/>
          <p:nvPr/>
        </p:nvGrpSpPr>
        <p:grpSpPr>
          <a:xfrm rot="21600000">
            <a:off x="2860547" y="2907791"/>
            <a:ext cx="1927097" cy="677417"/>
            <a:chOff x="0" y="0"/>
            <a:chExt cx="1927097" cy="677417"/>
          </a:xfrm>
        </p:grpSpPr>
        <p:pic>
          <p:nvPicPr>
            <p:cNvPr id="153" name="picture 15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21600000">
              <a:off x="0" y="0"/>
              <a:ext cx="1927097" cy="677417"/>
            </a:xfrm>
            <a:prstGeom prst="rect">
              <a:avLst/>
            </a:prstGeom>
          </p:spPr>
        </p:pic>
        <p:sp>
          <p:nvSpPr>
            <p:cNvPr id="154" name="textbox 154"/>
            <p:cNvSpPr/>
            <p:nvPr/>
          </p:nvSpPr>
          <p:spPr>
            <a:xfrm>
              <a:off x="-12700" y="-12700"/>
              <a:ext cx="1952625" cy="74358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000"/>
                </a:lnSpc>
              </a:pPr>
              <a:endParaRPr lang="en-US" altLang="en-US" sz="100" dirty="0"/>
            </a:p>
            <a:p>
              <a:pPr marL="217805" algn="l" defTabSz="-635" rtl="0" eaLnBrk="0">
                <a:lnSpc>
                  <a:spcPct val="99000"/>
                </a:lnSpc>
              </a:pPr>
              <a:r>
                <a:rPr sz="2300" spc="-17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有正有负</a:t>
              </a:r>
              <a:r>
                <a:rPr sz="2300" spc="-15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。</a:t>
              </a:r>
              <a:endParaRPr lang="en-US" altLang="en-US" sz="2300" dirty="0"/>
            </a:p>
          </p:txBody>
        </p:sp>
      </p:grpSp>
      <p:sp>
        <p:nvSpPr>
          <p:cNvPr id="155" name="textbox 155"/>
          <p:cNvSpPr/>
          <p:nvPr/>
        </p:nvSpPr>
        <p:spPr>
          <a:xfrm>
            <a:off x="2489987" y="3085262"/>
            <a:ext cx="111125" cy="471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3510"/>
              </a:lnSpc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’</a:t>
            </a:r>
            <a:endParaRPr lang="en-US" altLang="en-US" sz="2400" dirty="0"/>
          </a:p>
        </p:txBody>
      </p:sp>
      <p:sp>
        <p:nvSpPr>
          <p:cNvPr id="156" name="textbox 156"/>
          <p:cNvSpPr/>
          <p:nvPr/>
        </p:nvSpPr>
        <p:spPr>
          <a:xfrm>
            <a:off x="936751" y="2895091"/>
            <a:ext cx="1647825" cy="7467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8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6000"/>
              </a:lnSpc>
            </a:pPr>
            <a:endParaRPr lang="en-US" altLang="en-US" sz="100" dirty="0"/>
          </a:p>
          <a:p>
            <a:pPr marL="220980" algn="l" defTabSz="-635" rtl="0" eaLnBrk="0">
              <a:lnSpc>
                <a:spcPct val="95000"/>
              </a:lnSpc>
            </a:pPr>
            <a:r>
              <a:rPr sz="24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离，设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为</a:t>
            </a:r>
            <a:endParaRPr lang="en-US" altLang="en-US" sz="2400" dirty="0"/>
          </a:p>
        </p:txBody>
      </p:sp>
      <p:sp>
        <p:nvSpPr>
          <p:cNvPr id="157" name="textbox 157"/>
          <p:cNvSpPr/>
          <p:nvPr/>
        </p:nvSpPr>
        <p:spPr>
          <a:xfrm>
            <a:off x="2155951" y="2930144"/>
            <a:ext cx="554990" cy="7105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27000"/>
              </a:lnSpc>
            </a:pPr>
            <a:endParaRPr lang="en-US" altLang="en-US" sz="1000" dirty="0"/>
          </a:p>
          <a:p>
            <a:pPr marL="205105" algn="l" defTabSz="-635" rtl="0" eaLnBrk="0">
              <a:lnSpc>
                <a:spcPct val="78000"/>
              </a:lnSpc>
              <a:spcBef>
                <a:spcPts val="0"/>
              </a:spcBef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endParaRPr lang="en-US" altLang="en-US" sz="2400" dirty="0"/>
          </a:p>
        </p:txBody>
      </p:sp>
      <p:sp>
        <p:nvSpPr>
          <p:cNvPr id="158" name="textbox 158"/>
          <p:cNvSpPr/>
          <p:nvPr/>
        </p:nvSpPr>
        <p:spPr>
          <a:xfrm>
            <a:off x="2578989" y="3047162"/>
            <a:ext cx="220979" cy="330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400"/>
              </a:lnSpc>
            </a:pPr>
            <a:r>
              <a:rPr sz="3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；</a:t>
            </a:r>
            <a:endParaRPr lang="en-US" altLang="en-US" sz="300" dirty="0"/>
          </a:p>
        </p:txBody>
      </p:sp>
      <p:sp>
        <p:nvSpPr>
          <p:cNvPr id="159" name="textbox 159"/>
          <p:cNvSpPr/>
          <p:nvPr/>
        </p:nvSpPr>
        <p:spPr>
          <a:xfrm>
            <a:off x="2988716" y="3085262"/>
            <a:ext cx="111125" cy="471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3510"/>
              </a:lnSpc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’</a:t>
            </a:r>
            <a:endParaRPr lang="en-US" altLang="en-US" sz="2400" dirty="0"/>
          </a:p>
        </p:txBody>
      </p:sp>
      <p:sp>
        <p:nvSpPr>
          <p:cNvPr id="160" name="textbox 160"/>
          <p:cNvSpPr/>
          <p:nvPr/>
        </p:nvSpPr>
        <p:spPr>
          <a:xfrm>
            <a:off x="2654300" y="2930144"/>
            <a:ext cx="554990" cy="7105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27000"/>
              </a:lnSpc>
            </a:pPr>
            <a:endParaRPr lang="en-US" altLang="en-US" sz="1000" dirty="0"/>
          </a:p>
          <a:p>
            <a:pPr marL="205105" algn="l" defTabSz="-635" rtl="0" eaLnBrk="0">
              <a:lnSpc>
                <a:spcPct val="78000"/>
              </a:lnSpc>
              <a:spcBef>
                <a:spcPts val="0"/>
              </a:spcBef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endParaRPr lang="en-US" altLang="en-US" sz="2400" dirty="0"/>
          </a:p>
        </p:txBody>
      </p:sp>
      <p:grpSp>
        <p:nvGrpSpPr>
          <p:cNvPr id="64" name="group 64"/>
          <p:cNvGrpSpPr/>
          <p:nvPr/>
        </p:nvGrpSpPr>
        <p:grpSpPr>
          <a:xfrm rot="21600000">
            <a:off x="2171700" y="3296411"/>
            <a:ext cx="3307841" cy="787146"/>
            <a:chOff x="0" y="0"/>
            <a:chExt cx="3307841" cy="787146"/>
          </a:xfrm>
        </p:grpSpPr>
        <p:pic>
          <p:nvPicPr>
            <p:cNvPr id="161" name="picture 16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21600000">
              <a:off x="0" y="0"/>
              <a:ext cx="3307841" cy="787146"/>
            </a:xfrm>
            <a:prstGeom prst="rect">
              <a:avLst/>
            </a:prstGeom>
          </p:spPr>
        </p:pic>
        <p:sp>
          <p:nvSpPr>
            <p:cNvPr id="162" name="textbox 162"/>
            <p:cNvSpPr/>
            <p:nvPr/>
          </p:nvSpPr>
          <p:spPr>
            <a:xfrm>
              <a:off x="-12700" y="-12700"/>
              <a:ext cx="3333750" cy="8604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23000"/>
                </a:lnSpc>
              </a:pPr>
              <a:endParaRPr lang="en-US" altLang="en-US" sz="1000" dirty="0"/>
            </a:p>
            <a:p>
              <a:pPr marL="249555" algn="l" defTabSz="-635" rtl="0" eaLnBrk="0">
                <a:lnSpc>
                  <a:spcPct val="98000"/>
                </a:lnSpc>
                <a:spcBef>
                  <a:spcPts val="5"/>
                </a:spcBef>
              </a:pPr>
              <a:r>
                <a:rPr sz="2700" spc="9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坐标出现负值，</a:t>
              </a:r>
              <a:r>
                <a:rPr sz="2700" spc="3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把</a:t>
              </a:r>
              <a:endParaRPr lang="en-US" altLang="en-US" sz="2700" dirty="0"/>
            </a:p>
          </p:txBody>
        </p:sp>
      </p:grpSp>
      <p:grpSp>
        <p:nvGrpSpPr>
          <p:cNvPr id="66" name="group 66"/>
          <p:cNvGrpSpPr/>
          <p:nvPr/>
        </p:nvGrpSpPr>
        <p:grpSpPr>
          <a:xfrm rot="21600000">
            <a:off x="518159" y="3718559"/>
            <a:ext cx="700278" cy="787146"/>
            <a:chOff x="0" y="0"/>
            <a:chExt cx="700278" cy="787146"/>
          </a:xfrm>
        </p:grpSpPr>
        <p:pic>
          <p:nvPicPr>
            <p:cNvPr id="163" name="picture 16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700278" cy="787146"/>
            </a:xfrm>
            <a:prstGeom prst="rect">
              <a:avLst/>
            </a:prstGeom>
          </p:spPr>
        </p:pic>
        <p:sp>
          <p:nvSpPr>
            <p:cNvPr id="164" name="textbox 164"/>
            <p:cNvSpPr/>
            <p:nvPr/>
          </p:nvSpPr>
          <p:spPr>
            <a:xfrm>
              <a:off x="-12700" y="-12700"/>
              <a:ext cx="725805" cy="8953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5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9000"/>
                </a:lnSpc>
              </a:pPr>
              <a:endParaRPr lang="en-US" altLang="en-US" sz="100" dirty="0"/>
            </a:p>
            <a:p>
              <a:pPr marL="231140" algn="l" defTabSz="-635" rtl="0" eaLnBrk="0">
                <a:lnSpc>
                  <a:spcPct val="75000"/>
                </a:lnSpc>
              </a:pP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Y</a:t>
              </a:r>
              <a:endParaRPr lang="en-US" altLang="en-US" sz="2700" dirty="0"/>
            </a:p>
          </p:txBody>
        </p:sp>
      </p:grpSp>
      <p:sp>
        <p:nvSpPr>
          <p:cNvPr id="165" name="textbox 165"/>
          <p:cNvSpPr/>
          <p:nvPr/>
        </p:nvSpPr>
        <p:spPr>
          <a:xfrm>
            <a:off x="505459" y="3283711"/>
            <a:ext cx="1913254" cy="8616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24000"/>
              </a:lnSpc>
            </a:pPr>
            <a:endParaRPr lang="en-US" altLang="en-US" sz="1000" dirty="0"/>
          </a:p>
          <a:p>
            <a:pPr marL="252730" algn="l" defTabSz="-635" rtl="0" eaLnBrk="0">
              <a:lnSpc>
                <a:spcPct val="98000"/>
              </a:lnSpc>
              <a:spcBef>
                <a:spcPts val="5"/>
              </a:spcBef>
            </a:pPr>
            <a:r>
              <a:rPr sz="2700" spc="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为了避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免</a:t>
            </a:r>
            <a:endParaRPr lang="en-US" altLang="en-US" sz="2700" dirty="0"/>
          </a:p>
        </p:txBody>
      </p:sp>
      <p:pic>
        <p:nvPicPr>
          <p:cNvPr id="166" name="picture 1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51331" y="3680459"/>
            <a:ext cx="1887474" cy="787146"/>
          </a:xfrm>
          <a:prstGeom prst="rect">
            <a:avLst/>
          </a:prstGeom>
        </p:spPr>
      </p:pic>
      <p:pic>
        <p:nvPicPr>
          <p:cNvPr id="167" name="picture 16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2171700" y="3718559"/>
            <a:ext cx="965453" cy="787146"/>
          </a:xfrm>
          <a:prstGeom prst="rect">
            <a:avLst/>
          </a:prstGeom>
        </p:spPr>
      </p:pic>
      <p:sp>
        <p:nvSpPr>
          <p:cNvPr id="168" name="textbox 168"/>
          <p:cNvSpPr/>
          <p:nvPr/>
        </p:nvSpPr>
        <p:spPr>
          <a:xfrm>
            <a:off x="738631" y="3667759"/>
            <a:ext cx="1913254" cy="8604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23000"/>
              </a:lnSpc>
            </a:pPr>
            <a:endParaRPr lang="en-US" altLang="en-US" sz="1000" dirty="0"/>
          </a:p>
          <a:p>
            <a:pPr marL="249555" algn="l" defTabSz="-635" rtl="0" eaLnBrk="0">
              <a:lnSpc>
                <a:spcPct val="98000"/>
              </a:lnSpc>
              <a:spcBef>
                <a:spcPts val="5"/>
              </a:spcBef>
            </a:pPr>
            <a:r>
              <a:rPr sz="2700" spc="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坐标值</a:t>
            </a:r>
            <a:r>
              <a:rPr sz="270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加</a:t>
            </a:r>
            <a:endParaRPr lang="en-US" altLang="en-US" sz="2700" dirty="0"/>
          </a:p>
        </p:txBody>
      </p:sp>
      <p:grpSp>
        <p:nvGrpSpPr>
          <p:cNvPr id="68" name="group 68"/>
          <p:cNvGrpSpPr/>
          <p:nvPr/>
        </p:nvGrpSpPr>
        <p:grpSpPr>
          <a:xfrm rot="21600000">
            <a:off x="2670047" y="3680459"/>
            <a:ext cx="1532382" cy="787146"/>
            <a:chOff x="0" y="0"/>
            <a:chExt cx="1532382" cy="787146"/>
          </a:xfrm>
        </p:grpSpPr>
        <p:pic>
          <p:nvPicPr>
            <p:cNvPr id="169" name="picture 169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21600000">
              <a:off x="0" y="0"/>
              <a:ext cx="1532382" cy="787146"/>
            </a:xfrm>
            <a:prstGeom prst="rect">
              <a:avLst/>
            </a:prstGeom>
          </p:spPr>
        </p:pic>
        <p:sp>
          <p:nvSpPr>
            <p:cNvPr id="170" name="textbox 170"/>
            <p:cNvSpPr/>
            <p:nvPr/>
          </p:nvSpPr>
          <p:spPr>
            <a:xfrm>
              <a:off x="-12700" y="-12700"/>
              <a:ext cx="1558289" cy="86169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24000"/>
                </a:lnSpc>
              </a:pPr>
              <a:endParaRPr lang="en-US" altLang="en-US" sz="1000" dirty="0"/>
            </a:p>
            <a:p>
              <a:pPr marL="259715" algn="l" defTabSz="-635" rtl="0" eaLnBrk="0">
                <a:lnSpc>
                  <a:spcPts val="3180"/>
                </a:lnSpc>
              </a:pPr>
              <a:r>
                <a:rPr sz="2500" spc="-19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公里</a:t>
              </a:r>
              <a:r>
                <a:rPr sz="2500" spc="-17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。</a:t>
              </a:r>
              <a:endParaRPr lang="en-US" altLang="en-US" sz="2500" dirty="0"/>
            </a:p>
          </p:txBody>
        </p:sp>
      </p:grpSp>
      <p:grpSp>
        <p:nvGrpSpPr>
          <p:cNvPr id="70" name="group 70"/>
          <p:cNvGrpSpPr/>
          <p:nvPr/>
        </p:nvGrpSpPr>
        <p:grpSpPr>
          <a:xfrm rot="21600000">
            <a:off x="249936" y="4360151"/>
            <a:ext cx="505206" cy="526554"/>
            <a:chOff x="0" y="0"/>
            <a:chExt cx="505206" cy="526554"/>
          </a:xfrm>
        </p:grpSpPr>
        <p:pic>
          <p:nvPicPr>
            <p:cNvPr id="171" name="picture 171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21600000">
              <a:off x="0" y="0"/>
              <a:ext cx="505206" cy="526554"/>
            </a:xfrm>
            <a:prstGeom prst="rect">
              <a:avLst/>
            </a:prstGeom>
          </p:spPr>
        </p:pic>
        <p:sp>
          <p:nvSpPr>
            <p:cNvPr id="172" name="textbox 172"/>
            <p:cNvSpPr/>
            <p:nvPr/>
          </p:nvSpPr>
          <p:spPr>
            <a:xfrm>
              <a:off x="-12700" y="-12700"/>
              <a:ext cx="530859" cy="61023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9000"/>
                </a:lnSpc>
              </a:pPr>
              <a:endParaRPr lang="en-US" altLang="en-US" sz="900" dirty="0"/>
            </a:p>
            <a:p>
              <a:pPr algn="l" defTabSz="-635" rtl="0" eaLnBrk="0">
                <a:lnSpc>
                  <a:spcPct val="8000"/>
                </a:lnSpc>
              </a:pPr>
              <a:endParaRPr lang="en-US" altLang="en-US" sz="100" dirty="0"/>
            </a:p>
            <a:p>
              <a:pPr marL="180340" algn="l" defTabSz="-635" rtl="0" eaLnBrk="0">
                <a:lnSpc>
                  <a:spcPct val="77000"/>
                </a:lnSpc>
              </a:pPr>
              <a:r>
                <a:rPr sz="1900" spc="0" dirty="0">
                  <a:solidFill>
                    <a:srgbClr val="FFCC00">
                      <a:alpha val="100000"/>
                    </a:srgbClr>
                  </a:solidFill>
                  <a:latin typeface="Wingdings" charset="2"/>
                  <a:ea typeface="Wingdings" charset="2"/>
                  <a:cs typeface="Wingdings" charset="2"/>
                </a:rPr>
                <a:t>1</a:t>
              </a:r>
              <a:endParaRPr lang="en-US" altLang="en-US" sz="1900" dirty="0"/>
            </a:p>
          </p:txBody>
        </p:sp>
      </p:grpSp>
      <p:pic>
        <p:nvPicPr>
          <p:cNvPr id="173" name="picture 17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518159" y="4181855"/>
            <a:ext cx="5086350" cy="790194"/>
          </a:xfrm>
          <a:prstGeom prst="rect">
            <a:avLst/>
          </a:prstGeom>
        </p:spPr>
      </p:pic>
      <p:grpSp>
        <p:nvGrpSpPr>
          <p:cNvPr id="72" name="group 72"/>
          <p:cNvGrpSpPr/>
          <p:nvPr/>
        </p:nvGrpSpPr>
        <p:grpSpPr>
          <a:xfrm rot="21600000">
            <a:off x="5664708" y="164592"/>
            <a:ext cx="2888741" cy="1006601"/>
            <a:chOff x="0" y="0"/>
            <a:chExt cx="2888741" cy="1006601"/>
          </a:xfrm>
        </p:grpSpPr>
        <p:pic>
          <p:nvPicPr>
            <p:cNvPr id="174" name="picture 174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 rot="21600000">
              <a:off x="0" y="0"/>
              <a:ext cx="2888741" cy="1006601"/>
            </a:xfrm>
            <a:prstGeom prst="rect">
              <a:avLst/>
            </a:prstGeom>
          </p:spPr>
        </p:pic>
        <p:sp>
          <p:nvSpPr>
            <p:cNvPr id="175" name="textbox 175"/>
            <p:cNvSpPr/>
            <p:nvPr/>
          </p:nvSpPr>
          <p:spPr>
            <a:xfrm>
              <a:off x="-12700" y="-12700"/>
              <a:ext cx="2914650" cy="10953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55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6000"/>
                </a:lnSpc>
              </a:pPr>
              <a:endParaRPr lang="en-US" altLang="en-US" sz="100" dirty="0"/>
            </a:p>
            <a:p>
              <a:pPr marL="356870" algn="l" defTabSz="-635" rtl="0" eaLnBrk="0">
                <a:lnSpc>
                  <a:spcPct val="95000"/>
                </a:lnSpc>
              </a:pPr>
              <a:r>
                <a:rPr sz="3600" spc="-70" dirty="0">
                  <a:ln w="13063" cap="flat" cmpd="sng">
                    <a:solidFill>
                      <a:srgbClr val="E5E5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E5E5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中的坐标</a:t>
              </a:r>
              <a:r>
                <a:rPr sz="3600" spc="-60" dirty="0">
                  <a:ln w="13063" cap="flat" cmpd="sng">
                    <a:solidFill>
                      <a:srgbClr val="E5E5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E5E5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值</a:t>
              </a:r>
              <a:endParaRPr lang="en-US" altLang="en-US" sz="3600" dirty="0"/>
            </a:p>
          </p:txBody>
        </p:sp>
      </p:grpSp>
      <p:pic>
        <p:nvPicPr>
          <p:cNvPr id="176" name="picture 17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5535768" y="1020933"/>
            <a:ext cx="3303425" cy="5817644"/>
          </a:xfrm>
          <a:prstGeom prst="rect">
            <a:avLst/>
          </a:prstGeom>
        </p:spPr>
      </p:pic>
      <p:pic>
        <p:nvPicPr>
          <p:cNvPr id="177" name="picture 17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518159" y="4533900"/>
            <a:ext cx="1532381" cy="787146"/>
          </a:xfrm>
          <a:prstGeom prst="rect">
            <a:avLst/>
          </a:prstGeom>
        </p:spPr>
      </p:pic>
      <p:grpSp>
        <p:nvGrpSpPr>
          <p:cNvPr id="74" name="group 74"/>
          <p:cNvGrpSpPr/>
          <p:nvPr/>
        </p:nvGrpSpPr>
        <p:grpSpPr>
          <a:xfrm rot="21600000">
            <a:off x="1583436" y="4572000"/>
            <a:ext cx="700278" cy="787146"/>
            <a:chOff x="0" y="0"/>
            <a:chExt cx="700278" cy="787146"/>
          </a:xfrm>
        </p:grpSpPr>
        <p:pic>
          <p:nvPicPr>
            <p:cNvPr id="178" name="picture 17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700278" cy="787146"/>
            </a:xfrm>
            <a:prstGeom prst="rect">
              <a:avLst/>
            </a:prstGeom>
          </p:spPr>
        </p:pic>
        <p:sp>
          <p:nvSpPr>
            <p:cNvPr id="179" name="textbox 179"/>
            <p:cNvSpPr/>
            <p:nvPr/>
          </p:nvSpPr>
          <p:spPr>
            <a:xfrm>
              <a:off x="-12700" y="-12700"/>
              <a:ext cx="725805" cy="8953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5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9000"/>
                </a:lnSpc>
              </a:pPr>
              <a:endParaRPr lang="en-US" altLang="en-US" sz="100" dirty="0"/>
            </a:p>
            <a:p>
              <a:pPr marL="231140" algn="l" defTabSz="-635" rtl="0" eaLnBrk="0">
                <a:lnSpc>
                  <a:spcPct val="75000"/>
                </a:lnSpc>
              </a:pP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Y</a:t>
              </a:r>
              <a:endParaRPr lang="en-US" altLang="en-US" sz="2700" dirty="0"/>
            </a:p>
          </p:txBody>
        </p:sp>
      </p:grpSp>
      <p:sp>
        <p:nvSpPr>
          <p:cNvPr id="180" name="textbox 180"/>
          <p:cNvSpPr/>
          <p:nvPr/>
        </p:nvSpPr>
        <p:spPr>
          <a:xfrm>
            <a:off x="505459" y="4169155"/>
            <a:ext cx="5111750" cy="8636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23000"/>
              </a:lnSpc>
            </a:pPr>
            <a:endParaRPr lang="en-US" altLang="en-US" sz="1000" dirty="0"/>
          </a:p>
          <a:p>
            <a:pPr marL="252730" algn="l" defTabSz="-635" rtl="0" eaLnBrk="0">
              <a:lnSpc>
                <a:spcPct val="98000"/>
              </a:lnSpc>
              <a:spcBef>
                <a:spcPts val="5"/>
              </a:spcBef>
            </a:pPr>
            <a:r>
              <a:rPr sz="270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为了区分不同投影带中的点</a:t>
            </a:r>
            <a:r>
              <a:rPr sz="27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endParaRPr lang="en-US" altLang="en-US" sz="2700" dirty="0"/>
          </a:p>
        </p:txBody>
      </p:sp>
      <p:sp>
        <p:nvSpPr>
          <p:cNvPr id="181" name="path"/>
          <p:cNvSpPr/>
          <p:nvPr/>
        </p:nvSpPr>
        <p:spPr>
          <a:xfrm>
            <a:off x="699516" y="5676900"/>
            <a:ext cx="3970020" cy="542544"/>
          </a:xfrm>
          <a:custGeom>
            <a:avLst/>
            <a:gdLst/>
            <a:ahLst/>
            <a:cxnLst/>
            <a:rect l="0" t="0" r="0" b="0"/>
            <a:pathLst>
              <a:path w="6252" h="854">
                <a:moveTo>
                  <a:pt x="9" y="844"/>
                </a:moveTo>
                <a:lnTo>
                  <a:pt x="6242" y="844"/>
                </a:lnTo>
                <a:lnTo>
                  <a:pt x="6242" y="9"/>
                </a:lnTo>
                <a:lnTo>
                  <a:pt x="9" y="9"/>
                </a:lnTo>
                <a:lnTo>
                  <a:pt x="9" y="844"/>
                </a:lnTo>
                <a:close/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2" name="picture 1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51459" y="5183111"/>
            <a:ext cx="502145" cy="521982"/>
          </a:xfrm>
          <a:prstGeom prst="rect">
            <a:avLst/>
          </a:prstGeom>
        </p:spPr>
      </p:pic>
      <p:pic>
        <p:nvPicPr>
          <p:cNvPr id="183" name="picture 18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1816607" y="4533900"/>
            <a:ext cx="2952749" cy="787146"/>
          </a:xfrm>
          <a:prstGeom prst="rect">
            <a:avLst/>
          </a:prstGeom>
        </p:spPr>
      </p:pic>
      <p:grpSp>
        <p:nvGrpSpPr>
          <p:cNvPr id="76" name="group 76"/>
          <p:cNvGrpSpPr/>
          <p:nvPr/>
        </p:nvGrpSpPr>
        <p:grpSpPr>
          <a:xfrm rot="21600000">
            <a:off x="518159" y="5003291"/>
            <a:ext cx="1887474" cy="787146"/>
            <a:chOff x="0" y="0"/>
            <a:chExt cx="1887474" cy="787146"/>
          </a:xfrm>
        </p:grpSpPr>
        <p:pic>
          <p:nvPicPr>
            <p:cNvPr id="184" name="picture 18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1887474" cy="787146"/>
            </a:xfrm>
            <a:prstGeom prst="rect">
              <a:avLst/>
            </a:prstGeom>
          </p:spPr>
        </p:pic>
        <p:sp>
          <p:nvSpPr>
            <p:cNvPr id="185" name="textbox 185"/>
            <p:cNvSpPr/>
            <p:nvPr/>
          </p:nvSpPr>
          <p:spPr>
            <a:xfrm>
              <a:off x="-12700" y="-12700"/>
              <a:ext cx="1913254" cy="86169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24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6000"/>
                </a:lnSpc>
              </a:pPr>
              <a:endParaRPr lang="en-US" altLang="en-US" sz="100" dirty="0"/>
            </a:p>
            <a:p>
              <a:pPr marL="248285" algn="l" defTabSz="-635" rtl="0" eaLnBrk="0">
                <a:lnSpc>
                  <a:spcPct val="98000"/>
                </a:lnSpc>
              </a:pPr>
              <a:r>
                <a:rPr sz="2700" spc="7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所以点</a:t>
              </a:r>
              <a:r>
                <a:rPr sz="2700" spc="6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的</a:t>
              </a:r>
              <a:endParaRPr lang="en-US" altLang="en-US" sz="2700" dirty="0"/>
            </a:p>
          </p:txBody>
        </p:sp>
      </p:grpSp>
      <p:grpSp>
        <p:nvGrpSpPr>
          <p:cNvPr id="78" name="group 78"/>
          <p:cNvGrpSpPr/>
          <p:nvPr/>
        </p:nvGrpSpPr>
        <p:grpSpPr>
          <a:xfrm rot="21600000">
            <a:off x="4302252" y="4572000"/>
            <a:ext cx="741426" cy="787146"/>
            <a:chOff x="0" y="0"/>
            <a:chExt cx="741426" cy="787146"/>
          </a:xfrm>
        </p:grpSpPr>
        <p:pic>
          <p:nvPicPr>
            <p:cNvPr id="186" name="picture 186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 rot="21600000">
              <a:off x="0" y="0"/>
              <a:ext cx="741426" cy="787146"/>
            </a:xfrm>
            <a:prstGeom prst="rect">
              <a:avLst/>
            </a:prstGeom>
          </p:spPr>
        </p:pic>
        <p:sp>
          <p:nvSpPr>
            <p:cNvPr id="187" name="textbox 187"/>
            <p:cNvSpPr/>
            <p:nvPr/>
          </p:nvSpPr>
          <p:spPr>
            <a:xfrm>
              <a:off x="-12700" y="-12700"/>
              <a:ext cx="767080" cy="89153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53000"/>
                </a:lnSpc>
              </a:pPr>
              <a:endParaRPr lang="en-US" altLang="en-US" sz="1000" dirty="0"/>
            </a:p>
            <a:p>
              <a:pPr marL="240030" algn="l" defTabSz="-635" rtl="0" eaLnBrk="0">
                <a:lnSpc>
                  <a:spcPct val="75000"/>
                </a:lnSpc>
                <a:spcBef>
                  <a:spcPts val="5"/>
                </a:spcBef>
              </a:pPr>
              <a:r>
                <a:rPr sz="2700" spc="17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N</a:t>
              </a:r>
              <a:endParaRPr lang="en-US" altLang="en-US" sz="2700" dirty="0"/>
            </a:p>
          </p:txBody>
        </p:sp>
      </p:grpSp>
      <p:sp>
        <p:nvSpPr>
          <p:cNvPr id="188" name="textbox 188"/>
          <p:cNvSpPr/>
          <p:nvPr/>
        </p:nvSpPr>
        <p:spPr>
          <a:xfrm>
            <a:off x="1803907" y="4521200"/>
            <a:ext cx="2978150" cy="8604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23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6000"/>
              </a:lnSpc>
            </a:pPr>
            <a:endParaRPr lang="en-US" altLang="en-US" sz="100" dirty="0"/>
          </a:p>
          <a:p>
            <a:pPr marL="249555" algn="l" defTabSz="-635" rtl="0" eaLnBrk="0">
              <a:lnSpc>
                <a:spcPct val="98000"/>
              </a:lnSpc>
            </a:pPr>
            <a:r>
              <a:rPr sz="2700" spc="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坐标值上加带</a:t>
            </a:r>
            <a:r>
              <a:rPr sz="2700" spc="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号</a:t>
            </a:r>
            <a:endParaRPr lang="en-US" altLang="en-US" sz="2700" dirty="0"/>
          </a:p>
        </p:txBody>
      </p:sp>
      <p:pic>
        <p:nvPicPr>
          <p:cNvPr id="189" name="picture 18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1938527" y="5003291"/>
            <a:ext cx="2952750" cy="787146"/>
          </a:xfrm>
          <a:prstGeom prst="rect">
            <a:avLst/>
          </a:prstGeom>
        </p:spPr>
      </p:pic>
      <p:grpSp>
        <p:nvGrpSpPr>
          <p:cNvPr id="80" name="group 80"/>
          <p:cNvGrpSpPr/>
          <p:nvPr/>
        </p:nvGrpSpPr>
        <p:grpSpPr>
          <a:xfrm rot="21600000">
            <a:off x="620268" y="5506211"/>
            <a:ext cx="4057650" cy="787145"/>
            <a:chOff x="0" y="0"/>
            <a:chExt cx="4057650" cy="787145"/>
          </a:xfrm>
        </p:grpSpPr>
        <p:pic>
          <p:nvPicPr>
            <p:cNvPr id="190" name="picture 190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 rot="21600000">
              <a:off x="0" y="0"/>
              <a:ext cx="4057650" cy="787145"/>
            </a:xfrm>
            <a:prstGeom prst="rect">
              <a:avLst/>
            </a:prstGeom>
          </p:spPr>
        </p:pic>
        <p:sp>
          <p:nvSpPr>
            <p:cNvPr id="191" name="textbox 191"/>
            <p:cNvSpPr/>
            <p:nvPr/>
          </p:nvSpPr>
          <p:spPr>
            <a:xfrm>
              <a:off x="-12700" y="-12700"/>
              <a:ext cx="4083050" cy="82105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47000"/>
                </a:lnSpc>
              </a:pPr>
              <a:endParaRPr lang="en-US" altLang="en-US" sz="1000" dirty="0"/>
            </a:p>
            <a:p>
              <a:pPr marL="235585" algn="l" defTabSz="-635" rtl="0" eaLnBrk="0">
                <a:lnSpc>
                  <a:spcPct val="81000"/>
                </a:lnSpc>
                <a:spcBef>
                  <a:spcPts val="5"/>
                </a:spcBef>
              </a:pPr>
              <a:r>
                <a:rPr sz="27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y</a:t>
              </a:r>
              <a:r>
                <a:rPr sz="2700" spc="2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=</a:t>
              </a:r>
              <a:r>
                <a:rPr sz="27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N</a:t>
              </a:r>
              <a:r>
                <a:rPr sz="2700" spc="2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*1000000</a:t>
              </a:r>
              <a:r>
                <a:rPr sz="2700" spc="1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+</a:t>
              </a:r>
              <a:r>
                <a:rPr sz="27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500000+y</a:t>
              </a:r>
              <a:endParaRPr lang="en-US" altLang="en-US" sz="2700" dirty="0"/>
            </a:p>
          </p:txBody>
        </p:sp>
      </p:grpSp>
      <p:sp>
        <p:nvSpPr>
          <p:cNvPr id="192" name="textbox 192"/>
          <p:cNvSpPr/>
          <p:nvPr/>
        </p:nvSpPr>
        <p:spPr>
          <a:xfrm>
            <a:off x="1459483" y="2565908"/>
            <a:ext cx="4086225" cy="7467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8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6000"/>
              </a:lnSpc>
            </a:pPr>
            <a:endParaRPr lang="en-US" altLang="en-US" sz="100" dirty="0"/>
          </a:p>
          <a:p>
            <a:pPr marL="217170" algn="l" defTabSz="-635" rtl="0" eaLnBrk="0">
              <a:lnSpc>
                <a:spcPct val="95000"/>
              </a:lnSpc>
            </a:pP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坐标是点至中央子午线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的距</a:t>
            </a:r>
            <a:endParaRPr lang="en-US" altLang="en-US" sz="2400" dirty="0"/>
          </a:p>
        </p:txBody>
      </p:sp>
      <p:sp>
        <p:nvSpPr>
          <p:cNvPr id="193" name="textbox 193"/>
          <p:cNvSpPr/>
          <p:nvPr/>
        </p:nvSpPr>
        <p:spPr>
          <a:xfrm>
            <a:off x="1925827" y="4990591"/>
            <a:ext cx="2978785" cy="8604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23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8000"/>
              </a:lnSpc>
            </a:pPr>
            <a:endParaRPr lang="en-US" altLang="en-US" sz="100" dirty="0"/>
          </a:p>
          <a:p>
            <a:pPr marL="247015" algn="l" defTabSz="-635" rtl="0" eaLnBrk="0">
              <a:lnSpc>
                <a:spcPct val="98000"/>
              </a:lnSpc>
            </a:pPr>
            <a:r>
              <a:rPr sz="2700" spc="9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横坐标通用值</a:t>
            </a:r>
            <a:r>
              <a:rPr sz="2700" spc="3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为</a:t>
            </a:r>
            <a:endParaRPr lang="en-US" altLang="en-US" sz="2700" dirty="0"/>
          </a:p>
        </p:txBody>
      </p:sp>
      <p:grpSp>
        <p:nvGrpSpPr>
          <p:cNvPr id="82" name="group 82"/>
          <p:cNvGrpSpPr/>
          <p:nvPr/>
        </p:nvGrpSpPr>
        <p:grpSpPr>
          <a:xfrm rot="21600000">
            <a:off x="3962400" y="925067"/>
            <a:ext cx="1532382" cy="787146"/>
            <a:chOff x="0" y="0"/>
            <a:chExt cx="1532382" cy="787146"/>
          </a:xfrm>
        </p:grpSpPr>
        <p:pic>
          <p:nvPicPr>
            <p:cNvPr id="194" name="picture 19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21600000">
              <a:off x="0" y="0"/>
              <a:ext cx="1532382" cy="787146"/>
            </a:xfrm>
            <a:prstGeom prst="rect">
              <a:avLst/>
            </a:prstGeom>
          </p:spPr>
        </p:pic>
        <p:sp>
          <p:nvSpPr>
            <p:cNvPr id="195" name="textbox 195"/>
            <p:cNvSpPr/>
            <p:nvPr/>
          </p:nvSpPr>
          <p:spPr>
            <a:xfrm>
              <a:off x="-12700" y="-12700"/>
              <a:ext cx="1558289" cy="85915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22000"/>
                </a:lnSpc>
              </a:pPr>
              <a:endParaRPr lang="en-US" altLang="en-US" sz="1000" dirty="0"/>
            </a:p>
            <a:p>
              <a:pPr marL="248920" algn="l" defTabSz="-635" rtl="0" eaLnBrk="0">
                <a:lnSpc>
                  <a:spcPct val="98000"/>
                </a:lnSpc>
                <a:spcBef>
                  <a:spcPts val="5"/>
                </a:spcBef>
              </a:pPr>
              <a:r>
                <a:rPr sz="2700" spc="7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轴，</a:t>
              </a:r>
              <a:r>
                <a:rPr sz="2700" spc="4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赤</a:t>
              </a:r>
              <a:endParaRPr lang="en-US" altLang="en-US" sz="2700" dirty="0"/>
            </a:p>
          </p:txBody>
        </p:sp>
      </p:grpSp>
      <p:sp>
        <p:nvSpPr>
          <p:cNvPr id="196" name="textbox 196"/>
          <p:cNvSpPr/>
          <p:nvPr/>
        </p:nvSpPr>
        <p:spPr>
          <a:xfrm>
            <a:off x="3701288" y="950467"/>
            <a:ext cx="741044" cy="8953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52000"/>
              </a:lnSpc>
            </a:pPr>
            <a:endParaRPr lang="en-US" altLang="en-US" sz="1000" dirty="0"/>
          </a:p>
          <a:p>
            <a:pPr marL="236855" algn="l" defTabSz="-635" rtl="0" eaLnBrk="0">
              <a:lnSpc>
                <a:spcPct val="75000"/>
              </a:lnSpc>
              <a:spcBef>
                <a:spcPts val="5"/>
              </a:spcBef>
            </a:pPr>
            <a:r>
              <a:rPr sz="27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endParaRPr lang="en-US" altLang="en-US" sz="2700" dirty="0"/>
          </a:p>
        </p:txBody>
      </p:sp>
      <p:grpSp>
        <p:nvGrpSpPr>
          <p:cNvPr id="84" name="group 84"/>
          <p:cNvGrpSpPr/>
          <p:nvPr/>
        </p:nvGrpSpPr>
        <p:grpSpPr>
          <a:xfrm rot="21600000">
            <a:off x="2526791" y="1309115"/>
            <a:ext cx="2952750" cy="787146"/>
            <a:chOff x="0" y="0"/>
            <a:chExt cx="2952750" cy="787146"/>
          </a:xfrm>
        </p:grpSpPr>
        <p:pic>
          <p:nvPicPr>
            <p:cNvPr id="197" name="picture 197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rot="21600000">
              <a:off x="0" y="0"/>
              <a:ext cx="2952750" cy="787146"/>
            </a:xfrm>
            <a:prstGeom prst="rect">
              <a:avLst/>
            </a:prstGeom>
          </p:spPr>
        </p:pic>
        <p:sp>
          <p:nvSpPr>
            <p:cNvPr id="198" name="textbox 198"/>
            <p:cNvSpPr/>
            <p:nvPr/>
          </p:nvSpPr>
          <p:spPr>
            <a:xfrm>
              <a:off x="-12700" y="-12700"/>
              <a:ext cx="2978150" cy="85915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22000"/>
                </a:lnSpc>
              </a:pPr>
              <a:endParaRPr lang="en-US" altLang="en-US" sz="1000" dirty="0"/>
            </a:p>
            <a:p>
              <a:pPr marL="248920" algn="l" defTabSz="-635" rtl="0" eaLnBrk="0">
                <a:lnSpc>
                  <a:spcPct val="98000"/>
                </a:lnSpc>
                <a:spcBef>
                  <a:spcPts val="5"/>
                </a:spcBef>
              </a:pPr>
              <a:r>
                <a:rPr sz="2700" spc="9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轴，其交点是</a:t>
              </a:r>
              <a:r>
                <a:rPr sz="2700" spc="2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坐</a:t>
              </a:r>
              <a:endParaRPr lang="en-US" altLang="en-US" sz="2700" dirty="0"/>
            </a:p>
          </p:txBody>
        </p:sp>
      </p:grpSp>
      <p:sp>
        <p:nvSpPr>
          <p:cNvPr id="199" name="textbox 199"/>
          <p:cNvSpPr/>
          <p:nvPr/>
        </p:nvSpPr>
        <p:spPr>
          <a:xfrm>
            <a:off x="505459" y="1296415"/>
            <a:ext cx="2268220" cy="8616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24000"/>
              </a:lnSpc>
            </a:pPr>
            <a:endParaRPr lang="en-US" altLang="en-US" sz="1000" dirty="0"/>
          </a:p>
          <a:p>
            <a:pPr marL="247015" algn="l" defTabSz="-635" rtl="0" eaLnBrk="0">
              <a:lnSpc>
                <a:spcPct val="98000"/>
              </a:lnSpc>
              <a:spcBef>
                <a:spcPts val="0"/>
              </a:spcBef>
            </a:pPr>
            <a:r>
              <a:rPr sz="2700" spc="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道的投影</a:t>
            </a:r>
            <a:r>
              <a:rPr sz="270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是</a:t>
            </a:r>
            <a:endParaRPr lang="en-US" altLang="en-US" sz="2700" dirty="0"/>
          </a:p>
        </p:txBody>
      </p:sp>
      <p:sp>
        <p:nvSpPr>
          <p:cNvPr id="200" name="textbox 200"/>
          <p:cNvSpPr/>
          <p:nvPr/>
        </p:nvSpPr>
        <p:spPr>
          <a:xfrm>
            <a:off x="505459" y="4521200"/>
            <a:ext cx="1558289" cy="8642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23000"/>
              </a:lnSpc>
            </a:pPr>
            <a:endParaRPr lang="en-US" altLang="en-US" sz="1000" dirty="0"/>
          </a:p>
          <a:p>
            <a:pPr marL="247015" algn="l" defTabSz="-635" rtl="0" eaLnBrk="0">
              <a:lnSpc>
                <a:spcPct val="99000"/>
              </a:lnSpc>
              <a:spcBef>
                <a:spcPts val="5"/>
              </a:spcBef>
            </a:pPr>
            <a:r>
              <a:rPr sz="2700" spc="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在点</a:t>
            </a:r>
            <a:r>
              <a:rPr sz="270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</a:t>
            </a:r>
            <a:endParaRPr lang="en-US" altLang="en-US" sz="2700" dirty="0"/>
          </a:p>
        </p:txBody>
      </p:sp>
      <p:sp>
        <p:nvSpPr>
          <p:cNvPr id="201" name="textbox 201"/>
          <p:cNvSpPr/>
          <p:nvPr/>
        </p:nvSpPr>
        <p:spPr>
          <a:xfrm>
            <a:off x="2159000" y="3705859"/>
            <a:ext cx="991235" cy="8909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51000"/>
              </a:lnSpc>
            </a:pPr>
            <a:endParaRPr lang="en-US" altLang="en-US" sz="1000" dirty="0"/>
          </a:p>
          <a:p>
            <a:pPr marL="252730" algn="l" defTabSz="-635" rtl="0" eaLnBrk="0">
              <a:lnSpc>
                <a:spcPct val="75000"/>
              </a:lnSpc>
              <a:spcBef>
                <a:spcPts val="5"/>
              </a:spcBef>
            </a:pPr>
            <a:r>
              <a:rPr sz="2700" spc="-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500</a:t>
            </a:r>
            <a:endParaRPr lang="en-US" altLang="en-US" sz="2700" dirty="0"/>
          </a:p>
        </p:txBody>
      </p:sp>
      <p:sp>
        <p:nvSpPr>
          <p:cNvPr id="202" name="textbox 202"/>
          <p:cNvSpPr/>
          <p:nvPr/>
        </p:nvSpPr>
        <p:spPr>
          <a:xfrm>
            <a:off x="650240" y="2565908"/>
            <a:ext cx="1038225" cy="7499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8000"/>
              </a:lnSpc>
            </a:pPr>
            <a:endParaRPr lang="en-US" altLang="en-US" sz="1000" dirty="0"/>
          </a:p>
          <a:p>
            <a:pPr marL="231775" algn="l" defTabSz="-635" rtl="0" eaLnBrk="0">
              <a:lnSpc>
                <a:spcPct val="96000"/>
              </a:lnSpc>
              <a:spcBef>
                <a:spcPts val="5"/>
              </a:spcBef>
            </a:pP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点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</a:t>
            </a:r>
            <a:endParaRPr lang="en-US" altLang="en-US" sz="2400" dirty="0"/>
          </a:p>
        </p:txBody>
      </p:sp>
      <p:sp>
        <p:nvSpPr>
          <p:cNvPr id="203" name="textbox 203"/>
          <p:cNvSpPr/>
          <p:nvPr/>
        </p:nvSpPr>
        <p:spPr>
          <a:xfrm>
            <a:off x="650240" y="2163572"/>
            <a:ext cx="1038225" cy="7499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8000"/>
              </a:lnSpc>
            </a:pPr>
            <a:endParaRPr lang="en-US" altLang="en-US" sz="1000" dirty="0"/>
          </a:p>
          <a:p>
            <a:pPr marL="231775" algn="l" defTabSz="-635" rtl="0" eaLnBrk="0">
              <a:lnSpc>
                <a:spcPct val="96000"/>
              </a:lnSpc>
              <a:spcBef>
                <a:spcPts val="5"/>
              </a:spcBef>
            </a:pPr>
            <a:r>
              <a:rPr sz="2400" spc="-6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点</a:t>
            </a:r>
            <a:r>
              <a:rPr sz="2400" spc="-5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</a:t>
            </a:r>
            <a:endParaRPr lang="en-US" altLang="en-US" sz="2400" dirty="0"/>
          </a:p>
        </p:txBody>
      </p:sp>
      <p:sp>
        <p:nvSpPr>
          <p:cNvPr id="204" name="textbox 204"/>
          <p:cNvSpPr/>
          <p:nvPr/>
        </p:nvSpPr>
        <p:spPr>
          <a:xfrm>
            <a:off x="238759" y="3463531"/>
            <a:ext cx="527684" cy="6057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8000"/>
              </a:lnSpc>
            </a:pPr>
            <a:endParaRPr lang="en-US" altLang="en-US" sz="900" dirty="0"/>
          </a:p>
          <a:p>
            <a:pPr algn="l" defTabSz="-635" rtl="0" eaLnBrk="0">
              <a:lnSpc>
                <a:spcPct val="7000"/>
              </a:lnSpc>
            </a:pPr>
            <a:endParaRPr lang="en-US" altLang="en-US" sz="100" dirty="0"/>
          </a:p>
          <a:p>
            <a:pPr marL="179070" algn="l" defTabSz="-635" rtl="0" eaLnBrk="0">
              <a:lnSpc>
                <a:spcPct val="77000"/>
              </a:lnSpc>
            </a:pPr>
            <a:r>
              <a:rPr sz="1900" spc="0" dirty="0">
                <a:solidFill>
                  <a:srgbClr val="FFCC00">
                    <a:alpha val="100000"/>
                  </a:srgbClr>
                </a:solidFill>
                <a:latin typeface="Wingdings" charset="2"/>
                <a:ea typeface="Wingdings" charset="2"/>
                <a:cs typeface="Wingdings" charset="2"/>
              </a:rPr>
              <a:t>1</a:t>
            </a:r>
            <a:endParaRPr lang="en-US" altLang="en-US" sz="1900" dirty="0"/>
          </a:p>
        </p:txBody>
      </p:sp>
      <p:sp>
        <p:nvSpPr>
          <p:cNvPr id="205" name="textbox 205"/>
          <p:cNvSpPr/>
          <p:nvPr/>
        </p:nvSpPr>
        <p:spPr>
          <a:xfrm>
            <a:off x="238759" y="5170411"/>
            <a:ext cx="527684" cy="6057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8000"/>
              </a:lnSpc>
            </a:pPr>
            <a:endParaRPr lang="en-US" altLang="en-US" sz="900" dirty="0"/>
          </a:p>
          <a:p>
            <a:pPr algn="l" defTabSz="-635" rtl="0" eaLnBrk="0">
              <a:lnSpc>
                <a:spcPct val="9000"/>
              </a:lnSpc>
            </a:pPr>
            <a:endParaRPr lang="en-US" altLang="en-US" sz="100" dirty="0"/>
          </a:p>
          <a:p>
            <a:pPr marL="179070" algn="l" defTabSz="-635" rtl="0" eaLnBrk="0">
              <a:lnSpc>
                <a:spcPct val="77000"/>
              </a:lnSpc>
            </a:pPr>
            <a:r>
              <a:rPr sz="1900" spc="0" dirty="0">
                <a:solidFill>
                  <a:srgbClr val="FFCC00">
                    <a:alpha val="100000"/>
                  </a:srgbClr>
                </a:solidFill>
                <a:latin typeface="Wingdings" charset="2"/>
                <a:ea typeface="Wingdings" charset="2"/>
                <a:cs typeface="Wingdings" charset="2"/>
              </a:rPr>
              <a:t>1</a:t>
            </a:r>
            <a:endParaRPr lang="en-US" altLang="en-US" sz="1900" dirty="0"/>
          </a:p>
        </p:txBody>
      </p:sp>
      <p:sp>
        <p:nvSpPr>
          <p:cNvPr id="206" name="textbox 206"/>
          <p:cNvSpPr/>
          <p:nvPr/>
        </p:nvSpPr>
        <p:spPr>
          <a:xfrm>
            <a:off x="4439435" y="5676358"/>
            <a:ext cx="124460" cy="5359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4020"/>
              </a:lnSpc>
            </a:pPr>
            <a:r>
              <a:rPr sz="2700" spc="0" dirty="0">
                <a:solidFill>
                  <a:srgbClr val="FFFF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’</a:t>
            </a:r>
            <a:endParaRPr lang="en-US" altLang="en-US" sz="270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873" name="picture 28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9140825" cy="6850315"/>
          </a:xfrm>
          <a:prstGeom prst="rect">
            <a:avLst/>
          </a:prstGeom>
        </p:spPr>
      </p:pic>
      <p:sp>
        <p:nvSpPr>
          <p:cNvPr id="2874" name="rect"/>
          <p:cNvSpPr/>
          <p:nvPr/>
        </p:nvSpPr>
        <p:spPr>
          <a:xfrm>
            <a:off x="3700526" y="3236848"/>
            <a:ext cx="32257" cy="33909"/>
          </a:xfrm>
          <a:prstGeom prst="rect">
            <a:avLst/>
          </a:prstGeom>
          <a:solidFill>
            <a:srgbClr val="FF5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75" name="rect"/>
          <p:cNvSpPr/>
          <p:nvPr/>
        </p:nvSpPr>
        <p:spPr>
          <a:xfrm>
            <a:off x="3706876" y="3244850"/>
            <a:ext cx="29082" cy="29082"/>
          </a:xfrm>
          <a:prstGeom prst="rect">
            <a:avLst/>
          </a:prstGeom>
          <a:solidFill>
            <a:srgbClr val="FF5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76" name="rect"/>
          <p:cNvSpPr/>
          <p:nvPr/>
        </p:nvSpPr>
        <p:spPr>
          <a:xfrm>
            <a:off x="3713226" y="3252724"/>
            <a:ext cx="29082" cy="27558"/>
          </a:xfrm>
          <a:prstGeom prst="rect">
            <a:avLst/>
          </a:prstGeom>
          <a:solidFill>
            <a:srgbClr val="FF5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77" name="rect"/>
          <p:cNvSpPr/>
          <p:nvPr/>
        </p:nvSpPr>
        <p:spPr>
          <a:xfrm>
            <a:off x="3710051" y="3248025"/>
            <a:ext cx="29082" cy="30607"/>
          </a:xfrm>
          <a:prstGeom prst="rect">
            <a:avLst/>
          </a:prstGeom>
          <a:solidFill>
            <a:srgbClr val="FF5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78" name="rect"/>
          <p:cNvSpPr/>
          <p:nvPr/>
        </p:nvSpPr>
        <p:spPr>
          <a:xfrm>
            <a:off x="3716401" y="3254375"/>
            <a:ext cx="27432" cy="29083"/>
          </a:xfrm>
          <a:prstGeom prst="rect">
            <a:avLst/>
          </a:prstGeom>
          <a:solidFill>
            <a:srgbClr val="FF5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79" name="rect"/>
          <p:cNvSpPr/>
          <p:nvPr/>
        </p:nvSpPr>
        <p:spPr>
          <a:xfrm>
            <a:off x="3724275" y="3265424"/>
            <a:ext cx="27558" cy="29082"/>
          </a:xfrm>
          <a:prstGeom prst="rect">
            <a:avLst/>
          </a:prstGeom>
          <a:solidFill>
            <a:srgbClr val="FF5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80" name="rect"/>
          <p:cNvSpPr/>
          <p:nvPr/>
        </p:nvSpPr>
        <p:spPr>
          <a:xfrm>
            <a:off x="3727450" y="3270250"/>
            <a:ext cx="27558" cy="27431"/>
          </a:xfrm>
          <a:prstGeom prst="rect">
            <a:avLst/>
          </a:prstGeom>
          <a:solidFill>
            <a:srgbClr val="FF5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81" name="rect"/>
          <p:cNvSpPr/>
          <p:nvPr/>
        </p:nvSpPr>
        <p:spPr>
          <a:xfrm>
            <a:off x="3729101" y="3274948"/>
            <a:ext cx="27432" cy="27559"/>
          </a:xfrm>
          <a:prstGeom prst="rect">
            <a:avLst/>
          </a:prstGeom>
          <a:solidFill>
            <a:srgbClr val="FF5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82" name="rect"/>
          <p:cNvSpPr/>
          <p:nvPr/>
        </p:nvSpPr>
        <p:spPr>
          <a:xfrm>
            <a:off x="3717925" y="3257550"/>
            <a:ext cx="29082" cy="30606"/>
          </a:xfrm>
          <a:prstGeom prst="rect">
            <a:avLst/>
          </a:prstGeom>
          <a:solidFill>
            <a:srgbClr val="FF5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83" name="rect"/>
          <p:cNvSpPr/>
          <p:nvPr/>
        </p:nvSpPr>
        <p:spPr>
          <a:xfrm>
            <a:off x="3725926" y="3268598"/>
            <a:ext cx="27431" cy="27559"/>
          </a:xfrm>
          <a:prstGeom prst="rect">
            <a:avLst/>
          </a:prstGeom>
          <a:solidFill>
            <a:srgbClr val="FF5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84" name="rect"/>
          <p:cNvSpPr/>
          <p:nvPr/>
        </p:nvSpPr>
        <p:spPr>
          <a:xfrm>
            <a:off x="3721100" y="3262248"/>
            <a:ext cx="29083" cy="29083"/>
          </a:xfrm>
          <a:prstGeom prst="rect">
            <a:avLst/>
          </a:prstGeom>
          <a:solidFill>
            <a:srgbClr val="FF5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85" name="rect"/>
          <p:cNvSpPr/>
          <p:nvPr/>
        </p:nvSpPr>
        <p:spPr>
          <a:xfrm>
            <a:off x="3729101" y="3271774"/>
            <a:ext cx="25907" cy="29082"/>
          </a:xfrm>
          <a:prstGeom prst="rect">
            <a:avLst/>
          </a:prstGeom>
          <a:solidFill>
            <a:srgbClr val="FF5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86" name="rect"/>
          <p:cNvSpPr/>
          <p:nvPr/>
        </p:nvSpPr>
        <p:spPr>
          <a:xfrm>
            <a:off x="3465576" y="1578101"/>
            <a:ext cx="25907" cy="1883664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87" name="rect"/>
          <p:cNvSpPr/>
          <p:nvPr/>
        </p:nvSpPr>
        <p:spPr>
          <a:xfrm>
            <a:off x="3508248" y="3127375"/>
            <a:ext cx="35432" cy="27431"/>
          </a:xfrm>
          <a:prstGeom prst="rect">
            <a:avLst/>
          </a:prstGeom>
          <a:solidFill>
            <a:srgbClr val="FF5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88" name="rect"/>
          <p:cNvSpPr/>
          <p:nvPr/>
        </p:nvSpPr>
        <p:spPr>
          <a:xfrm>
            <a:off x="3517773" y="3128898"/>
            <a:ext cx="33908" cy="27559"/>
          </a:xfrm>
          <a:prstGeom prst="rect">
            <a:avLst/>
          </a:prstGeom>
          <a:solidFill>
            <a:srgbClr val="FF5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89" name="rect"/>
          <p:cNvSpPr/>
          <p:nvPr/>
        </p:nvSpPr>
        <p:spPr>
          <a:xfrm>
            <a:off x="3559175" y="3138424"/>
            <a:ext cx="40131" cy="32257"/>
          </a:xfrm>
          <a:prstGeom prst="rect">
            <a:avLst/>
          </a:prstGeom>
          <a:solidFill>
            <a:srgbClr val="FF5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90" name="rect"/>
          <p:cNvSpPr/>
          <p:nvPr/>
        </p:nvSpPr>
        <p:spPr>
          <a:xfrm>
            <a:off x="3525774" y="3130550"/>
            <a:ext cx="35432" cy="27431"/>
          </a:xfrm>
          <a:prstGeom prst="rect">
            <a:avLst/>
          </a:prstGeom>
          <a:solidFill>
            <a:srgbClr val="FF5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91" name="rect"/>
          <p:cNvSpPr/>
          <p:nvPr/>
        </p:nvSpPr>
        <p:spPr>
          <a:xfrm>
            <a:off x="3543173" y="3133725"/>
            <a:ext cx="33908" cy="29083"/>
          </a:xfrm>
          <a:prstGeom prst="rect">
            <a:avLst/>
          </a:prstGeom>
          <a:solidFill>
            <a:srgbClr val="FF5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92" name="rect"/>
          <p:cNvSpPr/>
          <p:nvPr/>
        </p:nvSpPr>
        <p:spPr>
          <a:xfrm>
            <a:off x="3551174" y="3136900"/>
            <a:ext cx="33908" cy="27431"/>
          </a:xfrm>
          <a:prstGeom prst="rect">
            <a:avLst/>
          </a:prstGeom>
          <a:solidFill>
            <a:srgbClr val="FF5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93" name="rect"/>
          <p:cNvSpPr/>
          <p:nvPr/>
        </p:nvSpPr>
        <p:spPr>
          <a:xfrm>
            <a:off x="3535298" y="3132074"/>
            <a:ext cx="33782" cy="27558"/>
          </a:xfrm>
          <a:prstGeom prst="rect">
            <a:avLst/>
          </a:prstGeom>
          <a:solidFill>
            <a:srgbClr val="FF5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94" name="rect"/>
          <p:cNvSpPr/>
          <p:nvPr/>
        </p:nvSpPr>
        <p:spPr>
          <a:xfrm>
            <a:off x="3694176" y="3228975"/>
            <a:ext cx="32257" cy="33781"/>
          </a:xfrm>
          <a:prstGeom prst="rect">
            <a:avLst/>
          </a:prstGeom>
          <a:solidFill>
            <a:srgbClr val="FF5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95" name="rect"/>
          <p:cNvSpPr/>
          <p:nvPr/>
        </p:nvSpPr>
        <p:spPr>
          <a:xfrm>
            <a:off x="3686175" y="3219450"/>
            <a:ext cx="33908" cy="35432"/>
          </a:xfrm>
          <a:prstGeom prst="rect">
            <a:avLst/>
          </a:prstGeom>
          <a:solidFill>
            <a:srgbClr val="FF5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96" name="textbox 2896"/>
          <p:cNvSpPr/>
          <p:nvPr/>
        </p:nvSpPr>
        <p:spPr>
          <a:xfrm>
            <a:off x="336020" y="457784"/>
            <a:ext cx="3690620" cy="40284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1000"/>
              </a:lnSpc>
            </a:pPr>
            <a:endParaRPr lang="en-US" altLang="en-US" sz="100" dirty="0"/>
          </a:p>
          <a:p>
            <a:pPr marL="264160" algn="l" defTabSz="-635" rtl="0" eaLnBrk="0">
              <a:lnSpc>
                <a:spcPct val="95000"/>
              </a:lnSpc>
            </a:pPr>
            <a:r>
              <a:rPr sz="3600" spc="-120" dirty="0">
                <a:ln w="13063" cap="flat" cmpd="sng">
                  <a:solidFill>
                    <a:srgbClr val="66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(二)、闭合导</a:t>
            </a:r>
            <a:r>
              <a:rPr sz="3600" spc="-70" dirty="0">
                <a:ln w="13063" cap="flat" cmpd="sng">
                  <a:solidFill>
                    <a:srgbClr val="66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线</a:t>
            </a:r>
            <a:endParaRPr lang="en-US" altLang="en-US" sz="3600" dirty="0"/>
          </a:p>
          <a:p>
            <a:pPr algn="l" defTabSz="-635" rtl="0" eaLnBrk="0">
              <a:lnSpc>
                <a:spcPct val="116000"/>
              </a:lnSpc>
            </a:pPr>
            <a:endParaRPr lang="en-US" altLang="en-US" sz="1000" dirty="0"/>
          </a:p>
          <a:p>
            <a:pPr marL="355600" algn="l" defTabSz="-635" rtl="0" eaLnBrk="0">
              <a:lnSpc>
                <a:spcPts val="3355"/>
              </a:lnSpc>
              <a:spcBef>
                <a:spcPts val="820"/>
              </a:spcBef>
            </a:pPr>
            <a:r>
              <a:rPr sz="2700" spc="-1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A、</a:t>
            </a:r>
            <a:r>
              <a:rPr sz="2700" spc="-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2700" spc="-1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为已知点，</a:t>
            </a:r>
            <a:endParaRPr lang="en-US" altLang="en-US" sz="2700" dirty="0"/>
          </a:p>
          <a:p>
            <a:pPr marL="37465" algn="l" defTabSz="-635" rtl="0" eaLnBrk="0">
              <a:lnSpc>
                <a:spcPts val="3365"/>
              </a:lnSpc>
            </a:pPr>
            <a:r>
              <a:rPr sz="270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1、2、3、4、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5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为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endParaRPr lang="en-US" altLang="en-US" sz="2700" dirty="0"/>
          </a:p>
          <a:p>
            <a:pPr marL="12700" algn="l" defTabSz="-635" rtl="0" eaLnBrk="0">
              <a:lnSpc>
                <a:spcPct val="98000"/>
              </a:lnSpc>
              <a:spcBef>
                <a:spcPts val="5"/>
              </a:spcBef>
            </a:pPr>
            <a:r>
              <a:rPr sz="2700" spc="-1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新建导线点</a:t>
            </a:r>
            <a:r>
              <a:rPr sz="2700" spc="-1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2700" dirty="0"/>
          </a:p>
          <a:p>
            <a:pPr algn="l" defTabSz="-635" rtl="0" eaLnBrk="0">
              <a:lnSpc>
                <a:spcPct val="182000"/>
              </a:lnSpc>
            </a:pPr>
            <a:endParaRPr lang="en-US" altLang="en-US" sz="1000" dirty="0"/>
          </a:p>
          <a:p>
            <a:pPr marL="3196590" algn="l" defTabSz="-635" rtl="0" eaLnBrk="0">
              <a:lnSpc>
                <a:spcPct val="149000"/>
              </a:lnSpc>
              <a:spcBef>
                <a:spcPts val="425"/>
              </a:spcBef>
              <a:tabLst>
                <a:tab pos="3376295" algn="l"/>
              </a:tabLst>
            </a:pPr>
            <a:r>
              <a:rPr sz="1400" spc="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1400" u="sng" spc="-3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600" spc="-30" dirty="0">
                <a:ln w="387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AB</a:t>
            </a:r>
            <a:endParaRPr lang="en-US" altLang="en-US" sz="600" dirty="0"/>
          </a:p>
          <a:p>
            <a:pPr algn="l" defTabSz="-635" rtl="0" eaLnBrk="0">
              <a:lnSpc>
                <a:spcPct val="12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3000"/>
              </a:lnSpc>
            </a:pPr>
            <a:endParaRPr lang="en-US" altLang="en-US" sz="1000" dirty="0"/>
          </a:p>
          <a:p>
            <a:pPr marL="3049905" algn="l" defTabSz="-635" rtl="0" eaLnBrk="0">
              <a:lnSpc>
                <a:spcPct val="80000"/>
              </a:lnSpc>
              <a:spcBef>
                <a:spcPts val="730"/>
              </a:spcBef>
            </a:pPr>
            <a:r>
              <a:rPr sz="2400" spc="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endParaRPr lang="en-US" altLang="en-US" sz="2400" dirty="0"/>
          </a:p>
          <a:p>
            <a:pPr marL="181610" algn="l" defTabSz="-635" rtl="0" eaLnBrk="0">
              <a:lnSpc>
                <a:spcPts val="3460"/>
              </a:lnSpc>
              <a:spcBef>
                <a:spcPts val="750"/>
              </a:spcBef>
            </a:pPr>
            <a:r>
              <a:rPr sz="2700" spc="90" dirty="0">
                <a:ln w="1014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round/>
                </a:ln>
                <a:solidFill>
                  <a:srgbClr val="FF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已知数据</a:t>
            </a:r>
            <a:r>
              <a:rPr sz="2700" spc="90" dirty="0">
                <a:solidFill>
                  <a:srgbClr val="FF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：</a:t>
            </a:r>
            <a:r>
              <a:rPr sz="2700" spc="0" dirty="0">
                <a:solidFill>
                  <a:srgbClr val="FF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r>
              <a:rPr sz="2800" spc="0" baseline="-20000" dirty="0">
                <a:solidFill>
                  <a:srgbClr val="FF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AB</a:t>
            </a:r>
            <a:r>
              <a:rPr sz="2700" spc="90" dirty="0">
                <a:solidFill>
                  <a:srgbClr val="FF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2700" spc="0" dirty="0">
                <a:solidFill>
                  <a:srgbClr val="FF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r>
              <a:rPr sz="2800" spc="0" baseline="-20000" dirty="0">
                <a:solidFill>
                  <a:srgbClr val="FF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2700" spc="40" dirty="0">
                <a:solidFill>
                  <a:srgbClr val="FF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2700" spc="0" dirty="0">
                <a:solidFill>
                  <a:srgbClr val="FF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r>
              <a:rPr sz="2800" spc="0" baseline="-20000" dirty="0">
                <a:solidFill>
                  <a:srgbClr val="FF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1820" dirty="0"/>
          </a:p>
        </p:txBody>
      </p:sp>
      <p:sp>
        <p:nvSpPr>
          <p:cNvPr id="2897" name="path"/>
          <p:cNvSpPr/>
          <p:nvPr/>
        </p:nvSpPr>
        <p:spPr>
          <a:xfrm>
            <a:off x="3442715" y="1731263"/>
            <a:ext cx="89916" cy="12192"/>
          </a:xfrm>
          <a:custGeom>
            <a:avLst/>
            <a:gdLst/>
            <a:ahLst/>
            <a:cxnLst/>
            <a:rect l="0" t="0" r="0" b="0"/>
            <a:pathLst>
              <a:path w="141" h="19">
                <a:moveTo>
                  <a:pt x="141" y="9"/>
                </a:moveTo>
                <a:lnTo>
                  <a:pt x="0" y="9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898" name="picture 28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68224" y="4405884"/>
            <a:ext cx="2167889" cy="899921"/>
          </a:xfrm>
          <a:prstGeom prst="rect">
            <a:avLst/>
          </a:prstGeom>
        </p:spPr>
      </p:pic>
      <p:sp>
        <p:nvSpPr>
          <p:cNvPr id="2899" name="textbox 2899"/>
          <p:cNvSpPr/>
          <p:nvPr/>
        </p:nvSpPr>
        <p:spPr>
          <a:xfrm>
            <a:off x="524072" y="4594068"/>
            <a:ext cx="7070090" cy="14782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100000"/>
              </a:lnSpc>
            </a:pPr>
            <a:r>
              <a:rPr sz="3200" spc="2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观测数据：</a:t>
            </a:r>
            <a:r>
              <a:rPr sz="3200" spc="2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连</a:t>
            </a:r>
            <a:r>
              <a:rPr sz="3200" spc="1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接</a:t>
            </a:r>
            <a:r>
              <a:rPr sz="32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角</a:t>
            </a:r>
            <a:r>
              <a:rPr sz="32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8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24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；</a:t>
            </a:r>
            <a:endParaRPr lang="en-US" altLang="en-US" sz="2400" dirty="0"/>
          </a:p>
          <a:p>
            <a:pPr marL="2005330" algn="l" defTabSz="-635" rtl="0" eaLnBrk="0">
              <a:lnSpc>
                <a:spcPct val="100000"/>
              </a:lnSpc>
              <a:spcBef>
                <a:spcPts val="30"/>
              </a:spcBef>
            </a:pPr>
            <a:r>
              <a:rPr sz="3200" spc="-19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导线转折角</a:t>
            </a:r>
            <a:r>
              <a:rPr sz="3200" spc="-19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800" spc="-19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r>
              <a:rPr sz="1800" spc="-19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19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2400" spc="-19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</a:t>
            </a:r>
            <a:r>
              <a:rPr sz="1800" spc="-19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r>
              <a:rPr sz="1800" spc="-19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19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2400" spc="-19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</a:t>
            </a:r>
            <a:r>
              <a:rPr sz="1800" spc="-19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5</a:t>
            </a:r>
            <a:r>
              <a:rPr sz="2400" spc="-11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；</a:t>
            </a:r>
            <a:endParaRPr lang="en-US" altLang="en-US" sz="2400" dirty="0"/>
          </a:p>
          <a:p>
            <a:pPr algn="r" defTabSz="-635" rtl="0" eaLnBrk="0">
              <a:lnSpc>
                <a:spcPct val="95000"/>
              </a:lnSpc>
              <a:spcBef>
                <a:spcPts val="75"/>
              </a:spcBef>
            </a:pPr>
            <a:r>
              <a:rPr sz="3200" spc="-17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导线各边长D</a:t>
            </a:r>
            <a:r>
              <a:rPr sz="1800" spc="-17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B1</a:t>
            </a:r>
            <a:r>
              <a:rPr sz="2400" spc="-17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3200" spc="-13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r>
              <a:rPr sz="1800" spc="-17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12</a:t>
            </a:r>
            <a:r>
              <a:rPr sz="2400" spc="-17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2400" spc="-17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17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……</a:t>
            </a:r>
            <a:r>
              <a:rPr sz="2400" spc="-17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spc="-17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32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r>
              <a:rPr sz="1800" spc="-17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51</a:t>
            </a:r>
            <a:r>
              <a:rPr sz="2400" spc="-17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2400" dirty="0"/>
          </a:p>
        </p:txBody>
      </p:sp>
      <p:pic>
        <p:nvPicPr>
          <p:cNvPr id="2900" name="picture 29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073398" y="5157518"/>
            <a:ext cx="181481" cy="373948"/>
          </a:xfrm>
          <a:prstGeom prst="rect">
            <a:avLst/>
          </a:prstGeom>
        </p:spPr>
      </p:pic>
      <p:pic>
        <p:nvPicPr>
          <p:cNvPr id="2901" name="picture 29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315589" y="5157518"/>
            <a:ext cx="181481" cy="373948"/>
          </a:xfrm>
          <a:prstGeom prst="rect">
            <a:avLst/>
          </a:prstGeom>
        </p:spPr>
      </p:pic>
      <p:pic>
        <p:nvPicPr>
          <p:cNvPr id="2902" name="picture 29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561209" y="5157518"/>
            <a:ext cx="181481" cy="373948"/>
          </a:xfrm>
          <a:prstGeom prst="rect">
            <a:avLst/>
          </a:prstGeom>
        </p:spPr>
      </p:pic>
      <p:pic>
        <p:nvPicPr>
          <p:cNvPr id="2903" name="picture 29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808099" y="4669838"/>
            <a:ext cx="181481" cy="373948"/>
          </a:xfrm>
          <a:prstGeom prst="rect">
            <a:avLst/>
          </a:prstGeom>
        </p:spPr>
      </p:pic>
      <p:sp>
        <p:nvSpPr>
          <p:cNvPr id="2904" name="textbox 2904"/>
          <p:cNvSpPr/>
          <p:nvPr/>
        </p:nvSpPr>
        <p:spPr>
          <a:xfrm>
            <a:off x="4736784" y="2133496"/>
            <a:ext cx="960119" cy="12401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8000"/>
              </a:lnSpc>
            </a:pPr>
            <a:endParaRPr lang="en-US" altLang="en-US" sz="100" dirty="0"/>
          </a:p>
          <a:p>
            <a:pPr marL="170180" algn="l" defTabSz="-635" rtl="0" eaLnBrk="0">
              <a:lnSpc>
                <a:spcPct val="124000"/>
              </a:lnSpc>
              <a:tabLst>
                <a:tab pos="282575" algn="l"/>
              </a:tabLst>
            </a:pPr>
            <a:r>
              <a:rPr sz="15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1500" spc="-6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500" u="sng" spc="2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1500" dirty="0"/>
          </a:p>
          <a:p>
            <a:pPr algn="l" defTabSz="-635" rtl="0" eaLnBrk="0">
              <a:lnSpc>
                <a:spcPct val="156000"/>
              </a:lnSpc>
            </a:pPr>
            <a:endParaRPr lang="en-US" altLang="en-US" sz="1000" dirty="0"/>
          </a:p>
          <a:p>
            <a:pPr marL="545465" algn="l" defTabSz="-635" rtl="0" eaLnBrk="0">
              <a:lnSpc>
                <a:spcPct val="71000"/>
              </a:lnSpc>
              <a:spcBef>
                <a:spcPts val="720"/>
              </a:spcBef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2400" dirty="0"/>
          </a:p>
          <a:p>
            <a:pPr marL="12700" algn="l" defTabSz="-635" rtl="0" eaLnBrk="0">
              <a:lnSpc>
                <a:spcPct val="93000"/>
              </a:lnSpc>
              <a:spcBef>
                <a:spcPts val="20"/>
              </a:spcBef>
            </a:pPr>
            <a:r>
              <a:rPr sz="2400" spc="-7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(X</a:t>
            </a:r>
            <a:r>
              <a:rPr sz="1800" spc="-70" dirty="0">
                <a:ln w="6540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2400" spc="-7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,Y</a:t>
            </a:r>
            <a:r>
              <a:rPr sz="1800" spc="-30" dirty="0">
                <a:ln w="6540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2400" spc="-7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endParaRPr lang="en-US" altLang="en-US" sz="2400" dirty="0"/>
          </a:p>
        </p:txBody>
      </p:sp>
      <p:pic>
        <p:nvPicPr>
          <p:cNvPr id="2905" name="picture 29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907056" y="2146196"/>
            <a:ext cx="113510" cy="233892"/>
          </a:xfrm>
          <a:prstGeom prst="rect">
            <a:avLst/>
          </a:prstGeom>
        </p:spPr>
      </p:pic>
      <p:sp>
        <p:nvSpPr>
          <p:cNvPr id="2906" name="path"/>
          <p:cNvSpPr/>
          <p:nvPr/>
        </p:nvSpPr>
        <p:spPr>
          <a:xfrm>
            <a:off x="5040533" y="2255520"/>
            <a:ext cx="353948" cy="95630"/>
          </a:xfrm>
          <a:custGeom>
            <a:avLst/>
            <a:gdLst/>
            <a:ahLst/>
            <a:cxnLst/>
            <a:rect l="0" t="0" r="0" b="0"/>
            <a:pathLst>
              <a:path w="557" h="150">
                <a:moveTo>
                  <a:pt x="20" y="130"/>
                </a:moveTo>
                <a:lnTo>
                  <a:pt x="52" y="107"/>
                </a:lnTo>
                <a:lnTo>
                  <a:pt x="85" y="85"/>
                </a:lnTo>
                <a:lnTo>
                  <a:pt x="122" y="65"/>
                </a:lnTo>
                <a:lnTo>
                  <a:pt x="142" y="57"/>
                </a:lnTo>
                <a:lnTo>
                  <a:pt x="160" y="50"/>
                </a:lnTo>
                <a:lnTo>
                  <a:pt x="200" y="37"/>
                </a:lnTo>
                <a:lnTo>
                  <a:pt x="242" y="30"/>
                </a:lnTo>
                <a:lnTo>
                  <a:pt x="285" y="22"/>
                </a:lnTo>
                <a:lnTo>
                  <a:pt x="324" y="20"/>
                </a:lnTo>
                <a:lnTo>
                  <a:pt x="344" y="20"/>
                </a:lnTo>
                <a:lnTo>
                  <a:pt x="362" y="20"/>
                </a:lnTo>
                <a:lnTo>
                  <a:pt x="402" y="25"/>
                </a:lnTo>
                <a:lnTo>
                  <a:pt x="437" y="32"/>
                </a:lnTo>
                <a:lnTo>
                  <a:pt x="469" y="40"/>
                </a:lnTo>
                <a:lnTo>
                  <a:pt x="482" y="42"/>
                </a:lnTo>
                <a:lnTo>
                  <a:pt x="494" y="47"/>
                </a:lnTo>
                <a:lnTo>
                  <a:pt x="517" y="55"/>
                </a:lnTo>
                <a:lnTo>
                  <a:pt x="537" y="67"/>
                </a:lnTo>
              </a:path>
            </a:pathLst>
          </a:custGeom>
          <a:noFill/>
          <a:ln w="25907" cap="rnd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07" name="path"/>
          <p:cNvSpPr/>
          <p:nvPr/>
        </p:nvSpPr>
        <p:spPr>
          <a:xfrm>
            <a:off x="5007259" y="2325243"/>
            <a:ext cx="59181" cy="59054"/>
          </a:xfrm>
          <a:custGeom>
            <a:avLst/>
            <a:gdLst/>
            <a:ahLst/>
            <a:cxnLst/>
            <a:rect l="0" t="0" r="0" b="0"/>
            <a:pathLst>
              <a:path w="93" h="92">
                <a:moveTo>
                  <a:pt x="20" y="72"/>
                </a:moveTo>
                <a:lnTo>
                  <a:pt x="45" y="45"/>
                </a:lnTo>
                <a:lnTo>
                  <a:pt x="72" y="20"/>
                </a:lnTo>
              </a:path>
            </a:pathLst>
          </a:custGeom>
          <a:noFill/>
          <a:ln w="25907" cap="rnd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08" name="textbox 2908"/>
          <p:cNvSpPr/>
          <p:nvPr/>
        </p:nvSpPr>
        <p:spPr>
          <a:xfrm>
            <a:off x="5639816" y="1741076"/>
            <a:ext cx="569594" cy="14370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0000"/>
              </a:lnSpc>
            </a:pPr>
            <a:endParaRPr lang="en-US" altLang="en-US" sz="900" dirty="0"/>
          </a:p>
          <a:p>
            <a:pPr marL="240030" algn="l" defTabSz="-635" rtl="0" eaLnBrk="0">
              <a:lnSpc>
                <a:spcPct val="79000"/>
              </a:lnSpc>
              <a:spcBef>
                <a:spcPts val="5"/>
              </a:spcBef>
            </a:pPr>
            <a:r>
              <a:rPr sz="12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1200" spc="-1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1200" dirty="0"/>
          </a:p>
          <a:p>
            <a:pPr algn="l" defTabSz="-635" rtl="0" eaLnBrk="0">
              <a:lnSpc>
                <a:spcPct val="14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42000"/>
              </a:lnSpc>
            </a:pPr>
            <a:endParaRPr lang="en-US" altLang="en-US" sz="1000" dirty="0"/>
          </a:p>
          <a:p>
            <a:pPr marL="122555" algn="l" defTabSz="-635" rtl="0" eaLnBrk="0">
              <a:lnSpc>
                <a:spcPts val="1905"/>
              </a:lnSpc>
              <a:spcBef>
                <a:spcPts val="395"/>
              </a:spcBef>
              <a:tabLst>
                <a:tab pos="165735" algn="l"/>
              </a:tabLst>
            </a:pPr>
            <a:r>
              <a:rPr sz="13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1300" spc="2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190" baseline="-120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endParaRPr lang="en-US" altLang="en-US" sz="1300" dirty="0"/>
          </a:p>
          <a:p>
            <a:pPr algn="l" defTabSz="-635" rtl="0" eaLnBrk="0">
              <a:lnSpc>
                <a:spcPct val="14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300" dirty="0"/>
          </a:p>
          <a:p>
            <a:pPr marL="413385" algn="l" defTabSz="-635" rtl="0" eaLnBrk="0">
              <a:lnSpc>
                <a:spcPct val="79000"/>
              </a:lnSpc>
            </a:pPr>
            <a:r>
              <a:rPr sz="1200" spc="-2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51</a:t>
            </a:r>
            <a:endParaRPr lang="en-US" altLang="en-US" sz="1200" dirty="0"/>
          </a:p>
        </p:txBody>
      </p:sp>
      <p:pic>
        <p:nvPicPr>
          <p:cNvPr id="2909" name="picture 290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805598" y="2506153"/>
            <a:ext cx="113646" cy="234172"/>
          </a:xfrm>
          <a:prstGeom prst="rect">
            <a:avLst/>
          </a:prstGeom>
        </p:spPr>
      </p:pic>
      <p:sp>
        <p:nvSpPr>
          <p:cNvPr id="2910" name="path"/>
          <p:cNvSpPr/>
          <p:nvPr/>
        </p:nvSpPr>
        <p:spPr>
          <a:xfrm>
            <a:off x="5652516" y="2340864"/>
            <a:ext cx="109727" cy="435736"/>
          </a:xfrm>
          <a:custGeom>
            <a:avLst/>
            <a:gdLst/>
            <a:ahLst/>
            <a:cxnLst/>
            <a:rect l="0" t="0" r="0" b="0"/>
            <a:pathLst>
              <a:path w="172" h="686">
                <a:moveTo>
                  <a:pt x="20" y="20"/>
                </a:moveTo>
                <a:lnTo>
                  <a:pt x="40" y="42"/>
                </a:lnTo>
                <a:lnTo>
                  <a:pt x="50" y="55"/>
                </a:lnTo>
                <a:lnTo>
                  <a:pt x="60" y="67"/>
                </a:lnTo>
                <a:lnTo>
                  <a:pt x="70" y="80"/>
                </a:lnTo>
                <a:lnTo>
                  <a:pt x="77" y="92"/>
                </a:lnTo>
                <a:lnTo>
                  <a:pt x="87" y="110"/>
                </a:lnTo>
                <a:lnTo>
                  <a:pt x="94" y="125"/>
                </a:lnTo>
                <a:lnTo>
                  <a:pt x="102" y="142"/>
                </a:lnTo>
                <a:lnTo>
                  <a:pt x="109" y="160"/>
                </a:lnTo>
                <a:lnTo>
                  <a:pt x="117" y="177"/>
                </a:lnTo>
                <a:lnTo>
                  <a:pt x="124" y="197"/>
                </a:lnTo>
                <a:lnTo>
                  <a:pt x="129" y="220"/>
                </a:lnTo>
                <a:lnTo>
                  <a:pt x="134" y="230"/>
                </a:lnTo>
                <a:lnTo>
                  <a:pt x="137" y="240"/>
                </a:lnTo>
                <a:lnTo>
                  <a:pt x="139" y="250"/>
                </a:lnTo>
                <a:lnTo>
                  <a:pt x="142" y="262"/>
                </a:lnTo>
                <a:lnTo>
                  <a:pt x="142" y="275"/>
                </a:lnTo>
                <a:lnTo>
                  <a:pt x="144" y="285"/>
                </a:lnTo>
                <a:lnTo>
                  <a:pt x="147" y="310"/>
                </a:lnTo>
                <a:lnTo>
                  <a:pt x="149" y="335"/>
                </a:lnTo>
                <a:lnTo>
                  <a:pt x="149" y="363"/>
                </a:lnTo>
                <a:lnTo>
                  <a:pt x="152" y="390"/>
                </a:lnTo>
                <a:lnTo>
                  <a:pt x="152" y="403"/>
                </a:lnTo>
                <a:lnTo>
                  <a:pt x="152" y="418"/>
                </a:lnTo>
                <a:lnTo>
                  <a:pt x="149" y="433"/>
                </a:lnTo>
                <a:lnTo>
                  <a:pt x="149" y="445"/>
                </a:lnTo>
                <a:lnTo>
                  <a:pt x="149" y="458"/>
                </a:lnTo>
                <a:lnTo>
                  <a:pt x="147" y="470"/>
                </a:lnTo>
                <a:lnTo>
                  <a:pt x="147" y="483"/>
                </a:lnTo>
                <a:lnTo>
                  <a:pt x="144" y="495"/>
                </a:lnTo>
                <a:lnTo>
                  <a:pt x="142" y="505"/>
                </a:lnTo>
                <a:lnTo>
                  <a:pt x="139" y="518"/>
                </a:lnTo>
                <a:lnTo>
                  <a:pt x="137" y="528"/>
                </a:lnTo>
                <a:lnTo>
                  <a:pt x="134" y="540"/>
                </a:lnTo>
                <a:lnTo>
                  <a:pt x="132" y="550"/>
                </a:lnTo>
                <a:lnTo>
                  <a:pt x="127" y="563"/>
                </a:lnTo>
                <a:lnTo>
                  <a:pt x="124" y="573"/>
                </a:lnTo>
                <a:lnTo>
                  <a:pt x="119" y="583"/>
                </a:lnTo>
                <a:lnTo>
                  <a:pt x="112" y="603"/>
                </a:lnTo>
                <a:lnTo>
                  <a:pt x="102" y="625"/>
                </a:lnTo>
                <a:lnTo>
                  <a:pt x="94" y="645"/>
                </a:lnTo>
                <a:lnTo>
                  <a:pt x="85" y="665"/>
                </a:lnTo>
              </a:path>
            </a:pathLst>
          </a:custGeom>
          <a:noFill/>
          <a:ln w="25907" cap="rnd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11" name="textbox 2911"/>
          <p:cNvSpPr/>
          <p:nvPr/>
        </p:nvSpPr>
        <p:spPr>
          <a:xfrm>
            <a:off x="7078329" y="4592269"/>
            <a:ext cx="1263650" cy="6324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1000"/>
              </a:lnSpc>
            </a:pPr>
            <a:endParaRPr lang="en-US" altLang="en-US" sz="100" dirty="0"/>
          </a:p>
          <a:p>
            <a:pPr marL="570865" algn="l" defTabSz="-635" rtl="0" eaLnBrk="0">
              <a:lnSpc>
                <a:spcPct val="79000"/>
              </a:lnSpc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</a:t>
            </a:r>
            <a:endParaRPr lang="en-US" altLang="en-US" sz="2400" dirty="0"/>
          </a:p>
          <a:p>
            <a:pPr marL="12700" algn="l" defTabSz="-635" rtl="0" eaLnBrk="0">
              <a:lnSpc>
                <a:spcPct val="95000"/>
              </a:lnSpc>
              <a:spcBef>
                <a:spcPts val="225"/>
              </a:spcBef>
            </a:pPr>
            <a:r>
              <a:rPr sz="20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闭合导线</a:t>
            </a:r>
            <a:r>
              <a:rPr sz="20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图</a:t>
            </a:r>
            <a:endParaRPr lang="en-US" altLang="en-US" sz="2000" dirty="0"/>
          </a:p>
        </p:txBody>
      </p:sp>
      <p:sp>
        <p:nvSpPr>
          <p:cNvPr id="2912" name="path"/>
          <p:cNvSpPr/>
          <p:nvPr/>
        </p:nvSpPr>
        <p:spPr>
          <a:xfrm>
            <a:off x="7004939" y="3121278"/>
            <a:ext cx="157734" cy="272161"/>
          </a:xfrm>
          <a:custGeom>
            <a:avLst/>
            <a:gdLst/>
            <a:ahLst/>
            <a:cxnLst/>
            <a:rect l="0" t="0" r="0" b="0"/>
            <a:pathLst>
              <a:path w="248" h="428">
                <a:moveTo>
                  <a:pt x="20" y="20"/>
                </a:moveTo>
                <a:lnTo>
                  <a:pt x="55" y="45"/>
                </a:lnTo>
                <a:lnTo>
                  <a:pt x="70" y="60"/>
                </a:lnTo>
                <a:lnTo>
                  <a:pt x="88" y="75"/>
                </a:lnTo>
                <a:lnTo>
                  <a:pt x="105" y="93"/>
                </a:lnTo>
                <a:lnTo>
                  <a:pt x="123" y="110"/>
                </a:lnTo>
                <a:lnTo>
                  <a:pt x="135" y="130"/>
                </a:lnTo>
                <a:lnTo>
                  <a:pt x="150" y="150"/>
                </a:lnTo>
                <a:lnTo>
                  <a:pt x="165" y="170"/>
                </a:lnTo>
                <a:lnTo>
                  <a:pt x="175" y="190"/>
                </a:lnTo>
                <a:lnTo>
                  <a:pt x="193" y="230"/>
                </a:lnTo>
                <a:lnTo>
                  <a:pt x="208" y="273"/>
                </a:lnTo>
                <a:lnTo>
                  <a:pt x="220" y="315"/>
                </a:lnTo>
                <a:lnTo>
                  <a:pt x="225" y="360"/>
                </a:lnTo>
                <a:lnTo>
                  <a:pt x="228" y="383"/>
                </a:lnTo>
                <a:lnTo>
                  <a:pt x="228" y="408"/>
                </a:lnTo>
              </a:path>
            </a:pathLst>
          </a:custGeom>
          <a:noFill/>
          <a:ln w="25907" cap="rnd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13" name="textbox 2913"/>
          <p:cNvSpPr/>
          <p:nvPr/>
        </p:nvSpPr>
        <p:spPr>
          <a:xfrm>
            <a:off x="6623126" y="2976522"/>
            <a:ext cx="680084" cy="7639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407670" algn="l" defTabSz="-635" rtl="0" eaLnBrk="0">
              <a:lnSpc>
                <a:spcPts val="1900"/>
              </a:lnSpc>
              <a:tabLst>
                <a:tab pos="457200" algn="l"/>
              </a:tabLst>
            </a:pPr>
            <a:r>
              <a:rPr sz="13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1300" spc="21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200" baseline="-120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5</a:t>
            </a:r>
            <a:endParaRPr lang="en-US" altLang="en-US" sz="13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1400" dirty="0"/>
          </a:p>
          <a:p>
            <a:pPr marL="12700" algn="l" defTabSz="-635" rtl="0" eaLnBrk="0">
              <a:lnSpc>
                <a:spcPct val="80000"/>
              </a:lnSpc>
              <a:spcBef>
                <a:spcPts val="5"/>
              </a:spcBef>
            </a:pPr>
            <a:r>
              <a:rPr sz="2300" spc="-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5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endParaRPr lang="en-US" altLang="en-US" sz="2300" dirty="0"/>
          </a:p>
        </p:txBody>
      </p:sp>
      <p:sp>
        <p:nvSpPr>
          <p:cNvPr id="2914" name="path"/>
          <p:cNvSpPr/>
          <p:nvPr/>
        </p:nvSpPr>
        <p:spPr>
          <a:xfrm>
            <a:off x="7038923" y="3586861"/>
            <a:ext cx="38608" cy="40131"/>
          </a:xfrm>
          <a:custGeom>
            <a:avLst/>
            <a:gdLst/>
            <a:ahLst/>
            <a:cxnLst/>
            <a:rect l="0" t="0" r="0" b="0"/>
            <a:pathLst>
              <a:path w="60" h="63">
                <a:moveTo>
                  <a:pt x="40" y="20"/>
                </a:moveTo>
                <a:lnTo>
                  <a:pt x="20" y="42"/>
                </a:lnTo>
              </a:path>
            </a:pathLst>
          </a:custGeom>
          <a:noFill/>
          <a:ln w="25907" cap="rnd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915" name="picture 29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080533" y="2989222"/>
            <a:ext cx="113510" cy="233892"/>
          </a:xfrm>
          <a:prstGeom prst="rect">
            <a:avLst/>
          </a:prstGeom>
        </p:spPr>
      </p:pic>
      <p:sp>
        <p:nvSpPr>
          <p:cNvPr id="2916" name="path"/>
          <p:cNvSpPr/>
          <p:nvPr/>
        </p:nvSpPr>
        <p:spPr>
          <a:xfrm>
            <a:off x="6714363" y="3080004"/>
            <a:ext cx="316484" cy="67182"/>
          </a:xfrm>
          <a:custGeom>
            <a:avLst/>
            <a:gdLst/>
            <a:ahLst/>
            <a:cxnLst/>
            <a:rect l="0" t="0" r="0" b="0"/>
            <a:pathLst>
              <a:path w="498" h="105">
                <a:moveTo>
                  <a:pt x="20" y="75"/>
                </a:moveTo>
                <a:lnTo>
                  <a:pt x="52" y="60"/>
                </a:lnTo>
                <a:lnTo>
                  <a:pt x="70" y="52"/>
                </a:lnTo>
                <a:lnTo>
                  <a:pt x="90" y="45"/>
                </a:lnTo>
                <a:lnTo>
                  <a:pt x="132" y="32"/>
                </a:lnTo>
                <a:lnTo>
                  <a:pt x="175" y="25"/>
                </a:lnTo>
                <a:lnTo>
                  <a:pt x="198" y="22"/>
                </a:lnTo>
                <a:lnTo>
                  <a:pt x="218" y="20"/>
                </a:lnTo>
                <a:lnTo>
                  <a:pt x="258" y="20"/>
                </a:lnTo>
                <a:lnTo>
                  <a:pt x="295" y="25"/>
                </a:lnTo>
                <a:lnTo>
                  <a:pt x="335" y="30"/>
                </a:lnTo>
                <a:lnTo>
                  <a:pt x="372" y="40"/>
                </a:lnTo>
                <a:lnTo>
                  <a:pt x="410" y="52"/>
                </a:lnTo>
                <a:lnTo>
                  <a:pt x="445" y="67"/>
                </a:lnTo>
                <a:lnTo>
                  <a:pt x="478" y="85"/>
                </a:lnTo>
              </a:path>
            </a:pathLst>
          </a:custGeom>
          <a:noFill/>
          <a:ln w="25907" cap="rnd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17" name="textbox 2917"/>
          <p:cNvSpPr/>
          <p:nvPr/>
        </p:nvSpPr>
        <p:spPr>
          <a:xfrm>
            <a:off x="7491887" y="2263544"/>
            <a:ext cx="1036955" cy="3803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790"/>
              </a:lnSpc>
              <a:tabLst>
                <a:tab pos="125095" algn="l"/>
              </a:tabLst>
            </a:pPr>
            <a:r>
              <a:rPr sz="13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1300" spc="-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-30" baseline="-10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r>
              <a:rPr sz="1300" spc="-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</a:t>
            </a:r>
            <a:r>
              <a:rPr sz="20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r>
              <a:rPr sz="1800" spc="-30" baseline="-230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r>
              <a:rPr sz="1800" spc="-10" baseline="-230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</a:t>
            </a:r>
            <a:endParaRPr lang="en-US" altLang="en-US" sz="1170" dirty="0"/>
          </a:p>
        </p:txBody>
      </p:sp>
      <p:pic>
        <p:nvPicPr>
          <p:cNvPr id="2918" name="picture 29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7504587" y="2276244"/>
            <a:ext cx="113510" cy="233892"/>
          </a:xfrm>
          <a:prstGeom prst="rect">
            <a:avLst/>
          </a:prstGeom>
        </p:spPr>
      </p:pic>
      <p:sp>
        <p:nvSpPr>
          <p:cNvPr id="2919" name="path"/>
          <p:cNvSpPr/>
          <p:nvPr/>
        </p:nvSpPr>
        <p:spPr>
          <a:xfrm>
            <a:off x="7772684" y="2324608"/>
            <a:ext cx="265811" cy="51180"/>
          </a:xfrm>
          <a:custGeom>
            <a:avLst/>
            <a:gdLst/>
            <a:ahLst/>
            <a:cxnLst/>
            <a:rect l="0" t="0" r="0" b="0"/>
            <a:pathLst>
              <a:path w="418" h="80">
                <a:moveTo>
                  <a:pt x="20" y="22"/>
                </a:moveTo>
                <a:lnTo>
                  <a:pt x="45" y="30"/>
                </a:lnTo>
                <a:lnTo>
                  <a:pt x="68" y="40"/>
                </a:lnTo>
                <a:lnTo>
                  <a:pt x="93" y="45"/>
                </a:lnTo>
                <a:lnTo>
                  <a:pt x="118" y="50"/>
                </a:lnTo>
                <a:lnTo>
                  <a:pt x="143" y="55"/>
                </a:lnTo>
                <a:lnTo>
                  <a:pt x="168" y="57"/>
                </a:lnTo>
                <a:lnTo>
                  <a:pt x="193" y="60"/>
                </a:lnTo>
                <a:lnTo>
                  <a:pt x="218" y="60"/>
                </a:lnTo>
                <a:lnTo>
                  <a:pt x="243" y="57"/>
                </a:lnTo>
                <a:lnTo>
                  <a:pt x="268" y="52"/>
                </a:lnTo>
                <a:lnTo>
                  <a:pt x="295" y="47"/>
                </a:lnTo>
                <a:lnTo>
                  <a:pt x="320" y="42"/>
                </a:lnTo>
                <a:lnTo>
                  <a:pt x="345" y="35"/>
                </a:lnTo>
                <a:lnTo>
                  <a:pt x="398" y="20"/>
                </a:lnTo>
              </a:path>
            </a:pathLst>
          </a:custGeom>
          <a:noFill/>
          <a:ln w="25907" cap="rnd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20" name="path"/>
          <p:cNvSpPr/>
          <p:nvPr/>
        </p:nvSpPr>
        <p:spPr>
          <a:xfrm>
            <a:off x="6611111" y="3114928"/>
            <a:ext cx="551561" cy="497840"/>
          </a:xfrm>
          <a:custGeom>
            <a:avLst/>
            <a:gdLst/>
            <a:ahLst/>
            <a:cxnLst/>
            <a:rect l="0" t="0" r="0" b="0"/>
            <a:pathLst>
              <a:path w="868" h="784">
                <a:moveTo>
                  <a:pt x="20" y="195"/>
                </a:moveTo>
                <a:lnTo>
                  <a:pt x="40" y="163"/>
                </a:lnTo>
                <a:lnTo>
                  <a:pt x="60" y="135"/>
                </a:lnTo>
                <a:lnTo>
                  <a:pt x="83" y="108"/>
                </a:lnTo>
                <a:lnTo>
                  <a:pt x="105" y="80"/>
                </a:lnTo>
                <a:lnTo>
                  <a:pt x="130" y="58"/>
                </a:lnTo>
                <a:lnTo>
                  <a:pt x="155" y="38"/>
                </a:lnTo>
                <a:lnTo>
                  <a:pt x="183" y="20"/>
                </a:lnTo>
                <a:moveTo>
                  <a:pt x="848" y="418"/>
                </a:moveTo>
                <a:lnTo>
                  <a:pt x="848" y="468"/>
                </a:lnTo>
                <a:lnTo>
                  <a:pt x="843" y="515"/>
                </a:lnTo>
                <a:lnTo>
                  <a:pt x="840" y="540"/>
                </a:lnTo>
                <a:lnTo>
                  <a:pt x="835" y="561"/>
                </a:lnTo>
                <a:lnTo>
                  <a:pt x="825" y="598"/>
                </a:lnTo>
                <a:lnTo>
                  <a:pt x="810" y="636"/>
                </a:lnTo>
                <a:lnTo>
                  <a:pt x="793" y="666"/>
                </a:lnTo>
                <a:lnTo>
                  <a:pt x="775" y="696"/>
                </a:lnTo>
                <a:lnTo>
                  <a:pt x="755" y="723"/>
                </a:lnTo>
                <a:lnTo>
                  <a:pt x="738" y="746"/>
                </a:lnTo>
                <a:lnTo>
                  <a:pt x="715" y="763"/>
                </a:lnTo>
              </a:path>
            </a:pathLst>
          </a:custGeom>
          <a:noFill/>
          <a:ln w="25907" cap="rnd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21" name="path"/>
          <p:cNvSpPr/>
          <p:nvPr/>
        </p:nvSpPr>
        <p:spPr>
          <a:xfrm>
            <a:off x="6312408" y="1804416"/>
            <a:ext cx="550037" cy="260603"/>
          </a:xfrm>
          <a:custGeom>
            <a:avLst/>
            <a:gdLst/>
            <a:ahLst/>
            <a:cxnLst/>
            <a:rect l="0" t="0" r="0" b="0"/>
            <a:pathLst>
              <a:path w="866" h="410">
                <a:moveTo>
                  <a:pt x="20" y="150"/>
                </a:moveTo>
                <a:lnTo>
                  <a:pt x="40" y="182"/>
                </a:lnTo>
                <a:lnTo>
                  <a:pt x="60" y="217"/>
                </a:lnTo>
                <a:lnTo>
                  <a:pt x="72" y="232"/>
                </a:lnTo>
                <a:lnTo>
                  <a:pt x="85" y="247"/>
                </a:lnTo>
                <a:lnTo>
                  <a:pt x="100" y="262"/>
                </a:lnTo>
                <a:lnTo>
                  <a:pt x="115" y="274"/>
                </a:lnTo>
                <a:lnTo>
                  <a:pt x="147" y="302"/>
                </a:lnTo>
                <a:lnTo>
                  <a:pt x="167" y="314"/>
                </a:lnTo>
                <a:lnTo>
                  <a:pt x="187" y="327"/>
                </a:lnTo>
                <a:lnTo>
                  <a:pt x="207" y="337"/>
                </a:lnTo>
                <a:lnTo>
                  <a:pt x="227" y="347"/>
                </a:lnTo>
                <a:lnTo>
                  <a:pt x="247" y="357"/>
                </a:lnTo>
                <a:lnTo>
                  <a:pt x="270" y="364"/>
                </a:lnTo>
                <a:lnTo>
                  <a:pt x="295" y="372"/>
                </a:lnTo>
                <a:lnTo>
                  <a:pt x="317" y="377"/>
                </a:lnTo>
                <a:lnTo>
                  <a:pt x="345" y="382"/>
                </a:lnTo>
                <a:lnTo>
                  <a:pt x="370" y="387"/>
                </a:lnTo>
                <a:lnTo>
                  <a:pt x="398" y="390"/>
                </a:lnTo>
                <a:lnTo>
                  <a:pt x="425" y="390"/>
                </a:lnTo>
                <a:lnTo>
                  <a:pt x="438" y="390"/>
                </a:lnTo>
                <a:lnTo>
                  <a:pt x="453" y="390"/>
                </a:lnTo>
                <a:lnTo>
                  <a:pt x="465" y="387"/>
                </a:lnTo>
                <a:lnTo>
                  <a:pt x="480" y="384"/>
                </a:lnTo>
                <a:lnTo>
                  <a:pt x="495" y="382"/>
                </a:lnTo>
                <a:lnTo>
                  <a:pt x="508" y="377"/>
                </a:lnTo>
                <a:lnTo>
                  <a:pt x="523" y="372"/>
                </a:lnTo>
                <a:lnTo>
                  <a:pt x="538" y="367"/>
                </a:lnTo>
                <a:lnTo>
                  <a:pt x="568" y="354"/>
                </a:lnTo>
                <a:lnTo>
                  <a:pt x="598" y="340"/>
                </a:lnTo>
                <a:lnTo>
                  <a:pt x="630" y="324"/>
                </a:lnTo>
                <a:lnTo>
                  <a:pt x="658" y="307"/>
                </a:lnTo>
                <a:lnTo>
                  <a:pt x="683" y="292"/>
                </a:lnTo>
                <a:lnTo>
                  <a:pt x="705" y="274"/>
                </a:lnTo>
                <a:lnTo>
                  <a:pt x="725" y="257"/>
                </a:lnTo>
                <a:lnTo>
                  <a:pt x="743" y="240"/>
                </a:lnTo>
                <a:lnTo>
                  <a:pt x="755" y="222"/>
                </a:lnTo>
                <a:lnTo>
                  <a:pt x="770" y="202"/>
                </a:lnTo>
                <a:lnTo>
                  <a:pt x="783" y="182"/>
                </a:lnTo>
                <a:lnTo>
                  <a:pt x="793" y="165"/>
                </a:lnTo>
                <a:lnTo>
                  <a:pt x="800" y="147"/>
                </a:lnTo>
                <a:lnTo>
                  <a:pt x="810" y="130"/>
                </a:lnTo>
                <a:lnTo>
                  <a:pt x="818" y="115"/>
                </a:lnTo>
                <a:lnTo>
                  <a:pt x="823" y="100"/>
                </a:lnTo>
                <a:lnTo>
                  <a:pt x="830" y="85"/>
                </a:lnTo>
                <a:lnTo>
                  <a:pt x="833" y="72"/>
                </a:lnTo>
                <a:lnTo>
                  <a:pt x="840" y="45"/>
                </a:lnTo>
                <a:lnTo>
                  <a:pt x="845" y="20"/>
                </a:lnTo>
              </a:path>
            </a:pathLst>
          </a:custGeom>
          <a:noFill/>
          <a:ln w="25907" cap="rnd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22" name="textbox 2922"/>
          <p:cNvSpPr/>
          <p:nvPr/>
        </p:nvSpPr>
        <p:spPr>
          <a:xfrm>
            <a:off x="8454879" y="217832"/>
            <a:ext cx="118745" cy="1212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800" spc="-2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1.</a:t>
            </a:r>
            <a:endParaRPr lang="en-US" altLang="en-US" sz="800" dirty="0"/>
          </a:p>
        </p:txBody>
      </p:sp>
      <p:grpSp>
        <p:nvGrpSpPr>
          <p:cNvPr id="704" name="group 704"/>
          <p:cNvGrpSpPr/>
          <p:nvPr/>
        </p:nvGrpSpPr>
        <p:grpSpPr>
          <a:xfrm rot="21600000">
            <a:off x="8494776" y="161556"/>
            <a:ext cx="547865" cy="232397"/>
            <a:chOff x="0" y="0"/>
            <a:chExt cx="547865" cy="232397"/>
          </a:xfrm>
        </p:grpSpPr>
        <p:pic>
          <p:nvPicPr>
            <p:cNvPr id="2923" name="picture 292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600000">
              <a:off x="0" y="0"/>
              <a:ext cx="547865" cy="232397"/>
            </a:xfrm>
            <a:prstGeom prst="rect">
              <a:avLst/>
            </a:prstGeom>
          </p:spPr>
        </p:pic>
        <p:sp>
          <p:nvSpPr>
            <p:cNvPr id="2924" name="textbox 2924"/>
            <p:cNvSpPr/>
            <p:nvPr/>
          </p:nvSpPr>
          <p:spPr>
            <a:xfrm>
              <a:off x="-12700" y="-12700"/>
              <a:ext cx="573405" cy="27241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5000"/>
                </a:lnSpc>
              </a:pPr>
              <a:endParaRPr lang="en-US" altLang="en-US" sz="400" dirty="0"/>
            </a:p>
            <a:p>
              <a:pPr marL="93345" algn="l" defTabSz="-635" rtl="0" eaLnBrk="0">
                <a:lnSpc>
                  <a:spcPct val="96000"/>
                </a:lnSpc>
                <a:spcBef>
                  <a:spcPts val="5"/>
                </a:spcBef>
              </a:pPr>
              <a:r>
                <a:rPr sz="800" spc="-20" dirty="0">
                  <a:ln w="2917" cap="flat" cmpd="sng">
                    <a:solidFill>
                      <a:srgbClr val="000514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闭合导线</a:t>
              </a:r>
              <a:endParaRPr lang="en-US" altLang="en-US" sz="800" dirty="0"/>
            </a:p>
          </p:txBody>
        </p:sp>
      </p:grpSp>
      <p:sp>
        <p:nvSpPr>
          <p:cNvPr id="2925" name="path"/>
          <p:cNvSpPr/>
          <p:nvPr/>
        </p:nvSpPr>
        <p:spPr>
          <a:xfrm>
            <a:off x="8170163" y="2962655"/>
            <a:ext cx="193548" cy="559180"/>
          </a:xfrm>
          <a:custGeom>
            <a:avLst/>
            <a:gdLst/>
            <a:ahLst/>
            <a:cxnLst/>
            <a:rect l="0" t="0" r="0" b="0"/>
            <a:pathLst>
              <a:path w="304" h="880">
                <a:moveTo>
                  <a:pt x="284" y="20"/>
                </a:moveTo>
                <a:lnTo>
                  <a:pt x="244" y="42"/>
                </a:lnTo>
                <a:lnTo>
                  <a:pt x="224" y="55"/>
                </a:lnTo>
                <a:lnTo>
                  <a:pt x="204" y="67"/>
                </a:lnTo>
                <a:lnTo>
                  <a:pt x="187" y="82"/>
                </a:lnTo>
                <a:lnTo>
                  <a:pt x="167" y="97"/>
                </a:lnTo>
                <a:lnTo>
                  <a:pt x="152" y="112"/>
                </a:lnTo>
                <a:lnTo>
                  <a:pt x="135" y="130"/>
                </a:lnTo>
                <a:lnTo>
                  <a:pt x="120" y="150"/>
                </a:lnTo>
                <a:lnTo>
                  <a:pt x="105" y="170"/>
                </a:lnTo>
                <a:lnTo>
                  <a:pt x="90" y="192"/>
                </a:lnTo>
                <a:lnTo>
                  <a:pt x="75" y="217"/>
                </a:lnTo>
                <a:lnTo>
                  <a:pt x="62" y="240"/>
                </a:lnTo>
                <a:lnTo>
                  <a:pt x="52" y="265"/>
                </a:lnTo>
                <a:lnTo>
                  <a:pt x="47" y="277"/>
                </a:lnTo>
                <a:lnTo>
                  <a:pt x="42" y="290"/>
                </a:lnTo>
                <a:lnTo>
                  <a:pt x="37" y="302"/>
                </a:lnTo>
                <a:lnTo>
                  <a:pt x="35" y="315"/>
                </a:lnTo>
                <a:lnTo>
                  <a:pt x="30" y="340"/>
                </a:lnTo>
                <a:lnTo>
                  <a:pt x="25" y="370"/>
                </a:lnTo>
                <a:lnTo>
                  <a:pt x="22" y="395"/>
                </a:lnTo>
                <a:lnTo>
                  <a:pt x="20" y="425"/>
                </a:lnTo>
                <a:lnTo>
                  <a:pt x="20" y="455"/>
                </a:lnTo>
                <a:lnTo>
                  <a:pt x="20" y="482"/>
                </a:lnTo>
                <a:lnTo>
                  <a:pt x="22" y="510"/>
                </a:lnTo>
                <a:lnTo>
                  <a:pt x="25" y="535"/>
                </a:lnTo>
                <a:lnTo>
                  <a:pt x="27" y="547"/>
                </a:lnTo>
                <a:lnTo>
                  <a:pt x="30" y="560"/>
                </a:lnTo>
                <a:lnTo>
                  <a:pt x="32" y="572"/>
                </a:lnTo>
                <a:lnTo>
                  <a:pt x="37" y="585"/>
                </a:lnTo>
                <a:lnTo>
                  <a:pt x="45" y="610"/>
                </a:lnTo>
                <a:lnTo>
                  <a:pt x="55" y="635"/>
                </a:lnTo>
                <a:lnTo>
                  <a:pt x="65" y="660"/>
                </a:lnTo>
                <a:lnTo>
                  <a:pt x="75" y="682"/>
                </a:lnTo>
                <a:lnTo>
                  <a:pt x="87" y="702"/>
                </a:lnTo>
                <a:lnTo>
                  <a:pt x="100" y="725"/>
                </a:lnTo>
                <a:lnTo>
                  <a:pt x="112" y="745"/>
                </a:lnTo>
                <a:lnTo>
                  <a:pt x="127" y="765"/>
                </a:lnTo>
                <a:lnTo>
                  <a:pt x="142" y="782"/>
                </a:lnTo>
                <a:lnTo>
                  <a:pt x="157" y="797"/>
                </a:lnTo>
                <a:lnTo>
                  <a:pt x="172" y="815"/>
                </a:lnTo>
                <a:lnTo>
                  <a:pt x="189" y="830"/>
                </a:lnTo>
                <a:lnTo>
                  <a:pt x="207" y="845"/>
                </a:lnTo>
                <a:lnTo>
                  <a:pt x="224" y="860"/>
                </a:lnTo>
              </a:path>
            </a:pathLst>
          </a:custGeom>
          <a:noFill/>
          <a:ln w="25907" cap="rnd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26" name="path"/>
          <p:cNvSpPr/>
          <p:nvPr/>
        </p:nvSpPr>
        <p:spPr>
          <a:xfrm>
            <a:off x="7656576" y="2007108"/>
            <a:ext cx="194309" cy="344932"/>
          </a:xfrm>
          <a:custGeom>
            <a:avLst/>
            <a:gdLst/>
            <a:ahLst/>
            <a:cxnLst/>
            <a:rect l="0" t="0" r="0" b="0"/>
            <a:pathLst>
              <a:path w="305" h="543">
                <a:moveTo>
                  <a:pt x="28" y="20"/>
                </a:moveTo>
                <a:lnTo>
                  <a:pt x="23" y="57"/>
                </a:lnTo>
                <a:lnTo>
                  <a:pt x="20" y="97"/>
                </a:lnTo>
                <a:lnTo>
                  <a:pt x="20" y="117"/>
                </a:lnTo>
                <a:lnTo>
                  <a:pt x="20" y="137"/>
                </a:lnTo>
                <a:lnTo>
                  <a:pt x="23" y="157"/>
                </a:lnTo>
                <a:lnTo>
                  <a:pt x="28" y="180"/>
                </a:lnTo>
                <a:lnTo>
                  <a:pt x="33" y="202"/>
                </a:lnTo>
                <a:lnTo>
                  <a:pt x="38" y="225"/>
                </a:lnTo>
                <a:lnTo>
                  <a:pt x="45" y="247"/>
                </a:lnTo>
                <a:lnTo>
                  <a:pt x="53" y="270"/>
                </a:lnTo>
                <a:lnTo>
                  <a:pt x="60" y="295"/>
                </a:lnTo>
                <a:lnTo>
                  <a:pt x="70" y="317"/>
                </a:lnTo>
                <a:lnTo>
                  <a:pt x="83" y="340"/>
                </a:lnTo>
                <a:lnTo>
                  <a:pt x="98" y="360"/>
                </a:lnTo>
                <a:lnTo>
                  <a:pt x="115" y="380"/>
                </a:lnTo>
                <a:lnTo>
                  <a:pt x="133" y="402"/>
                </a:lnTo>
                <a:lnTo>
                  <a:pt x="150" y="422"/>
                </a:lnTo>
                <a:lnTo>
                  <a:pt x="173" y="445"/>
                </a:lnTo>
                <a:lnTo>
                  <a:pt x="195" y="462"/>
                </a:lnTo>
                <a:lnTo>
                  <a:pt x="218" y="480"/>
                </a:lnTo>
                <a:lnTo>
                  <a:pt x="240" y="497"/>
                </a:lnTo>
                <a:lnTo>
                  <a:pt x="263" y="510"/>
                </a:lnTo>
                <a:lnTo>
                  <a:pt x="285" y="522"/>
                </a:lnTo>
              </a:path>
            </a:pathLst>
          </a:custGeom>
          <a:noFill/>
          <a:ln w="25907" cap="rnd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27" name="textbox 2927"/>
          <p:cNvSpPr/>
          <p:nvPr/>
        </p:nvSpPr>
        <p:spPr>
          <a:xfrm>
            <a:off x="6940306" y="3803683"/>
            <a:ext cx="300990" cy="2940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0000"/>
              </a:lnSpc>
            </a:pPr>
            <a:endParaRPr lang="en-US" altLang="en-US" sz="900" dirty="0"/>
          </a:p>
          <a:p>
            <a:pPr algn="l" defTabSz="-635" rtl="0" eaLnBrk="0">
              <a:lnSpc>
                <a:spcPct val="8000"/>
              </a:lnSpc>
            </a:pPr>
            <a:endParaRPr lang="en-US" altLang="en-US" sz="100" dirty="0"/>
          </a:p>
          <a:p>
            <a:pPr marL="140970" algn="l" defTabSz="-635" rtl="0" eaLnBrk="0">
              <a:lnSpc>
                <a:spcPct val="78000"/>
              </a:lnSpc>
            </a:pPr>
            <a:r>
              <a:rPr sz="1200" spc="-2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</a:t>
            </a:r>
            <a:r>
              <a:rPr sz="1200" spc="-1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5</a:t>
            </a:r>
            <a:endParaRPr lang="en-US" altLang="en-US" sz="1200" dirty="0"/>
          </a:p>
        </p:txBody>
      </p:sp>
      <p:sp>
        <p:nvSpPr>
          <p:cNvPr id="2928" name="textbox 2928"/>
          <p:cNvSpPr/>
          <p:nvPr/>
        </p:nvSpPr>
        <p:spPr>
          <a:xfrm>
            <a:off x="8077210" y="3778410"/>
            <a:ext cx="300990" cy="2940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0000"/>
              </a:lnSpc>
            </a:pPr>
            <a:endParaRPr lang="en-US" altLang="en-US" sz="900" dirty="0"/>
          </a:p>
          <a:p>
            <a:pPr algn="l" defTabSz="-635" rtl="0" eaLnBrk="0">
              <a:lnSpc>
                <a:spcPct val="8000"/>
              </a:lnSpc>
            </a:pPr>
            <a:endParaRPr lang="en-US" altLang="en-US" sz="100" dirty="0"/>
          </a:p>
          <a:p>
            <a:pPr marL="144780" algn="l" defTabSz="-635" rtl="0" eaLnBrk="0">
              <a:lnSpc>
                <a:spcPct val="78000"/>
              </a:lnSpc>
            </a:pPr>
            <a:r>
              <a:rPr sz="1200" spc="-2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34</a:t>
            </a:r>
            <a:endParaRPr lang="en-US" altLang="en-US" sz="1200" dirty="0"/>
          </a:p>
        </p:txBody>
      </p:sp>
      <p:sp>
        <p:nvSpPr>
          <p:cNvPr id="2929" name="textbox 2929"/>
          <p:cNvSpPr/>
          <p:nvPr/>
        </p:nvSpPr>
        <p:spPr>
          <a:xfrm>
            <a:off x="7191512" y="1496601"/>
            <a:ext cx="300990" cy="2952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0000"/>
              </a:lnSpc>
            </a:pPr>
            <a:endParaRPr lang="en-US" altLang="en-US" sz="900" dirty="0"/>
          </a:p>
          <a:p>
            <a:pPr marL="153035" algn="l" defTabSz="-635" rtl="0" eaLnBrk="0">
              <a:lnSpc>
                <a:spcPct val="79000"/>
              </a:lnSpc>
              <a:spcBef>
                <a:spcPts val="5"/>
              </a:spcBef>
            </a:pPr>
            <a:r>
              <a:rPr sz="1200" spc="-4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r>
              <a:rPr sz="1200" spc="-3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1200" dirty="0"/>
          </a:p>
        </p:txBody>
      </p:sp>
      <p:sp>
        <p:nvSpPr>
          <p:cNvPr id="2930" name="textbox 2930"/>
          <p:cNvSpPr/>
          <p:nvPr/>
        </p:nvSpPr>
        <p:spPr>
          <a:xfrm>
            <a:off x="7853710" y="3182897"/>
            <a:ext cx="235584" cy="2673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1900"/>
              </a:lnSpc>
              <a:tabLst>
                <a:tab pos="125095" algn="l"/>
              </a:tabLst>
            </a:pPr>
            <a:r>
              <a:rPr sz="13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1300" spc="-48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0" baseline="-120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</a:t>
            </a:r>
            <a:endParaRPr lang="en-US" altLang="en-US" sz="1300" dirty="0"/>
          </a:p>
        </p:txBody>
      </p:sp>
      <p:pic>
        <p:nvPicPr>
          <p:cNvPr id="2931" name="picture 29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7866410" y="3195597"/>
            <a:ext cx="113510" cy="233892"/>
          </a:xfrm>
          <a:prstGeom prst="rect">
            <a:avLst/>
          </a:prstGeom>
        </p:spPr>
      </p:pic>
      <p:sp>
        <p:nvSpPr>
          <p:cNvPr id="2932" name="textbox 2932"/>
          <p:cNvSpPr/>
          <p:nvPr/>
        </p:nvSpPr>
        <p:spPr>
          <a:xfrm>
            <a:off x="7494935" y="3870475"/>
            <a:ext cx="235584" cy="2673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1900"/>
              </a:lnSpc>
              <a:tabLst>
                <a:tab pos="125095" algn="l"/>
              </a:tabLst>
            </a:pPr>
            <a:r>
              <a:rPr sz="13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1300" spc="-51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0" baseline="-120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</a:t>
            </a:r>
            <a:endParaRPr lang="en-US" altLang="en-US" sz="1300" dirty="0"/>
          </a:p>
        </p:txBody>
      </p:sp>
      <p:pic>
        <p:nvPicPr>
          <p:cNvPr id="2933" name="picture 29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7507635" y="3883175"/>
            <a:ext cx="113510" cy="233892"/>
          </a:xfrm>
          <a:prstGeom prst="rect">
            <a:avLst/>
          </a:prstGeom>
        </p:spPr>
      </p:pic>
      <p:sp>
        <p:nvSpPr>
          <p:cNvPr id="2934" name="textbox 2934"/>
          <p:cNvSpPr/>
          <p:nvPr/>
        </p:nvSpPr>
        <p:spPr>
          <a:xfrm>
            <a:off x="6548785" y="2111144"/>
            <a:ext cx="235584" cy="2673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1900"/>
              </a:lnSpc>
              <a:tabLst>
                <a:tab pos="125095" algn="l"/>
              </a:tabLst>
            </a:pPr>
            <a:r>
              <a:rPr sz="11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1100" spc="-31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700" spc="-40" baseline="-110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1105" dirty="0"/>
          </a:p>
        </p:txBody>
      </p:sp>
      <p:pic>
        <p:nvPicPr>
          <p:cNvPr id="2935" name="picture 29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6561485" y="2123844"/>
            <a:ext cx="113510" cy="233892"/>
          </a:xfrm>
          <a:prstGeom prst="rect">
            <a:avLst/>
          </a:prstGeom>
        </p:spPr>
      </p:pic>
      <p:sp>
        <p:nvSpPr>
          <p:cNvPr id="2936" name="textbox 2936"/>
          <p:cNvSpPr/>
          <p:nvPr/>
        </p:nvSpPr>
        <p:spPr>
          <a:xfrm>
            <a:off x="3519982" y="2850235"/>
            <a:ext cx="205740" cy="3848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400" u="sng" spc="8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endParaRPr lang="en-US" altLang="en-US" sz="2400" dirty="0"/>
          </a:p>
        </p:txBody>
      </p:sp>
      <p:sp>
        <p:nvSpPr>
          <p:cNvPr id="2937" name="path"/>
          <p:cNvSpPr/>
          <p:nvPr/>
        </p:nvSpPr>
        <p:spPr>
          <a:xfrm>
            <a:off x="7470647" y="4134611"/>
            <a:ext cx="388493" cy="98932"/>
          </a:xfrm>
          <a:custGeom>
            <a:avLst/>
            <a:gdLst/>
            <a:ahLst/>
            <a:cxnLst/>
            <a:rect l="0" t="0" r="0" b="0"/>
            <a:pathLst>
              <a:path w="611" h="155">
                <a:moveTo>
                  <a:pt x="20" y="135"/>
                </a:moveTo>
                <a:lnTo>
                  <a:pt x="30" y="125"/>
                </a:lnTo>
                <a:lnTo>
                  <a:pt x="40" y="113"/>
                </a:lnTo>
                <a:lnTo>
                  <a:pt x="53" y="103"/>
                </a:lnTo>
                <a:lnTo>
                  <a:pt x="65" y="93"/>
                </a:lnTo>
                <a:lnTo>
                  <a:pt x="77" y="83"/>
                </a:lnTo>
                <a:lnTo>
                  <a:pt x="93" y="73"/>
                </a:lnTo>
                <a:lnTo>
                  <a:pt x="100" y="68"/>
                </a:lnTo>
                <a:lnTo>
                  <a:pt x="107" y="63"/>
                </a:lnTo>
                <a:lnTo>
                  <a:pt x="117" y="60"/>
                </a:lnTo>
                <a:lnTo>
                  <a:pt x="125" y="55"/>
                </a:lnTo>
                <a:lnTo>
                  <a:pt x="145" y="48"/>
                </a:lnTo>
                <a:lnTo>
                  <a:pt x="165" y="40"/>
                </a:lnTo>
                <a:lnTo>
                  <a:pt x="178" y="38"/>
                </a:lnTo>
                <a:lnTo>
                  <a:pt x="190" y="35"/>
                </a:lnTo>
                <a:lnTo>
                  <a:pt x="203" y="33"/>
                </a:lnTo>
                <a:lnTo>
                  <a:pt x="215" y="30"/>
                </a:lnTo>
                <a:lnTo>
                  <a:pt x="225" y="28"/>
                </a:lnTo>
                <a:lnTo>
                  <a:pt x="240" y="25"/>
                </a:lnTo>
                <a:lnTo>
                  <a:pt x="253" y="25"/>
                </a:lnTo>
                <a:lnTo>
                  <a:pt x="263" y="23"/>
                </a:lnTo>
                <a:lnTo>
                  <a:pt x="275" y="23"/>
                </a:lnTo>
                <a:lnTo>
                  <a:pt x="288" y="20"/>
                </a:lnTo>
                <a:lnTo>
                  <a:pt x="301" y="20"/>
                </a:lnTo>
                <a:lnTo>
                  <a:pt x="311" y="20"/>
                </a:lnTo>
                <a:lnTo>
                  <a:pt x="323" y="20"/>
                </a:lnTo>
                <a:lnTo>
                  <a:pt x="333" y="20"/>
                </a:lnTo>
                <a:lnTo>
                  <a:pt x="343" y="23"/>
                </a:lnTo>
                <a:lnTo>
                  <a:pt x="353" y="23"/>
                </a:lnTo>
                <a:lnTo>
                  <a:pt x="363" y="25"/>
                </a:lnTo>
                <a:lnTo>
                  <a:pt x="373" y="28"/>
                </a:lnTo>
                <a:lnTo>
                  <a:pt x="386" y="28"/>
                </a:lnTo>
                <a:lnTo>
                  <a:pt x="396" y="30"/>
                </a:lnTo>
                <a:lnTo>
                  <a:pt x="406" y="33"/>
                </a:lnTo>
                <a:lnTo>
                  <a:pt x="416" y="35"/>
                </a:lnTo>
                <a:lnTo>
                  <a:pt x="436" y="43"/>
                </a:lnTo>
                <a:lnTo>
                  <a:pt x="453" y="48"/>
                </a:lnTo>
                <a:lnTo>
                  <a:pt x="471" y="55"/>
                </a:lnTo>
                <a:lnTo>
                  <a:pt x="486" y="63"/>
                </a:lnTo>
                <a:lnTo>
                  <a:pt x="503" y="70"/>
                </a:lnTo>
                <a:lnTo>
                  <a:pt x="518" y="78"/>
                </a:lnTo>
                <a:lnTo>
                  <a:pt x="533" y="85"/>
                </a:lnTo>
                <a:lnTo>
                  <a:pt x="549" y="93"/>
                </a:lnTo>
                <a:lnTo>
                  <a:pt x="564" y="103"/>
                </a:lnTo>
                <a:lnTo>
                  <a:pt x="576" y="110"/>
                </a:lnTo>
                <a:lnTo>
                  <a:pt x="591" y="120"/>
                </a:lnTo>
              </a:path>
            </a:pathLst>
          </a:custGeom>
          <a:noFill/>
          <a:ln w="25907" cap="rnd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38" name="textbox 2938"/>
          <p:cNvSpPr/>
          <p:nvPr/>
        </p:nvSpPr>
        <p:spPr>
          <a:xfrm>
            <a:off x="7920914" y="1665808"/>
            <a:ext cx="162560" cy="3111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2300" spc="-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2300" dirty="0"/>
          </a:p>
        </p:txBody>
      </p:sp>
      <p:sp>
        <p:nvSpPr>
          <p:cNvPr id="2939" name="textbox 2939"/>
          <p:cNvSpPr/>
          <p:nvPr/>
        </p:nvSpPr>
        <p:spPr>
          <a:xfrm>
            <a:off x="8666429" y="3175838"/>
            <a:ext cx="160020" cy="3086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2300" spc="-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</a:t>
            </a:r>
            <a:endParaRPr lang="en-US" altLang="en-US" sz="2300" dirty="0"/>
          </a:p>
        </p:txBody>
      </p:sp>
      <p:sp>
        <p:nvSpPr>
          <p:cNvPr id="2940" name="textbox 2940"/>
          <p:cNvSpPr/>
          <p:nvPr/>
        </p:nvSpPr>
        <p:spPr>
          <a:xfrm>
            <a:off x="6509444" y="1372149"/>
            <a:ext cx="143510" cy="3028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1000"/>
              </a:lnSpc>
            </a:pPr>
            <a:r>
              <a:rPr sz="2000" spc="-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2000" dirty="0"/>
          </a:p>
        </p:txBody>
      </p:sp>
      <p:pic>
        <p:nvPicPr>
          <p:cNvPr id="2941" name="picture 29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3628771" y="3167252"/>
            <a:ext cx="145541" cy="159385"/>
          </a:xfrm>
          <a:prstGeom prst="rect">
            <a:avLst/>
          </a:prstGeom>
        </p:spPr>
      </p:pic>
      <p:sp>
        <p:nvSpPr>
          <p:cNvPr id="2942" name="textbox 2942"/>
          <p:cNvSpPr/>
          <p:nvPr/>
        </p:nvSpPr>
        <p:spPr>
          <a:xfrm>
            <a:off x="8077210" y="3778410"/>
            <a:ext cx="14795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0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endParaRPr lang="en-US" altLang="en-US" sz="2000" dirty="0"/>
          </a:p>
        </p:txBody>
      </p:sp>
      <p:sp>
        <p:nvSpPr>
          <p:cNvPr id="2943" name="textbox 2943"/>
          <p:cNvSpPr/>
          <p:nvPr/>
        </p:nvSpPr>
        <p:spPr>
          <a:xfrm>
            <a:off x="5908303" y="2884330"/>
            <a:ext cx="14795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0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endParaRPr lang="en-US" altLang="en-US" sz="2000" dirty="0"/>
          </a:p>
        </p:txBody>
      </p:sp>
      <p:sp>
        <p:nvSpPr>
          <p:cNvPr id="2944" name="textbox 2944"/>
          <p:cNvSpPr/>
          <p:nvPr/>
        </p:nvSpPr>
        <p:spPr>
          <a:xfrm>
            <a:off x="5741807" y="1741076"/>
            <a:ext cx="14795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0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endParaRPr lang="en-US" altLang="en-US" sz="2000" dirty="0"/>
          </a:p>
        </p:txBody>
      </p:sp>
      <p:sp>
        <p:nvSpPr>
          <p:cNvPr id="2945" name="textbox 2945"/>
          <p:cNvSpPr/>
          <p:nvPr/>
        </p:nvSpPr>
        <p:spPr>
          <a:xfrm>
            <a:off x="7191512" y="1496601"/>
            <a:ext cx="14795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0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endParaRPr lang="en-US" altLang="en-US" sz="2000" dirty="0"/>
          </a:p>
        </p:txBody>
      </p:sp>
      <p:sp>
        <p:nvSpPr>
          <p:cNvPr id="2946" name="textbox 2946"/>
          <p:cNvSpPr/>
          <p:nvPr/>
        </p:nvSpPr>
        <p:spPr>
          <a:xfrm>
            <a:off x="6940306" y="3803683"/>
            <a:ext cx="14795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0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endParaRPr lang="en-US" altLang="en-US" sz="2000" dirty="0"/>
          </a:p>
        </p:txBody>
      </p:sp>
      <p:sp>
        <p:nvSpPr>
          <p:cNvPr id="2947" name="path"/>
          <p:cNvSpPr/>
          <p:nvPr/>
        </p:nvSpPr>
        <p:spPr>
          <a:xfrm>
            <a:off x="5482082" y="2285619"/>
            <a:ext cx="135381" cy="106679"/>
          </a:xfrm>
          <a:custGeom>
            <a:avLst/>
            <a:gdLst/>
            <a:ahLst/>
            <a:cxnLst/>
            <a:rect l="0" t="0" r="0" b="0"/>
            <a:pathLst>
              <a:path w="213" h="167">
                <a:moveTo>
                  <a:pt x="20" y="20"/>
                </a:moveTo>
                <a:lnTo>
                  <a:pt x="32" y="25"/>
                </a:lnTo>
                <a:lnTo>
                  <a:pt x="42" y="32"/>
                </a:lnTo>
                <a:lnTo>
                  <a:pt x="55" y="40"/>
                </a:lnTo>
                <a:lnTo>
                  <a:pt x="70" y="50"/>
                </a:lnTo>
                <a:lnTo>
                  <a:pt x="100" y="70"/>
                </a:lnTo>
                <a:lnTo>
                  <a:pt x="115" y="80"/>
                </a:lnTo>
                <a:lnTo>
                  <a:pt x="130" y="90"/>
                </a:lnTo>
                <a:lnTo>
                  <a:pt x="142" y="100"/>
                </a:lnTo>
                <a:lnTo>
                  <a:pt x="152" y="107"/>
                </a:lnTo>
                <a:lnTo>
                  <a:pt x="162" y="115"/>
                </a:lnTo>
                <a:lnTo>
                  <a:pt x="167" y="120"/>
                </a:lnTo>
                <a:lnTo>
                  <a:pt x="180" y="130"/>
                </a:lnTo>
                <a:lnTo>
                  <a:pt x="187" y="140"/>
                </a:lnTo>
                <a:lnTo>
                  <a:pt x="192" y="147"/>
                </a:lnTo>
              </a:path>
            </a:pathLst>
          </a:custGeom>
          <a:noFill/>
          <a:ln w="25907" cap="rnd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48" name="path"/>
          <p:cNvSpPr/>
          <p:nvPr/>
        </p:nvSpPr>
        <p:spPr>
          <a:xfrm>
            <a:off x="5039867" y="2429636"/>
            <a:ext cx="59181" cy="155828"/>
          </a:xfrm>
          <a:custGeom>
            <a:avLst/>
            <a:gdLst/>
            <a:ahLst/>
            <a:cxnLst/>
            <a:rect l="0" t="0" r="0" b="0"/>
            <a:pathLst>
              <a:path w="93" h="245">
                <a:moveTo>
                  <a:pt x="20" y="225"/>
                </a:moveTo>
                <a:lnTo>
                  <a:pt x="22" y="205"/>
                </a:lnTo>
                <a:lnTo>
                  <a:pt x="27" y="162"/>
                </a:lnTo>
                <a:lnTo>
                  <a:pt x="35" y="122"/>
                </a:lnTo>
                <a:lnTo>
                  <a:pt x="40" y="102"/>
                </a:lnTo>
                <a:lnTo>
                  <a:pt x="45" y="85"/>
                </a:lnTo>
                <a:lnTo>
                  <a:pt x="50" y="67"/>
                </a:lnTo>
                <a:lnTo>
                  <a:pt x="57" y="52"/>
                </a:lnTo>
                <a:lnTo>
                  <a:pt x="72" y="20"/>
                </a:lnTo>
              </a:path>
            </a:pathLst>
          </a:custGeom>
          <a:noFill/>
          <a:ln w="25907" cap="rnd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49" name="path"/>
          <p:cNvSpPr/>
          <p:nvPr/>
        </p:nvSpPr>
        <p:spPr>
          <a:xfrm>
            <a:off x="5039867" y="2559558"/>
            <a:ext cx="38607" cy="127253"/>
          </a:xfrm>
          <a:custGeom>
            <a:avLst/>
            <a:gdLst/>
            <a:ahLst/>
            <a:cxnLst/>
            <a:rect l="0" t="0" r="0" b="0"/>
            <a:pathLst>
              <a:path w="60" h="200">
                <a:moveTo>
                  <a:pt x="40" y="180"/>
                </a:moveTo>
                <a:lnTo>
                  <a:pt x="32" y="147"/>
                </a:lnTo>
                <a:lnTo>
                  <a:pt x="25" y="112"/>
                </a:lnTo>
                <a:lnTo>
                  <a:pt x="22" y="75"/>
                </a:lnTo>
                <a:lnTo>
                  <a:pt x="20" y="40"/>
                </a:lnTo>
                <a:lnTo>
                  <a:pt x="20" y="20"/>
                </a:lnTo>
              </a:path>
            </a:pathLst>
          </a:custGeom>
          <a:noFill/>
          <a:ln w="25907" cap="rnd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951" name="picture 29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4197095"/>
            <a:ext cx="5874893" cy="2653220"/>
          </a:xfrm>
          <a:prstGeom prst="rect">
            <a:avLst/>
          </a:prstGeom>
        </p:spPr>
      </p:pic>
      <p:pic>
        <p:nvPicPr>
          <p:cNvPr id="2952" name="picture 29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604003" y="5311140"/>
            <a:ext cx="4523104" cy="1539175"/>
          </a:xfrm>
          <a:prstGeom prst="rect">
            <a:avLst/>
          </a:prstGeom>
        </p:spPr>
      </p:pic>
      <p:pic>
        <p:nvPicPr>
          <p:cNvPr id="2953" name="picture 29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363211" y="2129028"/>
            <a:ext cx="4773041" cy="4721287"/>
          </a:xfrm>
          <a:prstGeom prst="rect">
            <a:avLst/>
          </a:prstGeom>
        </p:spPr>
      </p:pic>
      <p:pic>
        <p:nvPicPr>
          <p:cNvPr id="2954" name="picture 29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grpSp>
        <p:nvGrpSpPr>
          <p:cNvPr id="706" name="group 706"/>
          <p:cNvGrpSpPr/>
          <p:nvPr/>
        </p:nvGrpSpPr>
        <p:grpSpPr>
          <a:xfrm rot="21600000">
            <a:off x="8237219" y="176796"/>
            <a:ext cx="852678" cy="232397"/>
            <a:chOff x="0" y="0"/>
            <a:chExt cx="852678" cy="232397"/>
          </a:xfrm>
        </p:grpSpPr>
        <p:pic>
          <p:nvPicPr>
            <p:cNvPr id="2955" name="picture 295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852678" cy="232397"/>
            </a:xfrm>
            <a:prstGeom prst="rect">
              <a:avLst/>
            </a:prstGeom>
          </p:spPr>
        </p:pic>
        <p:sp>
          <p:nvSpPr>
            <p:cNvPr id="2956" name="textbox 2956"/>
            <p:cNvSpPr/>
            <p:nvPr/>
          </p:nvSpPr>
          <p:spPr>
            <a:xfrm>
              <a:off x="-12700" y="-12700"/>
              <a:ext cx="878205" cy="27050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6000"/>
                </a:lnSpc>
              </a:pPr>
              <a:endParaRPr lang="en-US" altLang="en-US" sz="400" dirty="0"/>
            </a:p>
            <a:p>
              <a:pPr marL="86995" algn="l" defTabSz="-635" rtl="0" eaLnBrk="0">
                <a:lnSpc>
                  <a:spcPct val="94000"/>
                </a:lnSpc>
                <a:spcBef>
                  <a:spcPts val="0"/>
                </a:spcBef>
              </a:pPr>
              <a:r>
                <a:rPr sz="800" spc="-10" dirty="0">
                  <a:ln w="2917" cap="flat" cmpd="sng">
                    <a:solidFill>
                      <a:srgbClr val="000514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000514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闭合导线坐</a:t>
              </a:r>
              <a:r>
                <a:rPr sz="800" spc="0" dirty="0">
                  <a:ln w="2917" cap="flat" cmpd="sng">
                    <a:solidFill>
                      <a:srgbClr val="000514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000514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标计</a:t>
              </a:r>
              <a:endParaRPr lang="en-US" altLang="en-US" sz="800" dirty="0"/>
            </a:p>
          </p:txBody>
        </p:sp>
      </p:grpSp>
      <p:grpSp>
        <p:nvGrpSpPr>
          <p:cNvPr id="708" name="group 708"/>
          <p:cNvGrpSpPr/>
          <p:nvPr/>
        </p:nvGrpSpPr>
        <p:grpSpPr>
          <a:xfrm rot="21600000">
            <a:off x="8491727" y="298716"/>
            <a:ext cx="343674" cy="232397"/>
            <a:chOff x="0" y="0"/>
            <a:chExt cx="343674" cy="232397"/>
          </a:xfrm>
        </p:grpSpPr>
        <p:pic>
          <p:nvPicPr>
            <p:cNvPr id="2957" name="picture 295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343674" cy="232397"/>
            </a:xfrm>
            <a:prstGeom prst="rect">
              <a:avLst/>
            </a:prstGeom>
          </p:spPr>
        </p:pic>
        <p:sp>
          <p:nvSpPr>
            <p:cNvPr id="2958" name="textbox 2958"/>
            <p:cNvSpPr/>
            <p:nvPr/>
          </p:nvSpPr>
          <p:spPr>
            <a:xfrm>
              <a:off x="-12700" y="-12700"/>
              <a:ext cx="369570" cy="27177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6000"/>
                </a:lnSpc>
              </a:pPr>
              <a:endParaRPr lang="en-US" altLang="en-US" sz="400" dirty="0"/>
            </a:p>
            <a:p>
              <a:pPr marL="82550" algn="l" defTabSz="-635" rtl="0" eaLnBrk="0">
                <a:lnSpc>
                  <a:spcPct val="95000"/>
                </a:lnSpc>
                <a:spcBef>
                  <a:spcPts val="0"/>
                </a:spcBef>
              </a:pPr>
              <a:r>
                <a:rPr sz="800" spc="-10" dirty="0">
                  <a:ln w="2917" cap="flat" cmpd="sng">
                    <a:solidFill>
                      <a:srgbClr val="000514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000514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算表</a:t>
              </a:r>
              <a:endParaRPr lang="en-US" altLang="en-US" sz="800" dirty="0"/>
            </a:p>
          </p:txBody>
        </p:sp>
      </p:grpSp>
      <p:pic>
        <p:nvPicPr>
          <p:cNvPr id="2959" name="picture 29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41247" y="1065276"/>
            <a:ext cx="712469" cy="680465"/>
          </a:xfrm>
          <a:prstGeom prst="rect">
            <a:avLst/>
          </a:prstGeom>
        </p:spPr>
      </p:pic>
      <p:sp>
        <p:nvSpPr>
          <p:cNvPr id="2960" name="textbox 2960"/>
          <p:cNvSpPr/>
          <p:nvPr/>
        </p:nvSpPr>
        <p:spPr>
          <a:xfrm>
            <a:off x="1058671" y="586811"/>
            <a:ext cx="1777364" cy="10775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8000"/>
              </a:lnSpc>
            </a:pPr>
            <a:endParaRPr lang="en-US" altLang="en-US" sz="100" dirty="0"/>
          </a:p>
          <a:p>
            <a:pPr marL="1011555" indent="7620" algn="l" defTabSz="-635" rtl="0" eaLnBrk="0">
              <a:lnSpc>
                <a:spcPct val="97000"/>
              </a:lnSpc>
            </a:pPr>
            <a:r>
              <a:rPr sz="2000" spc="-5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改正</a:t>
            </a:r>
            <a:r>
              <a:rPr sz="2000" spc="-4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后</a:t>
            </a:r>
            <a:r>
              <a:rPr sz="20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-3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转折</a:t>
            </a:r>
            <a:r>
              <a:rPr sz="2000" spc="-2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角</a:t>
            </a:r>
            <a:endParaRPr lang="en-US" altLang="en-US" sz="2000" dirty="0"/>
          </a:p>
          <a:p>
            <a:pPr marL="12700" algn="l" defTabSz="-635" rtl="0" eaLnBrk="0">
              <a:lnSpc>
                <a:spcPts val="3140"/>
              </a:lnSpc>
              <a:spcBef>
                <a:spcPts val="470"/>
              </a:spcBef>
            </a:pPr>
            <a:r>
              <a:rPr sz="2300" spc="-15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r>
              <a:rPr sz="2300" spc="-15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900" spc="-15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′</a:t>
            </a:r>
            <a:r>
              <a:rPr sz="1900" spc="-15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900" spc="-13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″</a:t>
            </a:r>
            <a:endParaRPr lang="en-US" altLang="en-US" sz="1900" dirty="0"/>
          </a:p>
        </p:txBody>
      </p:sp>
      <p:pic>
        <p:nvPicPr>
          <p:cNvPr id="2961" name="picture 29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868424" y="1065276"/>
            <a:ext cx="712469" cy="680465"/>
          </a:xfrm>
          <a:prstGeom prst="rect">
            <a:avLst/>
          </a:prstGeom>
        </p:spPr>
      </p:pic>
      <p:sp>
        <p:nvSpPr>
          <p:cNvPr id="2962" name="textbox 2962"/>
          <p:cNvSpPr/>
          <p:nvPr/>
        </p:nvSpPr>
        <p:spPr>
          <a:xfrm>
            <a:off x="2085797" y="607131"/>
            <a:ext cx="1718945" cy="10572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3000"/>
              </a:lnSpc>
            </a:pPr>
            <a:endParaRPr lang="en-US" altLang="en-US" sz="100" dirty="0"/>
          </a:p>
          <a:p>
            <a:pPr marL="1207135" indent="-254000" algn="l" defTabSz="-635" rtl="0" eaLnBrk="0">
              <a:lnSpc>
                <a:spcPct val="102000"/>
              </a:lnSpc>
            </a:pPr>
            <a:r>
              <a:rPr sz="2000" spc="-3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方向</a:t>
            </a:r>
            <a:r>
              <a:rPr sz="2000" spc="-2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角</a:t>
            </a:r>
            <a:r>
              <a:rPr sz="20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0" dirty="0">
                <a:solidFill>
                  <a:srgbClr val="9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endParaRPr lang="en-US" altLang="en-US" sz="2000" dirty="0"/>
          </a:p>
          <a:p>
            <a:pPr marL="12700" algn="l" defTabSz="-635" rtl="0" eaLnBrk="0">
              <a:lnSpc>
                <a:spcPts val="3140"/>
              </a:lnSpc>
              <a:spcBef>
                <a:spcPts val="60"/>
              </a:spcBef>
            </a:pPr>
            <a:r>
              <a:rPr sz="2300" spc="-15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r>
              <a:rPr sz="2300" spc="-15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900" spc="-15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′</a:t>
            </a:r>
            <a:r>
              <a:rPr sz="1900" spc="-15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900" spc="-12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″</a:t>
            </a:r>
            <a:endParaRPr lang="en-US" altLang="en-US" sz="1900" dirty="0"/>
          </a:p>
        </p:txBody>
      </p:sp>
      <p:graphicFrame>
        <p:nvGraphicFramePr>
          <p:cNvPr id="2963" name="table 2963"/>
          <p:cNvGraphicFramePr>
            <a:graphicFrameLocks noGrp="1"/>
          </p:cNvGraphicFramePr>
          <p:nvPr/>
        </p:nvGraphicFramePr>
        <p:xfrm>
          <a:off x="472440" y="498347"/>
          <a:ext cx="8383269" cy="5236209"/>
        </p:xfrm>
        <a:graphic>
          <a:graphicData uri="http://schemas.openxmlformats.org/drawingml/2006/table">
            <a:tbl>
              <a:tblPr/>
              <a:tblGrid>
                <a:gridCol w="430529"/>
                <a:gridCol w="1018539"/>
                <a:gridCol w="1036320"/>
                <a:gridCol w="1010285"/>
                <a:gridCol w="754379"/>
                <a:gridCol w="638809"/>
                <a:gridCol w="606425"/>
                <a:gridCol w="614044"/>
                <a:gridCol w="605154"/>
                <a:gridCol w="661669"/>
                <a:gridCol w="633730"/>
                <a:gridCol w="373379"/>
              </a:tblGrid>
              <a:tr h="594359"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5000"/>
                        </a:lnSpc>
                      </a:pPr>
                      <a:endParaRPr lang="en-US" altLang="en-US" sz="600" dirty="0"/>
                    </a:p>
                    <a:p>
                      <a:pPr marL="93345" algn="l" defTabSz="-635" rtl="0" eaLnBrk="0">
                        <a:lnSpc>
                          <a:spcPct val="84000"/>
                        </a:lnSpc>
                        <a:spcBef>
                          <a:spcPts val="0"/>
                        </a:spcBef>
                      </a:pPr>
                      <a:r>
                        <a:rPr sz="2000" spc="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点</a:t>
                      </a:r>
                      <a:endParaRPr lang="en-US" altLang="en-US" sz="2000" dirty="0"/>
                    </a:p>
                    <a:p>
                      <a:pPr marL="86995" algn="l" defTabSz="-635" rtl="0" eaLnBrk="0">
                        <a:lnSpc>
                          <a:spcPts val="2690"/>
                        </a:lnSpc>
                      </a:pPr>
                      <a:r>
                        <a:rPr sz="2000" spc="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号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9000"/>
                        </a:lnSpc>
                      </a:pPr>
                      <a:endParaRPr lang="en-US" altLang="en-US" sz="600" dirty="0"/>
                    </a:p>
                    <a:p>
                      <a:pPr marL="140335" algn="l" defTabSz="-635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2000" spc="-2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转折</a:t>
                      </a:r>
                      <a:r>
                        <a:rPr sz="2000" spc="-1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角</a:t>
                      </a:r>
                      <a:endParaRPr lang="en-US" altLang="en-US" sz="2000" dirty="0"/>
                    </a:p>
                    <a:p>
                      <a:pPr marL="310515" algn="l" defTabSz="-635" rtl="0" eaLnBrk="0">
                        <a:lnSpc>
                          <a:spcPts val="2295"/>
                        </a:lnSpc>
                        <a:spcBef>
                          <a:spcPts val="125"/>
                        </a:spcBef>
                      </a:pPr>
                      <a:r>
                        <a:rPr sz="1900" spc="-8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(右</a:t>
                      </a:r>
                      <a:r>
                        <a:rPr sz="1900" spc="-6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)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5129"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165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65100" algn="l" defTabSz="-635" rtl="0" eaLnBrk="0">
                        <a:lnSpc>
                          <a:spcPct val="80000"/>
                        </a:lnSpc>
                        <a:spcBef>
                          <a:spcPts val="5"/>
                        </a:spcBef>
                      </a:pP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A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92710" algn="l" defTabSz="-635" rtl="0" eaLnBrk="0">
                        <a:lnSpc>
                          <a:spcPct val="82000"/>
                        </a:lnSpc>
                      </a:pPr>
                      <a:r>
                        <a:rPr sz="1500" b="1" spc="4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48</a:t>
                      </a:r>
                      <a:r>
                        <a:rPr sz="1500" spc="4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500" b="1" spc="4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43</a:t>
                      </a:r>
                      <a:r>
                        <a:rPr sz="1500" spc="4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500" b="1" spc="4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sz="1500" b="1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19000"/>
                        </a:lnSpc>
                      </a:pPr>
                      <a:endParaRPr lang="en-US" altLang="en-US" sz="1000" dirty="0"/>
                    </a:p>
                    <a:p>
                      <a:pPr marL="147320" algn="l" defTabSz="-635" rtl="0" eaLnBrk="0">
                        <a:lnSpc>
                          <a:spcPct val="82000"/>
                        </a:lnSpc>
                        <a:spcBef>
                          <a:spcPts val="5"/>
                        </a:spcBef>
                      </a:pPr>
                      <a:r>
                        <a:rPr sz="1500" b="1" spc="4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115.1</a:t>
                      </a:r>
                      <a:r>
                        <a:rPr sz="1500" b="1" spc="3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22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347980" algn="l" defTabSz="-635" rtl="0" eaLnBrk="0">
                        <a:lnSpc>
                          <a:spcPct val="94000"/>
                        </a:lnSpc>
                      </a:pPr>
                      <a:r>
                        <a:rPr sz="1800" b="1" spc="-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-2</a:t>
                      </a:r>
                      <a:endParaRPr lang="en-US" altLang="en-US" sz="1800" dirty="0"/>
                    </a:p>
                    <a:p>
                      <a:pPr marL="40005" algn="l" defTabSz="-635" rtl="0" eaLnBrk="0">
                        <a:lnSpc>
                          <a:spcPct val="81000"/>
                        </a:lnSpc>
                        <a:spcBef>
                          <a:spcPts val="225"/>
                        </a:spcBef>
                      </a:pPr>
                      <a:r>
                        <a:rPr sz="1500" b="1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+75.9</a:t>
                      </a:r>
                      <a:r>
                        <a:rPr sz="1500" b="1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38000"/>
                        </a:lnSpc>
                      </a:pPr>
                      <a:endParaRPr lang="en-US" altLang="en-US" sz="1000" dirty="0"/>
                    </a:p>
                    <a:p>
                      <a:pPr marL="328295" algn="l" defTabSz="-635" rtl="0" eaLnBrk="0">
                        <a:lnSpc>
                          <a:spcPct val="86000"/>
                        </a:lnSpc>
                        <a:spcBef>
                          <a:spcPts val="5"/>
                        </a:spcBef>
                      </a:pPr>
                      <a:r>
                        <a:rPr sz="1800" b="1" spc="-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-2</a:t>
                      </a:r>
                      <a:endParaRPr lang="en-US" altLang="en-US" sz="1800" dirty="0"/>
                    </a:p>
                    <a:p>
                      <a:pPr marL="40005" algn="l" defTabSz="-635" rtl="0" eaLnBrk="0">
                        <a:lnSpc>
                          <a:spcPct val="82000"/>
                        </a:lnSpc>
                        <a:spcBef>
                          <a:spcPts val="10"/>
                        </a:spcBef>
                      </a:pPr>
                      <a:r>
                        <a:rPr sz="1500" b="1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+86.5</a:t>
                      </a:r>
                      <a:r>
                        <a:rPr sz="1500" b="1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39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40000"/>
                        </a:lnSpc>
                      </a:pPr>
                      <a:endParaRPr lang="en-US" altLang="en-US" sz="1000" dirty="0"/>
                    </a:p>
                    <a:p>
                      <a:pPr marL="33655" algn="l" defTabSz="-635" rtl="0" eaLnBrk="0">
                        <a:lnSpc>
                          <a:spcPct val="82000"/>
                        </a:lnSpc>
                        <a:spcBef>
                          <a:spcPts val="0"/>
                        </a:spcBef>
                      </a:pPr>
                      <a:r>
                        <a:rPr sz="1500" b="1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+75.9</a:t>
                      </a:r>
                      <a:r>
                        <a:rPr sz="15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30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30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57785" algn="l" defTabSz="-635" rtl="0" eaLnBrk="0">
                        <a:lnSpc>
                          <a:spcPct val="83000"/>
                        </a:lnSpc>
                      </a:pPr>
                      <a:r>
                        <a:rPr sz="1500" b="1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+86</a:t>
                      </a:r>
                      <a:r>
                        <a:rPr sz="1500" b="1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.</a:t>
                      </a:r>
                      <a:r>
                        <a:rPr sz="15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52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20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29210" algn="l" defTabSz="-635" rtl="0" eaLnBrk="0">
                        <a:lnSpc>
                          <a:spcPct val="82000"/>
                        </a:lnSpc>
                      </a:pPr>
                      <a:r>
                        <a:rPr sz="1500" b="1" spc="4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536.2</a:t>
                      </a:r>
                      <a:r>
                        <a:rPr sz="1500" b="1" spc="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34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82000"/>
                        </a:lnSpc>
                        <a:spcBef>
                          <a:spcPts val="5"/>
                        </a:spcBef>
                      </a:pPr>
                      <a:r>
                        <a:rPr sz="1500" b="1" spc="3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328.7</a:t>
                      </a:r>
                      <a:r>
                        <a:rPr sz="1500" b="1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9000"/>
                        </a:lnSpc>
                      </a:pPr>
                      <a:endParaRPr lang="en-US" altLang="en-US" sz="800" dirty="0"/>
                    </a:p>
                    <a:p>
                      <a:pPr marL="26035" algn="l" defTabSz="-635" rtl="0" eaLnBrk="0">
                        <a:lnSpc>
                          <a:spcPct val="80000"/>
                        </a:lnSpc>
                        <a:spcBef>
                          <a:spcPts val="5"/>
                        </a:spcBef>
                      </a:pPr>
                      <a:r>
                        <a:rPr sz="2400" spc="0" dirty="0">
                          <a:ln w="8717" cap="flat" cmpd="sng">
                            <a:solidFill>
                              <a:srgbClr val="FFFF66">
                                <a:alpha val="100000"/>
                              </a:srgbClr>
                            </a:solidFill>
                            <a:prstDash val="solid"/>
                            <a:round/>
                          </a:ln>
                          <a:solidFill>
                            <a:srgbClr val="FFFF6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A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329"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5000"/>
                        </a:lnSpc>
                      </a:pPr>
                      <a:endParaRPr lang="en-US" altLang="en-US" sz="800" dirty="0"/>
                    </a:p>
                    <a:p>
                      <a:pPr marL="211455" algn="l" defTabSz="-635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1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6000"/>
                        </a:lnSpc>
                      </a:pPr>
                      <a:endParaRPr lang="en-US" altLang="en-US" sz="300" dirty="0"/>
                    </a:p>
                    <a:p>
                      <a:pPr marL="560070" algn="l" defTabSz="-635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1800" b="1" spc="-3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+1</a:t>
                      </a:r>
                      <a:r>
                        <a:rPr sz="1800" b="1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altLang="en-US" sz="1800" dirty="0"/>
                    </a:p>
                    <a:p>
                      <a:pPr marL="135255" algn="l" defTabSz="-635" rtl="0" eaLnBrk="0">
                        <a:lnSpc>
                          <a:spcPct val="80000"/>
                        </a:lnSpc>
                        <a:spcBef>
                          <a:spcPts val="180"/>
                        </a:spcBef>
                      </a:pPr>
                      <a:r>
                        <a:rPr sz="1700" spc="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97</a:t>
                      </a:r>
                      <a:r>
                        <a:rPr sz="1700" spc="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700" spc="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03</a:t>
                      </a:r>
                      <a:r>
                        <a:rPr sz="1700" spc="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700" spc="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7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00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75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131445" algn="l" defTabSz="-635" rtl="0" eaLnBrk="0">
                        <a:lnSpc>
                          <a:spcPct val="82000"/>
                        </a:lnSpc>
                      </a:pPr>
                      <a:r>
                        <a:rPr sz="1700" b="1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97</a:t>
                      </a:r>
                      <a:r>
                        <a:rPr sz="17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700" b="1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03</a:t>
                      </a:r>
                      <a:r>
                        <a:rPr sz="17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7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12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84000"/>
                        </a:lnSpc>
                      </a:pPr>
                      <a:endParaRPr lang="en-US" altLang="en-US" sz="1000" dirty="0"/>
                    </a:p>
                    <a:p>
                      <a:pPr marL="91440" algn="l" defTabSz="-635" rtl="0" eaLnBrk="0">
                        <a:lnSpc>
                          <a:spcPct val="83000"/>
                        </a:lnSpc>
                        <a:spcBef>
                          <a:spcPts val="5"/>
                        </a:spcBef>
                      </a:pPr>
                      <a:r>
                        <a:rPr sz="1500" b="1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612.1</a:t>
                      </a:r>
                      <a:r>
                        <a:rPr sz="15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84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47625" algn="l" defTabSz="-635" rtl="0" eaLnBrk="0">
                        <a:lnSpc>
                          <a:spcPct val="82000"/>
                        </a:lnSpc>
                      </a:pPr>
                      <a:r>
                        <a:rPr sz="1500" b="1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415.2</a:t>
                      </a:r>
                      <a:r>
                        <a:rPr sz="1500" b="1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39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43510" algn="l" defTabSz="-635" rtl="0" eaLnBrk="0">
                        <a:lnSpc>
                          <a:spcPct val="79000"/>
                        </a:lnSpc>
                      </a:pP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1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084"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72000"/>
                        </a:lnSpc>
                      </a:pPr>
                      <a:endParaRPr lang="en-US" altLang="en-US" sz="1000" dirty="0"/>
                    </a:p>
                    <a:p>
                      <a:pPr marL="73025" algn="l" defTabSz="-635" rtl="0" eaLnBrk="0">
                        <a:lnSpc>
                          <a:spcPct val="82000"/>
                        </a:lnSpc>
                        <a:spcBef>
                          <a:spcPts val="0"/>
                        </a:spcBef>
                      </a:pPr>
                      <a:r>
                        <a:rPr sz="1500" b="1" spc="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131</a:t>
                      </a:r>
                      <a:r>
                        <a:rPr sz="1500" spc="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500" b="1" spc="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40</a:t>
                      </a:r>
                      <a:r>
                        <a:rPr sz="1500" spc="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500" b="1" spc="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r>
                        <a:rPr sz="1500" b="1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37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121920" algn="l" defTabSz="-635" rtl="0" eaLnBrk="0">
                        <a:lnSpc>
                          <a:spcPct val="82000"/>
                        </a:lnSpc>
                      </a:pPr>
                      <a:r>
                        <a:rPr sz="1500" b="1" spc="5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100.</a:t>
                      </a:r>
                      <a:r>
                        <a:rPr sz="1500" b="1" spc="4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r>
                        <a:rPr sz="1500" b="1" spc="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2000"/>
                        </a:lnSpc>
                      </a:pPr>
                      <a:endParaRPr lang="en-US" altLang="en-US" sz="600" dirty="0"/>
                    </a:p>
                    <a:p>
                      <a:pPr marL="344805" algn="l" defTabSz="-635" rtl="0" eaLnBrk="0">
                        <a:lnSpc>
                          <a:spcPct val="88000"/>
                        </a:lnSpc>
                        <a:spcBef>
                          <a:spcPts val="5"/>
                        </a:spcBef>
                      </a:pPr>
                      <a:r>
                        <a:rPr sz="1800" b="1" spc="-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-2</a:t>
                      </a:r>
                      <a:endParaRPr lang="en-US" altLang="en-US" sz="1800" dirty="0"/>
                    </a:p>
                    <a:p>
                      <a:pPr marL="77470" algn="l" defTabSz="-635" rtl="0" eaLnBrk="0">
                        <a:lnSpc>
                          <a:spcPct val="88000"/>
                        </a:lnSpc>
                        <a:spcBef>
                          <a:spcPts val="10"/>
                        </a:spcBef>
                      </a:pPr>
                      <a:r>
                        <a:rPr sz="1500" b="1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-66.</a:t>
                      </a:r>
                      <a:r>
                        <a:rPr sz="1500" b="1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r>
                        <a:rPr sz="15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4000"/>
                        </a:lnSpc>
                      </a:pPr>
                      <a:endParaRPr lang="en-US" altLang="en-US" sz="500" dirty="0"/>
                    </a:p>
                    <a:p>
                      <a:pPr marL="325755" algn="l" defTabSz="-635" rtl="0" eaLnBrk="0">
                        <a:lnSpc>
                          <a:spcPct val="94000"/>
                        </a:lnSpc>
                        <a:spcBef>
                          <a:spcPts val="0"/>
                        </a:spcBef>
                      </a:pPr>
                      <a:r>
                        <a:rPr sz="1800" b="1" spc="-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-2</a:t>
                      </a:r>
                      <a:endParaRPr lang="en-US" altLang="en-US" sz="1800" dirty="0"/>
                    </a:p>
                    <a:p>
                      <a:pPr marL="38100" algn="l" defTabSz="-635" rtl="0" eaLnBrk="0">
                        <a:lnSpc>
                          <a:spcPct val="81000"/>
                        </a:lnSpc>
                        <a:spcBef>
                          <a:spcPts val="30"/>
                        </a:spcBef>
                      </a:pPr>
                      <a:r>
                        <a:rPr sz="1500" b="1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+74.</a:t>
                      </a:r>
                      <a:r>
                        <a:rPr sz="15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500" b="1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77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93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70485" algn="l" defTabSz="-635" rtl="0" eaLnBrk="0">
                        <a:lnSpc>
                          <a:spcPct val="98000"/>
                        </a:lnSpc>
                      </a:pPr>
                      <a:r>
                        <a:rPr sz="1500" b="1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-66.5</a:t>
                      </a:r>
                      <a:r>
                        <a:rPr sz="1500" b="1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90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000"/>
                        </a:lnSpc>
                      </a:pPr>
                      <a:endParaRPr lang="en-US" altLang="en-US" sz="100" dirty="0"/>
                    </a:p>
                    <a:p>
                      <a:pPr marL="56515" algn="l" defTabSz="-635" rtl="0" eaLnBrk="0">
                        <a:lnSpc>
                          <a:spcPct val="82000"/>
                        </a:lnSpc>
                      </a:pPr>
                      <a:r>
                        <a:rPr sz="1500" b="1" spc="-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+74.</a:t>
                      </a:r>
                      <a:r>
                        <a:rPr sz="1500" spc="-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500" b="1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</a:t>
                      </a:r>
                      <a:r>
                        <a:rPr sz="15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650"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800" dirty="0"/>
                    </a:p>
                    <a:p>
                      <a:pPr marL="184785" algn="l" defTabSz="-635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86000"/>
                        </a:lnSpc>
                      </a:pPr>
                      <a:endParaRPr lang="en-US" altLang="en-US" sz="100" dirty="0"/>
                    </a:p>
                    <a:p>
                      <a:pPr marL="574675" algn="l" defTabSz="-635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1800" b="1" spc="-3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+1</a:t>
                      </a:r>
                      <a:r>
                        <a:rPr sz="1800" b="1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altLang="en-US" sz="1800" dirty="0"/>
                    </a:p>
                    <a:p>
                      <a:pPr marL="49530" algn="l" defTabSz="-635" rtl="0" eaLnBrk="0">
                        <a:lnSpc>
                          <a:spcPct val="76000"/>
                        </a:lnSpc>
                        <a:spcBef>
                          <a:spcPts val="10"/>
                        </a:spcBef>
                      </a:pPr>
                      <a:r>
                        <a:rPr sz="18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105</a:t>
                      </a:r>
                      <a:r>
                        <a:rPr sz="18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8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17</a:t>
                      </a:r>
                      <a:r>
                        <a:rPr sz="18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r>
                        <a:rPr sz="18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9000"/>
                        </a:lnSpc>
                      </a:pPr>
                      <a:endParaRPr lang="en-US" altLang="en-US" sz="1000" dirty="0"/>
                    </a:p>
                    <a:p>
                      <a:pPr marL="48260" algn="l" defTabSz="-635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1800" b="1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105</a:t>
                      </a:r>
                      <a:r>
                        <a:rPr sz="18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8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8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17</a:t>
                      </a:r>
                      <a:r>
                        <a:rPr sz="18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8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18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defTabSz="-635" rtl="0" eaLnBrk="0">
                        <a:lnSpc>
                          <a:spcPct val="144000"/>
                        </a:lnSpc>
                      </a:pPr>
                      <a:endParaRPr lang="en-US" altLang="en-US" sz="1000" dirty="0"/>
                    </a:p>
                    <a:p>
                      <a:pPr marL="111760" algn="l" defTabSz="-635" rtl="0" eaLnBrk="0">
                        <a:lnSpc>
                          <a:spcPct val="82000"/>
                        </a:lnSpc>
                        <a:spcBef>
                          <a:spcPts val="5"/>
                        </a:spcBef>
                      </a:pPr>
                      <a:r>
                        <a:rPr sz="1500" b="1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545.6</a:t>
                      </a:r>
                      <a:r>
                        <a:rPr sz="15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defTabSz="-635" rtl="0" eaLnBrk="0">
                        <a:lnSpc>
                          <a:spcPct val="143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66675" algn="l" defTabSz="-635" rtl="0" eaLnBrk="0">
                        <a:lnSpc>
                          <a:spcPct val="82000"/>
                        </a:lnSpc>
                      </a:pPr>
                      <a:r>
                        <a:rPr sz="1500" b="1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490.0</a:t>
                      </a:r>
                      <a:r>
                        <a:rPr sz="1500" b="1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defTabSz="-635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000"/>
                        </a:lnSpc>
                      </a:pPr>
                      <a:endParaRPr lang="en-US" altLang="en-US" sz="100" dirty="0"/>
                    </a:p>
                    <a:p>
                      <a:pPr marL="124460" algn="l" defTabSz="-635" rtl="0" eaLnBrk="0">
                        <a:lnSpc>
                          <a:spcPct val="79000"/>
                        </a:lnSpc>
                      </a:pP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29"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defTabSz="-635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marL="82550" algn="l" defTabSz="-635" rtl="0" eaLnBrk="0">
                        <a:lnSpc>
                          <a:spcPct val="83000"/>
                        </a:lnSpc>
                        <a:spcBef>
                          <a:spcPts val="5"/>
                        </a:spcBef>
                      </a:pPr>
                      <a:r>
                        <a:rPr sz="1500" b="1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206</a:t>
                      </a: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500" b="1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22</a:t>
                      </a: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500" b="1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r>
                        <a:rPr sz="1500" b="1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800" dirty="0"/>
                    </a:p>
                    <a:p>
                      <a:pPr marL="118745" algn="l" defTabSz="-635" rtl="0" eaLnBrk="0">
                        <a:lnSpc>
                          <a:spcPct val="82000"/>
                        </a:lnSpc>
                        <a:spcBef>
                          <a:spcPts val="5"/>
                        </a:spcBef>
                      </a:pPr>
                      <a:r>
                        <a:rPr sz="1500" b="1" spc="5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108.</a:t>
                      </a:r>
                      <a:r>
                        <a:rPr sz="1500" b="1" spc="4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r>
                        <a:rPr sz="1500" b="1" spc="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defTabSz="-635" rtl="0" eaLnBrk="0">
                        <a:lnSpc>
                          <a:spcPct val="125000"/>
                        </a:lnSpc>
                      </a:pPr>
                      <a:endParaRPr lang="en-US" altLang="en-US" sz="100" dirty="0"/>
                    </a:p>
                    <a:p>
                      <a:pPr marL="363855" algn="l" defTabSz="-635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1800" b="1" spc="-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-2</a:t>
                      </a:r>
                      <a:endParaRPr lang="en-US" altLang="en-US" sz="1800" dirty="0"/>
                    </a:p>
                    <a:p>
                      <a:pPr marL="96520" algn="l" defTabSz="-635" rtl="0" eaLnBrk="0">
                        <a:lnSpc>
                          <a:spcPct val="94000"/>
                        </a:lnSpc>
                        <a:spcBef>
                          <a:spcPts val="15"/>
                        </a:spcBef>
                      </a:pPr>
                      <a:r>
                        <a:rPr sz="1500" b="1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-97.</a:t>
                      </a:r>
                      <a:r>
                        <a:rPr sz="1500" b="1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r>
                        <a:rPr sz="15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defTabSz="-635" rtl="0" eaLnBrk="0">
                        <a:lnSpc>
                          <a:spcPct val="111000"/>
                        </a:lnSpc>
                      </a:pPr>
                      <a:endParaRPr lang="en-US" altLang="en-US" sz="100" dirty="0"/>
                    </a:p>
                    <a:p>
                      <a:pPr marL="344170" algn="l" defTabSz="-635" rtl="0" eaLnBrk="0">
                        <a:lnSpc>
                          <a:spcPct val="87000"/>
                        </a:lnSpc>
                        <a:spcBef>
                          <a:spcPts val="0"/>
                        </a:spcBef>
                      </a:pPr>
                      <a:r>
                        <a:rPr sz="1800" b="1" spc="-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-2</a:t>
                      </a:r>
                      <a:endParaRPr lang="en-US" altLang="en-US" sz="1800" dirty="0"/>
                    </a:p>
                    <a:p>
                      <a:pPr marL="73660" algn="l" defTabSz="-635" rtl="0" eaLnBrk="0">
                        <a:lnSpc>
                          <a:spcPct val="86000"/>
                        </a:lnSpc>
                        <a:spcBef>
                          <a:spcPts val="5"/>
                        </a:spcBef>
                      </a:pPr>
                      <a:r>
                        <a:rPr sz="1500" b="1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-48.1</a:t>
                      </a:r>
                      <a:r>
                        <a:rPr sz="1500" b="1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defTabSz="-635" rtl="0" eaLnBrk="0">
                        <a:lnSpc>
                          <a:spcPct val="123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89535" algn="l" defTabSz="-635" rtl="0" eaLnBrk="0">
                        <a:lnSpc>
                          <a:spcPct val="98000"/>
                        </a:lnSpc>
                      </a:pPr>
                      <a:r>
                        <a:rPr sz="1500" b="1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-97.0</a:t>
                      </a:r>
                      <a:r>
                        <a:rPr sz="15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defTabSz="-635" rtl="0" eaLnBrk="0">
                        <a:lnSpc>
                          <a:spcPct val="136000"/>
                        </a:lnSpc>
                      </a:pPr>
                      <a:endParaRPr lang="en-US" altLang="en-US" sz="1000" dirty="0"/>
                    </a:p>
                    <a:p>
                      <a:pPr marL="92075" algn="l" defTabSz="-635" rtl="0" eaLnBrk="0">
                        <a:lnSpc>
                          <a:spcPct val="99000"/>
                        </a:lnSpc>
                      </a:pPr>
                      <a:r>
                        <a:rPr sz="1500" b="1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-48</a:t>
                      </a:r>
                      <a:r>
                        <a:rPr sz="15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.11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rowSpan="3"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900" dirty="0"/>
                    </a:p>
                    <a:p>
                      <a:pPr marL="201295" algn="l" defTabSz="-635" rtl="0" eaLnBrk="0">
                        <a:lnSpc>
                          <a:spcPct val="78000"/>
                        </a:lnSpc>
                      </a:pP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3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defTabSz="-635" rtl="0" eaLnBrk="0">
                        <a:lnSpc>
                          <a:spcPct val="144000"/>
                        </a:lnSpc>
                      </a:pPr>
                      <a:endParaRPr lang="en-US" altLang="en-US" sz="200" dirty="0"/>
                    </a:p>
                    <a:p>
                      <a:pPr marL="541020" algn="l" defTabSz="-635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800" b="1" spc="-3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+1</a:t>
                      </a:r>
                      <a:r>
                        <a:rPr sz="1800" b="1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altLang="en-US" sz="1800" dirty="0"/>
                    </a:p>
                    <a:p>
                      <a:pPr marL="38735" algn="l" defTabSz="-635" rtl="0" eaLnBrk="0">
                        <a:lnSpc>
                          <a:spcPct val="76000"/>
                        </a:lnSpc>
                        <a:spcBef>
                          <a:spcPts val="5"/>
                        </a:spcBef>
                      </a:pPr>
                      <a:r>
                        <a:rPr sz="18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101</a:t>
                      </a:r>
                      <a:r>
                        <a:rPr sz="18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8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46</a:t>
                      </a:r>
                      <a:r>
                        <a:rPr sz="18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24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defTabSz="-635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marL="93980" algn="l" defTabSz="-635" rtl="0" eaLnBrk="0">
                        <a:lnSpc>
                          <a:spcPct val="82000"/>
                        </a:lnSpc>
                        <a:spcBef>
                          <a:spcPts val="5"/>
                        </a:spcBef>
                      </a:pPr>
                      <a:r>
                        <a:rPr sz="1700" b="1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101</a:t>
                      </a:r>
                      <a:r>
                        <a:rPr sz="17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700" b="1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46</a:t>
                      </a:r>
                      <a:r>
                        <a:rPr sz="17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700" b="1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r>
                        <a:rPr sz="1700" b="1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50"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000"/>
                        </a:lnSpc>
                      </a:pPr>
                      <a:endParaRPr lang="en-US" altLang="en-US" sz="100" dirty="0"/>
                    </a:p>
                    <a:p>
                      <a:pPr marL="107950" algn="l" defTabSz="-635" rtl="0" eaLnBrk="0">
                        <a:lnSpc>
                          <a:spcPct val="83000"/>
                        </a:lnSpc>
                      </a:pPr>
                      <a:r>
                        <a:rPr sz="1500" b="1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448.5</a:t>
                      </a:r>
                      <a:r>
                        <a:rPr sz="1500" b="1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marL="63500" algn="l" defTabSz="-635" rtl="0" eaLnBrk="0">
                        <a:lnSpc>
                          <a:spcPct val="82000"/>
                        </a:lnSpc>
                        <a:spcBef>
                          <a:spcPts val="5"/>
                        </a:spcBef>
                      </a:pPr>
                      <a:r>
                        <a:rPr sz="1500" b="1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441.9</a:t>
                      </a:r>
                      <a:r>
                        <a:rPr sz="1500" b="1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2000"/>
                        </a:lnSpc>
                      </a:pPr>
                      <a:endParaRPr lang="en-US" altLang="en-US" sz="800" dirty="0"/>
                    </a:p>
                    <a:p>
                      <a:pPr marL="104775" algn="l" defTabSz="-635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3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634"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43000"/>
                        </a:lnSpc>
                      </a:pPr>
                      <a:endParaRPr lang="en-US" altLang="en-US" sz="1000" dirty="0"/>
                    </a:p>
                    <a:p>
                      <a:pPr marL="96520" algn="l" defTabSz="-635" rtl="0" eaLnBrk="0">
                        <a:lnSpc>
                          <a:spcPct val="82000"/>
                        </a:lnSpc>
                        <a:spcBef>
                          <a:spcPts val="5"/>
                        </a:spcBef>
                      </a:pPr>
                      <a:r>
                        <a:rPr sz="1500" b="1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284</a:t>
                      </a:r>
                      <a:r>
                        <a:rPr sz="15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500" b="1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36</a:t>
                      </a:r>
                      <a:r>
                        <a:rPr sz="15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5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12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235585" algn="l" defTabSz="-635" rtl="0" eaLnBrk="0">
                        <a:lnSpc>
                          <a:spcPct val="82000"/>
                        </a:lnSpc>
                      </a:pPr>
                      <a:r>
                        <a:rPr sz="1500" b="1" spc="5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94.3</a:t>
                      </a:r>
                      <a:r>
                        <a:rPr sz="1500" b="1" spc="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85000"/>
                        </a:lnSpc>
                      </a:pPr>
                      <a:endParaRPr lang="en-US" altLang="en-US" sz="100" dirty="0"/>
                    </a:p>
                    <a:p>
                      <a:pPr marL="405130" algn="l" defTabSz="-635" rtl="0" eaLnBrk="0">
                        <a:lnSpc>
                          <a:spcPct val="80000"/>
                        </a:lnSpc>
                      </a:pPr>
                      <a:r>
                        <a:rPr sz="1800" b="1" spc="-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-2</a:t>
                      </a:r>
                      <a:endParaRPr lang="en-US" altLang="en-US" sz="1800" dirty="0"/>
                    </a:p>
                    <a:p>
                      <a:pPr marL="121285" algn="l" defTabSz="-635" rtl="0" eaLnBrk="0">
                        <a:lnSpc>
                          <a:spcPct val="87000"/>
                        </a:lnSpc>
                        <a:spcBef>
                          <a:spcPts val="0"/>
                        </a:spcBef>
                      </a:pPr>
                      <a:r>
                        <a:rPr sz="1400" b="1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+23.</a:t>
                      </a:r>
                      <a:r>
                        <a:rPr sz="14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80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89000"/>
                        </a:lnSpc>
                      </a:pPr>
                      <a:endParaRPr lang="en-US" altLang="en-US" sz="100" dirty="0"/>
                    </a:p>
                    <a:p>
                      <a:pPr marL="341630" algn="l" defTabSz="-635" rtl="0" eaLnBrk="0">
                        <a:lnSpc>
                          <a:spcPct val="87000"/>
                        </a:lnSpc>
                      </a:pPr>
                      <a:r>
                        <a:rPr sz="1800" b="1" spc="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r>
                        <a:rPr sz="1800" b="1" spc="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altLang="en-US" sz="1800" dirty="0"/>
                    </a:p>
                    <a:p>
                      <a:pPr marL="94615" algn="l" defTabSz="-635" rtl="0" eaLnBrk="0">
                        <a:lnSpc>
                          <a:spcPct val="84000"/>
                        </a:lnSpc>
                        <a:spcBef>
                          <a:spcPts val="5"/>
                        </a:spcBef>
                      </a:pPr>
                      <a:r>
                        <a:rPr sz="1500" b="1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-91.3</a:t>
                      </a:r>
                      <a:r>
                        <a:rPr sz="15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31000"/>
                        </a:lnSpc>
                      </a:pPr>
                      <a:endParaRPr lang="en-US" altLang="en-US" sz="1000" dirty="0"/>
                    </a:p>
                    <a:p>
                      <a:pPr marL="114300" algn="l" defTabSz="-635" rtl="0" eaLnBrk="0">
                        <a:lnSpc>
                          <a:spcPct val="87000"/>
                        </a:lnSpc>
                        <a:spcBef>
                          <a:spcPts val="5"/>
                        </a:spcBef>
                      </a:pPr>
                      <a:r>
                        <a:rPr sz="1400" b="1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+23.</a:t>
                      </a:r>
                      <a:r>
                        <a:rPr sz="1400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400" b="1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</a:t>
                      </a:r>
                      <a:r>
                        <a:rPr sz="1400" b="1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44000"/>
                        </a:lnSpc>
                      </a:pPr>
                      <a:endParaRPr lang="en-US" altLang="en-US" sz="1000" dirty="0"/>
                    </a:p>
                    <a:p>
                      <a:pPr marL="112395" algn="l" defTabSz="-635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5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-91.32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739"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900" dirty="0"/>
                    </a:p>
                    <a:p>
                      <a:pPr marL="181610" algn="l" defTabSz="-635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4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0000"/>
                        </a:lnSpc>
                      </a:pPr>
                      <a:endParaRPr lang="en-US" altLang="en-US" sz="200" dirty="0"/>
                    </a:p>
                    <a:p>
                      <a:pPr marL="577850" algn="l" defTabSz="-635" rtl="0" eaLnBrk="0">
                        <a:lnSpc>
                          <a:spcPct val="81000"/>
                        </a:lnSpc>
                        <a:spcBef>
                          <a:spcPts val="0"/>
                        </a:spcBef>
                      </a:pPr>
                      <a:r>
                        <a:rPr sz="1600" b="1" spc="8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+1</a:t>
                      </a:r>
                      <a:r>
                        <a:rPr sz="1600" b="1" spc="7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altLang="en-US" sz="1600" dirty="0"/>
                    </a:p>
                    <a:p>
                      <a:pPr marL="50800" algn="l" defTabSz="-635" rtl="0" eaLnBrk="0">
                        <a:lnSpc>
                          <a:spcPct val="78000"/>
                        </a:lnSpc>
                        <a:spcBef>
                          <a:spcPts val="10"/>
                        </a:spcBef>
                      </a:pPr>
                      <a:r>
                        <a:rPr sz="1600" spc="7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123</a:t>
                      </a:r>
                      <a:r>
                        <a:rPr sz="1600" spc="7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600" spc="7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30</a:t>
                      </a:r>
                      <a:r>
                        <a:rPr sz="1600" spc="7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600" spc="7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r>
                        <a:rPr sz="16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en-US" altLang="en-US" sz="1600" dirty="0"/>
                    </a:p>
                  </a:txBody>
                  <a:tcPr marL="0" marR="0" marT="0" marB="0" vert="horz">
                    <a:lnL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1000"/>
                        </a:lnSpc>
                      </a:pPr>
                      <a:endParaRPr lang="en-US" altLang="en-US" sz="800" dirty="0"/>
                    </a:p>
                    <a:p>
                      <a:pPr marL="93980" algn="l" defTabSz="-635" rtl="0" eaLnBrk="0">
                        <a:lnSpc>
                          <a:spcPct val="82000"/>
                        </a:lnSpc>
                        <a:spcBef>
                          <a:spcPts val="5"/>
                        </a:spcBef>
                      </a:pPr>
                      <a:r>
                        <a:rPr sz="1700" b="1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123</a:t>
                      </a:r>
                      <a:r>
                        <a:rPr sz="170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700" b="1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30</a:t>
                      </a:r>
                      <a:r>
                        <a:rPr sz="170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700" b="1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sz="1700" b="1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04775" algn="l" defTabSz="-635" rtl="0" eaLnBrk="0">
                        <a:lnSpc>
                          <a:spcPct val="82000"/>
                        </a:lnSpc>
                      </a:pPr>
                      <a:r>
                        <a:rPr sz="1500" b="1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472.3</a:t>
                      </a:r>
                      <a:r>
                        <a:rPr sz="1500" b="1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62865" algn="l" defTabSz="-635" rtl="0" eaLnBrk="0">
                        <a:lnSpc>
                          <a:spcPct val="82000"/>
                        </a:lnSpc>
                      </a:pPr>
                      <a:r>
                        <a:rPr sz="1500" b="1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350.6</a:t>
                      </a:r>
                      <a:r>
                        <a:rPr sz="15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8000"/>
                        </a:lnSpc>
                      </a:pPr>
                      <a:endParaRPr lang="en-US" altLang="en-US" sz="900" dirty="0"/>
                    </a:p>
                    <a:p>
                      <a:pPr algn="l" defTabSz="-635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97790" algn="l" defTabSz="-635" rtl="0" eaLnBrk="0">
                        <a:lnSpc>
                          <a:spcPct val="79000"/>
                        </a:lnSpc>
                      </a:pP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4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19"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marL="113665" algn="l" defTabSz="-635" rtl="0" eaLnBrk="0">
                        <a:lnSpc>
                          <a:spcPct val="82000"/>
                        </a:lnSpc>
                        <a:spcBef>
                          <a:spcPts val="0"/>
                        </a:spcBef>
                      </a:pPr>
                      <a:r>
                        <a:rPr sz="1500" b="1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341</a:t>
                      </a:r>
                      <a:r>
                        <a:rPr sz="150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500" b="1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05</a:t>
                      </a:r>
                      <a:r>
                        <a:rPr sz="150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500" b="1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r>
                        <a:rPr sz="15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800" dirty="0"/>
                    </a:p>
                    <a:p>
                      <a:pPr marL="225425" algn="l" defTabSz="-635" rtl="0" eaLnBrk="0">
                        <a:lnSpc>
                          <a:spcPct val="83000"/>
                        </a:lnSpc>
                        <a:spcBef>
                          <a:spcPts val="0"/>
                        </a:spcBef>
                      </a:pPr>
                      <a:r>
                        <a:rPr sz="1500" b="1" spc="5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67.5</a:t>
                      </a:r>
                      <a:r>
                        <a:rPr sz="1500" b="1" spc="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66000"/>
                        </a:lnSpc>
                      </a:pPr>
                      <a:endParaRPr lang="en-US" altLang="en-US" sz="100" dirty="0"/>
                    </a:p>
                    <a:p>
                      <a:pPr marL="401955" algn="l" defTabSz="-635" rtl="0" eaLnBrk="0">
                        <a:lnSpc>
                          <a:spcPct val="88000"/>
                        </a:lnSpc>
                      </a:pPr>
                      <a:r>
                        <a:rPr sz="1800" b="1" spc="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r>
                        <a:rPr sz="1800" b="1" spc="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altLang="en-US" sz="1800" dirty="0"/>
                    </a:p>
                    <a:p>
                      <a:pPr marL="97790" algn="l" defTabSz="-635" rtl="0" eaLnBrk="0">
                        <a:lnSpc>
                          <a:spcPct val="82000"/>
                        </a:lnSpc>
                        <a:spcBef>
                          <a:spcPts val="0"/>
                        </a:spcBef>
                      </a:pPr>
                      <a:r>
                        <a:rPr sz="1500" b="1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+63</a:t>
                      </a:r>
                      <a:r>
                        <a:rPr sz="15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.94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60000"/>
                        </a:lnSpc>
                      </a:pPr>
                      <a:endParaRPr lang="en-US" altLang="en-US" sz="100" dirty="0"/>
                    </a:p>
                    <a:p>
                      <a:pPr marL="360045" algn="l" defTabSz="-635" rtl="0" eaLnBrk="0">
                        <a:lnSpc>
                          <a:spcPct val="87000"/>
                        </a:lnSpc>
                      </a:pPr>
                      <a:r>
                        <a:rPr sz="1800" b="1" spc="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r>
                        <a:rPr sz="1800" b="1" spc="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altLang="en-US" sz="1800" dirty="0"/>
                    </a:p>
                    <a:p>
                      <a:pPr marL="113665" algn="l" defTabSz="-635" rtl="0" eaLnBrk="0">
                        <a:lnSpc>
                          <a:spcPct val="89000"/>
                        </a:lnSpc>
                        <a:spcBef>
                          <a:spcPts val="10"/>
                        </a:spcBef>
                      </a:pPr>
                      <a:r>
                        <a:rPr sz="15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-21.89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33000"/>
                        </a:lnSpc>
                      </a:pPr>
                      <a:endParaRPr lang="en-US" altLang="en-US" sz="1000" dirty="0"/>
                    </a:p>
                    <a:p>
                      <a:pPr marL="90805" algn="l" defTabSz="-635" rtl="0" eaLnBrk="0">
                        <a:lnSpc>
                          <a:spcPct val="87000"/>
                        </a:lnSpc>
                        <a:spcBef>
                          <a:spcPts val="5"/>
                        </a:spcBef>
                      </a:pPr>
                      <a:r>
                        <a:rPr sz="1400" b="1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+63.9</a:t>
                      </a:r>
                      <a:r>
                        <a:rPr sz="1400" b="1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31000"/>
                        </a:lnSpc>
                      </a:pPr>
                      <a:endParaRPr lang="en-US" altLang="en-US" sz="1000" dirty="0"/>
                    </a:p>
                    <a:p>
                      <a:pPr marL="131445" algn="l" defTabSz="-635" rtl="0" eaLnBrk="0">
                        <a:lnSpc>
                          <a:spcPts val="1735"/>
                        </a:lnSpc>
                      </a:pPr>
                      <a:r>
                        <a:rPr sz="1400" b="1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-21.8</a:t>
                      </a:r>
                      <a:r>
                        <a:rPr sz="1400" b="1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534"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700" dirty="0"/>
                    </a:p>
                    <a:p>
                      <a:pPr marL="185420" algn="l" defTabSz="-635" rtl="0" eaLnBrk="0">
                        <a:lnSpc>
                          <a:spcPct val="80000"/>
                        </a:lnSpc>
                        <a:spcBef>
                          <a:spcPts val="0"/>
                        </a:spcBef>
                      </a:pP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A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54000"/>
                        </a:lnSpc>
                      </a:pPr>
                      <a:endParaRPr lang="en-US" altLang="en-US" sz="100" dirty="0"/>
                    </a:p>
                    <a:p>
                      <a:pPr marL="566420" algn="l" defTabSz="-635" rtl="0" eaLnBrk="0">
                        <a:lnSpc>
                          <a:spcPct val="80000"/>
                        </a:lnSpc>
                        <a:spcBef>
                          <a:spcPts val="0"/>
                        </a:spcBef>
                      </a:pPr>
                      <a:r>
                        <a:rPr sz="1700" b="1" spc="3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+1</a:t>
                      </a:r>
                      <a:r>
                        <a:rPr sz="1700" b="1" spc="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altLang="en-US" sz="1700" dirty="0"/>
                    </a:p>
                    <a:p>
                      <a:pPr marL="40005" algn="l" defTabSz="-635" rtl="0" eaLnBrk="0">
                        <a:lnSpc>
                          <a:spcPct val="78000"/>
                        </a:lnSpc>
                        <a:spcBef>
                          <a:spcPts val="15"/>
                        </a:spcBef>
                      </a:pPr>
                      <a:r>
                        <a:rPr sz="1700" spc="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112</a:t>
                      </a:r>
                      <a:r>
                        <a:rPr sz="1700" spc="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7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22</a:t>
                      </a:r>
                      <a:r>
                        <a:rPr sz="17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7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24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2000"/>
                        </a:lnSpc>
                      </a:pPr>
                      <a:endParaRPr lang="en-US" altLang="en-US" sz="800" dirty="0"/>
                    </a:p>
                    <a:p>
                      <a:pPr marL="71755" algn="l" defTabSz="-635" rtl="0" eaLnBrk="0">
                        <a:lnSpc>
                          <a:spcPct val="82000"/>
                        </a:lnSpc>
                        <a:spcBef>
                          <a:spcPts val="0"/>
                        </a:spcBef>
                      </a:pPr>
                      <a:r>
                        <a:rPr sz="1700" b="1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112</a:t>
                      </a:r>
                      <a:r>
                        <a:rPr sz="17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700" b="1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22</a:t>
                      </a:r>
                      <a:r>
                        <a:rPr sz="17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700" b="1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r>
                        <a:rPr sz="17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marL="13335" algn="l" defTabSz="-635" rtl="0" eaLnBrk="0">
                        <a:lnSpc>
                          <a:spcPct val="82000"/>
                        </a:lnSpc>
                        <a:spcBef>
                          <a:spcPts val="0"/>
                        </a:spcBef>
                      </a:pPr>
                      <a:r>
                        <a:rPr sz="1500" b="1" spc="4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536.2</a:t>
                      </a:r>
                      <a:r>
                        <a:rPr sz="1500" b="1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marL="5080" algn="l" defTabSz="-635" rtl="0" eaLnBrk="0">
                        <a:lnSpc>
                          <a:spcPct val="82000"/>
                        </a:lnSpc>
                        <a:spcBef>
                          <a:spcPts val="5"/>
                        </a:spcBef>
                      </a:pPr>
                      <a:r>
                        <a:rPr sz="1500" b="1" spc="5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328.7</a:t>
                      </a:r>
                      <a:r>
                        <a:rPr sz="1500" b="1" spc="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800" dirty="0"/>
                    </a:p>
                    <a:p>
                      <a:pPr marL="66675" algn="l" defTabSz="-635" rtl="0" eaLnBrk="0">
                        <a:lnSpc>
                          <a:spcPct val="80000"/>
                        </a:lnSpc>
                        <a:spcBef>
                          <a:spcPts val="0"/>
                        </a:spcBef>
                      </a:pPr>
                      <a:r>
                        <a:rPr sz="2400" spc="0" dirty="0">
                          <a:ln w="8708" cap="flat" cmpd="sng">
                            <a:solidFill>
                              <a:srgbClr val="FFFF66">
                                <a:alpha val="100000"/>
                              </a:srgbClr>
                            </a:solidFill>
                            <a:prstDash val="solid"/>
                            <a:round/>
                          </a:ln>
                          <a:solidFill>
                            <a:srgbClr val="FFFF6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A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920"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40000"/>
                        </a:lnSpc>
                      </a:pPr>
                      <a:endParaRPr lang="en-US" altLang="en-US" sz="1000" dirty="0"/>
                    </a:p>
                    <a:p>
                      <a:pPr marL="223520" algn="l" defTabSz="-635" rtl="0" eaLnBrk="0">
                        <a:lnSpc>
                          <a:spcPct val="82000"/>
                        </a:lnSpc>
                        <a:spcBef>
                          <a:spcPts val="5"/>
                        </a:spcBef>
                      </a:pPr>
                      <a:r>
                        <a:rPr sz="1500" b="1" spc="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48</a:t>
                      </a:r>
                      <a:r>
                        <a:rPr sz="1500" spc="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500" b="1" spc="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43</a:t>
                      </a:r>
                      <a:r>
                        <a:rPr sz="1500" spc="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500" b="1" spc="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sz="1500" b="1" spc="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104"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4000"/>
                        </a:lnSpc>
                      </a:pPr>
                      <a:endParaRPr lang="en-US" altLang="en-US" sz="900" dirty="0"/>
                    </a:p>
                    <a:p>
                      <a:pPr algn="l" defTabSz="-635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230505" algn="l" defTabSz="-635" rtl="0" eaLnBrk="0">
                        <a:lnSpc>
                          <a:spcPct val="79000"/>
                        </a:lnSpc>
                      </a:pP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1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715"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29"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775"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26000"/>
                        </a:lnSpc>
                      </a:pPr>
                      <a:endParaRPr lang="en-US" altLang="en-US" sz="1000" dirty="0"/>
                    </a:p>
                    <a:p>
                      <a:pPr marL="92075" algn="l" defTabSz="-635" rtl="0" eaLnBrk="0">
                        <a:lnSpc>
                          <a:spcPct val="83000"/>
                        </a:lnSpc>
                        <a:spcBef>
                          <a:spcPts val="5"/>
                        </a:spcBef>
                      </a:pPr>
                      <a:r>
                        <a:rPr sz="1500" b="1" spc="4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485.4</a:t>
                      </a:r>
                      <a:r>
                        <a:rPr sz="1500" b="1" spc="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26000"/>
                        </a:lnSpc>
                      </a:pPr>
                      <a:endParaRPr lang="en-US" altLang="en-US" sz="1000" dirty="0"/>
                    </a:p>
                    <a:p>
                      <a:pPr marL="95885" algn="l" defTabSz="-635" rtl="0" eaLnBrk="0">
                        <a:lnSpc>
                          <a:spcPct val="82000"/>
                        </a:lnSpc>
                        <a:spcBef>
                          <a:spcPts val="0"/>
                        </a:spcBef>
                      </a:pPr>
                      <a:r>
                        <a:rPr sz="1500" b="1" spc="4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+0.</a:t>
                      </a:r>
                      <a:r>
                        <a:rPr sz="1500" b="1" spc="3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r>
                        <a:rPr sz="1500" b="1" spc="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28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28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95885" algn="l" defTabSz="-635" rtl="0" eaLnBrk="0">
                        <a:lnSpc>
                          <a:spcPct val="99000"/>
                        </a:lnSpc>
                      </a:pPr>
                      <a:r>
                        <a:rPr sz="1500" b="1" spc="4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-0.0</a:t>
                      </a:r>
                      <a:r>
                        <a:rPr sz="1500" b="1" spc="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marL="378460" algn="l" defTabSz="-635" rtl="0" eaLnBrk="0">
                        <a:lnSpc>
                          <a:spcPct val="82000"/>
                        </a:lnSpc>
                        <a:spcBef>
                          <a:spcPts val="0"/>
                        </a:spcBef>
                      </a:pPr>
                      <a:r>
                        <a:rPr sz="1500" b="1" spc="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25000"/>
                        </a:lnSpc>
                      </a:pPr>
                      <a:endParaRPr lang="en-US" altLang="en-US" sz="1000" dirty="0"/>
                    </a:p>
                    <a:p>
                      <a:pPr marL="323215" algn="l" defTabSz="-635" rtl="0" eaLnBrk="0">
                        <a:lnSpc>
                          <a:spcPct val="82000"/>
                        </a:lnSpc>
                        <a:spcBef>
                          <a:spcPts val="0"/>
                        </a:spcBef>
                      </a:pPr>
                      <a:r>
                        <a:rPr sz="1500" b="1" spc="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059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23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99060" algn="l" defTabSz="-635" rtl="0" eaLnBrk="0">
                        <a:lnSpc>
                          <a:spcPct val="76000"/>
                        </a:lnSpc>
                      </a:pPr>
                      <a:r>
                        <a:rPr sz="2400" spc="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Symbol"/>
                          <a:ea typeface="Symbol"/>
                          <a:cs typeface="Symbol"/>
                        </a:rPr>
                        <a:t>S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41000"/>
                        </a:lnSpc>
                      </a:pPr>
                      <a:endParaRPr lang="en-US" altLang="en-US" sz="1000" dirty="0"/>
                    </a:p>
                    <a:p>
                      <a:pPr marL="0" algn="l" defTabSz="-635" rtl="0" eaLnBrk="0">
                        <a:lnSpc>
                          <a:spcPct val="80000"/>
                        </a:lnSpc>
                      </a:pPr>
                      <a:r>
                        <a:rPr sz="1500" spc="4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539</a:t>
                      </a:r>
                      <a:r>
                        <a:rPr sz="1500" spc="4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500" spc="4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59</a:t>
                      </a:r>
                      <a:r>
                        <a:rPr sz="1500" spc="4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500" spc="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r>
                        <a:rPr sz="1500" spc="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3175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41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05410" algn="l" defTabSz="-635" rtl="0" eaLnBrk="0">
                        <a:lnSpc>
                          <a:spcPct val="82000"/>
                        </a:lnSpc>
                      </a:pPr>
                      <a:r>
                        <a:rPr sz="1500" b="1" spc="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540</a:t>
                      </a:r>
                      <a:r>
                        <a:rPr sz="1500" spc="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500" b="1" spc="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00</a:t>
                      </a:r>
                      <a:r>
                        <a:rPr sz="1500" spc="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500" b="1" spc="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r>
                        <a:rPr sz="1500" b="1" spc="1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964" name="textbox 2964"/>
          <p:cNvSpPr/>
          <p:nvPr/>
        </p:nvSpPr>
        <p:spPr>
          <a:xfrm>
            <a:off x="3054553" y="772739"/>
            <a:ext cx="5739129" cy="7854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algn="r" defTabSz="-635" rtl="0" eaLnBrk="0">
              <a:lnSpc>
                <a:spcPts val="3440"/>
              </a:lnSpc>
            </a:pPr>
            <a:r>
              <a:rPr sz="2900" spc="0" baseline="-70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r>
              <a:rPr sz="1800" spc="7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</a:t>
            </a:r>
            <a:r>
              <a:rPr sz="2900" spc="70" baseline="220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增量(米)</a:t>
            </a:r>
            <a:r>
              <a:rPr sz="1800" spc="7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1900" spc="7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增量(米)</a:t>
            </a:r>
            <a:r>
              <a:rPr sz="1900" spc="7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</a:t>
            </a:r>
            <a:r>
              <a:rPr sz="1900" spc="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9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900" spc="0" baseline="-310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号</a:t>
            </a:r>
            <a:endParaRPr lang="en-US" altLang="en-US" sz="1885" dirty="0"/>
          </a:p>
          <a:p>
            <a:pPr marL="12700" algn="l" defTabSz="-635" rtl="0" eaLnBrk="0">
              <a:lnSpc>
                <a:spcPct val="93000"/>
              </a:lnSpc>
              <a:spcBef>
                <a:spcPts val="5"/>
              </a:spcBef>
            </a:pPr>
            <a:r>
              <a:rPr sz="3500" spc="60" baseline="-13000" dirty="0">
                <a:ln w="827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r>
              <a:rPr sz="2200" spc="6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900" spc="60" baseline="-160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′</a:t>
            </a:r>
            <a:r>
              <a:rPr sz="1800" spc="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900" spc="60" baseline="-160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″</a:t>
            </a:r>
            <a:r>
              <a:rPr sz="1800" spc="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900" spc="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(米)</a:t>
            </a:r>
            <a:r>
              <a:rPr sz="1900" spc="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</a:t>
            </a:r>
            <a:r>
              <a:rPr sz="2900" spc="0" baseline="110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r>
              <a:rPr sz="1800" spc="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</a:t>
            </a:r>
            <a:r>
              <a:rPr sz="2900" spc="0" baseline="110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r>
              <a:rPr sz="1800" spc="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</a:t>
            </a:r>
            <a:r>
              <a:rPr sz="19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r>
              <a:rPr sz="1900" spc="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</a:t>
            </a:r>
            <a:r>
              <a:rPr sz="19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r>
              <a:rPr sz="1900" spc="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900" spc="0" baseline="-40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r>
              <a:rPr sz="1800" spc="3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8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</a:t>
            </a:r>
            <a:r>
              <a:rPr sz="2900" spc="0" baseline="-40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endParaRPr lang="en-US" altLang="en-US" sz="1885" dirty="0"/>
          </a:p>
        </p:txBody>
      </p:sp>
      <p:pic>
        <p:nvPicPr>
          <p:cNvPr id="2965" name="picture 29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6821942" y="1263472"/>
            <a:ext cx="149320" cy="220166"/>
          </a:xfrm>
          <a:prstGeom prst="rect">
            <a:avLst/>
          </a:prstGeom>
        </p:spPr>
      </p:pic>
      <p:pic>
        <p:nvPicPr>
          <p:cNvPr id="2966" name="picture 29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6159002" y="1263472"/>
            <a:ext cx="149320" cy="220166"/>
          </a:xfrm>
          <a:prstGeom prst="rect">
            <a:avLst/>
          </a:prstGeom>
        </p:spPr>
      </p:pic>
      <p:pic>
        <p:nvPicPr>
          <p:cNvPr id="2967" name="picture 29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5528062" y="1227457"/>
            <a:ext cx="149141" cy="219902"/>
          </a:xfrm>
          <a:prstGeom prst="rect">
            <a:avLst/>
          </a:prstGeom>
        </p:spPr>
      </p:pic>
      <p:pic>
        <p:nvPicPr>
          <p:cNvPr id="2968" name="picture 296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4865122" y="1227457"/>
            <a:ext cx="149141" cy="219902"/>
          </a:xfrm>
          <a:prstGeom prst="rect">
            <a:avLst/>
          </a:prstGeom>
        </p:spPr>
      </p:pic>
      <p:sp>
        <p:nvSpPr>
          <p:cNvPr id="2969" name="textbox 2969"/>
          <p:cNvSpPr/>
          <p:nvPr/>
        </p:nvSpPr>
        <p:spPr>
          <a:xfrm>
            <a:off x="494868" y="5697118"/>
            <a:ext cx="2323464" cy="11169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5000"/>
              </a:lnSpc>
            </a:pPr>
            <a:endParaRPr lang="en-US" altLang="en-US" sz="100" dirty="0"/>
          </a:p>
          <a:p>
            <a:pPr marL="12700" indent="15875" algn="l" defTabSz="-635" rtl="0" eaLnBrk="0">
              <a:lnSpc>
                <a:spcPct val="112000"/>
              </a:lnSpc>
            </a:pPr>
            <a:r>
              <a:rPr sz="1800" spc="0" dirty="0">
                <a:solidFill>
                  <a:srgbClr val="66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S</a:t>
            </a:r>
            <a:r>
              <a:rPr sz="1800" spc="-70" dirty="0">
                <a:solidFill>
                  <a:srgbClr val="66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</a:t>
            </a:r>
            <a:r>
              <a:rPr sz="1800" spc="-70" baseline="-230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理</a:t>
            </a:r>
            <a:r>
              <a:rPr sz="1800" spc="-7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=540</a:t>
            </a:r>
            <a:r>
              <a:rPr sz="1800" spc="-7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?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800" spc="-7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00</a:t>
            </a:r>
            <a:r>
              <a:rPr sz="1800" spc="-7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-7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′</a:t>
            </a:r>
            <a:r>
              <a:rPr sz="2000" spc="-7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800" spc="-7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00</a:t>
            </a:r>
            <a:r>
              <a:rPr sz="1800" spc="-5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″</a:t>
            </a:r>
            <a:r>
              <a:rPr sz="20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800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</a:t>
            </a:r>
            <a:r>
              <a:rPr sz="1800" spc="5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800" spc="5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sz="1800" spc="5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800" spc="0" dirty="0">
                <a:solidFill>
                  <a:srgbClr val="66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S</a:t>
            </a:r>
            <a:r>
              <a:rPr sz="1800" spc="50" dirty="0">
                <a:solidFill>
                  <a:srgbClr val="66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</a:t>
            </a:r>
            <a:r>
              <a:rPr sz="1800" spc="50" baseline="-200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</a:t>
            </a:r>
            <a:r>
              <a:rPr sz="1800" spc="5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</a:t>
            </a:r>
            <a:r>
              <a:rPr sz="1800" spc="0" dirty="0">
                <a:solidFill>
                  <a:srgbClr val="66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S</a:t>
            </a:r>
            <a:r>
              <a:rPr sz="1800" spc="50" dirty="0">
                <a:solidFill>
                  <a:srgbClr val="66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</a:t>
            </a:r>
            <a:r>
              <a:rPr sz="1800" spc="50" baseline="-200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理</a:t>
            </a:r>
            <a:r>
              <a:rPr sz="1800" spc="5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=-</a:t>
            </a:r>
            <a:r>
              <a:rPr sz="1800" spc="5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800" spc="5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60</a:t>
            </a:r>
            <a:r>
              <a:rPr sz="1800" spc="5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3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″</a:t>
            </a:r>
            <a:r>
              <a:rPr sz="20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0" baseline="-600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</a:t>
            </a:r>
            <a:r>
              <a:rPr sz="1700" spc="-1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spc="-10" baseline="-70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容</a:t>
            </a:r>
            <a:r>
              <a:rPr sz="2700" spc="-10" baseline="-600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sz="1700" spc="-1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800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60</a:t>
            </a:r>
            <a:r>
              <a:rPr sz="1800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″</a:t>
            </a:r>
            <a:r>
              <a:rPr sz="20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800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</a:t>
            </a:r>
            <a:r>
              <a:rPr sz="1800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800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sz="1800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800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134</a:t>
            </a:r>
            <a:r>
              <a:rPr sz="1800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″</a:t>
            </a:r>
            <a:endParaRPr lang="en-US" altLang="en-US" sz="2000" dirty="0"/>
          </a:p>
        </p:txBody>
      </p:sp>
      <p:pic>
        <p:nvPicPr>
          <p:cNvPr id="2970" name="picture 297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586811" y="6572963"/>
            <a:ext cx="90400" cy="186273"/>
          </a:xfrm>
          <a:prstGeom prst="rect">
            <a:avLst/>
          </a:prstGeom>
        </p:spPr>
      </p:pic>
      <p:pic>
        <p:nvPicPr>
          <p:cNvPr id="2971" name="picture 29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542059" y="6120993"/>
            <a:ext cx="101955" cy="210083"/>
          </a:xfrm>
          <a:prstGeom prst="rect">
            <a:avLst/>
          </a:prstGeom>
        </p:spPr>
      </p:pic>
      <p:pic>
        <p:nvPicPr>
          <p:cNvPr id="2972" name="picture 297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052855" y="6120993"/>
            <a:ext cx="101955" cy="210083"/>
          </a:xfrm>
          <a:prstGeom prst="rect">
            <a:avLst/>
          </a:prstGeom>
        </p:spPr>
      </p:pic>
      <p:pic>
        <p:nvPicPr>
          <p:cNvPr id="2973" name="picture 29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618510" y="6213908"/>
            <a:ext cx="90400" cy="186273"/>
          </a:xfrm>
          <a:prstGeom prst="rect">
            <a:avLst/>
          </a:prstGeom>
        </p:spPr>
      </p:pic>
      <p:pic>
        <p:nvPicPr>
          <p:cNvPr id="2974" name="picture 297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666673" y="5810707"/>
            <a:ext cx="101955" cy="210083"/>
          </a:xfrm>
          <a:prstGeom prst="rect">
            <a:avLst/>
          </a:prstGeom>
        </p:spPr>
      </p:pic>
      <p:grpSp>
        <p:nvGrpSpPr>
          <p:cNvPr id="710" name="group 710"/>
          <p:cNvGrpSpPr/>
          <p:nvPr/>
        </p:nvGrpSpPr>
        <p:grpSpPr>
          <a:xfrm rot="21600000">
            <a:off x="1675226" y="6380323"/>
            <a:ext cx="55631" cy="124620"/>
            <a:chOff x="0" y="0"/>
            <a:chExt cx="55631" cy="124620"/>
          </a:xfrm>
        </p:grpSpPr>
        <p:sp>
          <p:nvSpPr>
            <p:cNvPr id="2975" name="path"/>
            <p:cNvSpPr/>
            <p:nvPr/>
          </p:nvSpPr>
          <p:spPr>
            <a:xfrm>
              <a:off x="29011" y="0"/>
              <a:ext cx="26619" cy="44000"/>
            </a:xfrm>
            <a:custGeom>
              <a:avLst/>
              <a:gdLst/>
              <a:ahLst/>
              <a:cxnLst/>
              <a:rect l="0" t="0" r="0" b="0"/>
              <a:pathLst>
                <a:path w="41" h="69">
                  <a:moveTo>
                    <a:pt x="8" y="65"/>
                  </a:moveTo>
                  <a:lnTo>
                    <a:pt x="32" y="3"/>
                  </a:lnTo>
                </a:path>
              </a:pathLst>
            </a:custGeom>
            <a:noFill/>
            <a:ln w="12192" cap="flat">
              <a:solidFill>
                <a:srgbClr val="FF33CC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976" name="path"/>
            <p:cNvSpPr/>
            <p:nvPr/>
          </p:nvSpPr>
          <p:spPr>
            <a:xfrm>
              <a:off x="0" y="151"/>
              <a:ext cx="54163" cy="124468"/>
            </a:xfrm>
            <a:custGeom>
              <a:avLst/>
              <a:gdLst/>
              <a:ahLst/>
              <a:cxnLst/>
              <a:rect l="0" t="0" r="0" b="0"/>
              <a:pathLst>
                <a:path w="85" h="196">
                  <a:moveTo>
                    <a:pt x="9" y="192"/>
                  </a:moveTo>
                  <a:lnTo>
                    <a:pt x="76" y="3"/>
                  </a:lnTo>
                </a:path>
              </a:pathLst>
            </a:custGeom>
            <a:noFill/>
            <a:ln w="12192" cap="flat">
              <a:solidFill>
                <a:srgbClr val="66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977" name="textbox 2977"/>
          <p:cNvSpPr/>
          <p:nvPr/>
        </p:nvSpPr>
        <p:spPr>
          <a:xfrm>
            <a:off x="4002168" y="528899"/>
            <a:ext cx="4791709" cy="4159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3070"/>
              </a:lnSpc>
            </a:pPr>
            <a:r>
              <a:rPr sz="2000" spc="1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边</a:t>
            </a:r>
            <a:r>
              <a:rPr sz="2000" spc="1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1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长</a:t>
            </a:r>
            <a:r>
              <a:rPr sz="2000" spc="1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3000" spc="100" baseline="230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坐</a:t>
            </a:r>
            <a:r>
              <a:rPr sz="1900" spc="1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3000" spc="100" baseline="230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标</a:t>
            </a:r>
            <a:r>
              <a:rPr sz="1900" spc="1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</a:t>
            </a:r>
            <a:r>
              <a:rPr sz="3000" spc="100" baseline="120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改</a:t>
            </a:r>
            <a:r>
              <a:rPr sz="1900" spc="1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000" spc="100" baseline="120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正</a:t>
            </a:r>
            <a:r>
              <a:rPr sz="1900" spc="1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000" spc="100" baseline="120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后</a:t>
            </a:r>
            <a:r>
              <a:rPr sz="1900" spc="1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000" spc="100" baseline="20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坐标(米)</a:t>
            </a:r>
            <a:r>
              <a:rPr sz="1900" spc="1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000" spc="70" baseline="-140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点</a:t>
            </a:r>
            <a:endParaRPr lang="en-US" altLang="en-US" sz="1950" dirty="0"/>
          </a:p>
        </p:txBody>
      </p:sp>
      <p:sp>
        <p:nvSpPr>
          <p:cNvPr id="2978" name="textbox 2978"/>
          <p:cNvSpPr/>
          <p:nvPr/>
        </p:nvSpPr>
        <p:spPr>
          <a:xfrm>
            <a:off x="3809380" y="5928537"/>
            <a:ext cx="3785870" cy="5365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127000"/>
              </a:lnSpc>
              <a:tabLst>
                <a:tab pos="3771900" algn="l"/>
              </a:tabLst>
            </a:pPr>
            <a:r>
              <a:rPr sz="2700" b="1" spc="0" baseline="1200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</a:t>
            </a:r>
            <a:r>
              <a:rPr sz="2400" b="1" spc="0" baseline="-1100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r>
              <a:rPr sz="1500" spc="2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b="1" spc="20" baseline="1200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sz="1700" spc="2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b="1" u="sng" spc="20" baseline="1200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-0.08</a:t>
            </a:r>
            <a:r>
              <a:rPr sz="1700" u="sng" spc="2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</a:t>
            </a:r>
            <a:r>
              <a:rPr sz="1700" spc="2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</a:t>
            </a:r>
            <a:r>
              <a:rPr sz="1700" spc="1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b="1" spc="0" baseline="-2300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T</a:t>
            </a:r>
            <a:r>
              <a:rPr sz="1700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600" b="1" spc="0" baseline="-1700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sz="1700" u="sng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2700" b="1" u="sng" spc="0" baseline="3700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</a:t>
            </a:r>
            <a:r>
              <a:rPr sz="1700" u="sng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1700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600" b="1" spc="0" baseline="-1700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&lt;</a:t>
            </a:r>
            <a:r>
              <a:rPr sz="2300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u="sng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2700" b="1" u="sng" spc="0" baseline="2300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1700" u="sng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endParaRPr lang="en-US" altLang="en-US" sz="1700" dirty="0"/>
          </a:p>
        </p:txBody>
      </p:sp>
      <p:sp>
        <p:nvSpPr>
          <p:cNvPr id="2979" name="path"/>
          <p:cNvSpPr/>
          <p:nvPr/>
        </p:nvSpPr>
        <p:spPr>
          <a:xfrm>
            <a:off x="4140453" y="6279559"/>
            <a:ext cx="64574" cy="131229"/>
          </a:xfrm>
          <a:custGeom>
            <a:avLst/>
            <a:gdLst/>
            <a:ahLst/>
            <a:cxnLst/>
            <a:rect l="0" t="0" r="0" b="0"/>
            <a:pathLst>
              <a:path w="101" h="206">
                <a:moveTo>
                  <a:pt x="8" y="202"/>
                </a:moveTo>
                <a:lnTo>
                  <a:pt x="92" y="3"/>
                </a:lnTo>
              </a:path>
            </a:pathLst>
          </a:custGeom>
          <a:noFill/>
          <a:ln w="12192" cap="flat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80" name="textbox 2980"/>
          <p:cNvSpPr/>
          <p:nvPr/>
        </p:nvSpPr>
        <p:spPr>
          <a:xfrm>
            <a:off x="3774313" y="6259093"/>
            <a:ext cx="3764279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3215"/>
              </a:lnSpc>
            </a:pPr>
            <a:r>
              <a:rPr sz="2700" b="1" spc="0" baseline="700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</a:t>
            </a:r>
            <a:r>
              <a:rPr sz="2700" b="1" spc="-20" baseline="700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sz="1700" spc="-2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2700" b="1" spc="0" baseline="700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</a:t>
            </a:r>
            <a:r>
              <a:rPr sz="2400" b="1" spc="0" baseline="-1900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r>
              <a:rPr sz="1500" spc="-2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600" b="1" spc="-20" baseline="500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²</a:t>
            </a:r>
            <a:r>
              <a:rPr sz="2700" b="1" spc="-20" baseline="700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+</a:t>
            </a:r>
            <a:r>
              <a:rPr sz="2700" b="1" spc="0" baseline="700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</a:t>
            </a:r>
            <a:r>
              <a:rPr sz="2400" b="1" spc="0" baseline="-1900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r>
              <a:rPr sz="1500" spc="-2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sz="2400" b="1" spc="-2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²</a:t>
            </a:r>
            <a:r>
              <a:rPr sz="2700" b="1" spc="-20" baseline="700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0.</a:t>
            </a:r>
            <a:r>
              <a:rPr sz="1700" spc="-2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b="1" spc="-20" baseline="700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120</a:t>
            </a:r>
            <a:r>
              <a:rPr sz="1700" spc="-2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</a:t>
            </a:r>
            <a:r>
              <a:rPr sz="1700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</a:t>
            </a:r>
            <a:r>
              <a:rPr sz="3000" spc="0" baseline="34000" dirty="0">
                <a:ln w="7271" cap="flat" cmpd="sng">
                  <a:solidFill>
                    <a:srgbClr val="66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66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S</a:t>
            </a:r>
            <a:r>
              <a:rPr sz="3000" b="1" spc="0" baseline="3400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1900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</a:t>
            </a:r>
            <a:r>
              <a:rPr sz="2700" b="1" spc="0" baseline="4300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4000</a:t>
            </a:r>
            <a:endParaRPr lang="en-US" altLang="en-US" sz="1755" dirty="0"/>
          </a:p>
        </p:txBody>
      </p:sp>
      <p:pic>
        <p:nvPicPr>
          <p:cNvPr id="2981" name="picture 298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3988206" y="6403009"/>
            <a:ext cx="112471" cy="207797"/>
          </a:xfrm>
          <a:prstGeom prst="rect">
            <a:avLst/>
          </a:prstGeom>
        </p:spPr>
      </p:pic>
      <p:sp>
        <p:nvSpPr>
          <p:cNvPr id="2982" name="textbox 2982"/>
          <p:cNvSpPr/>
          <p:nvPr/>
        </p:nvSpPr>
        <p:spPr>
          <a:xfrm>
            <a:off x="3508044" y="174421"/>
            <a:ext cx="2440304" cy="3676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4000"/>
              </a:lnSpc>
            </a:pPr>
            <a:r>
              <a:rPr sz="2400" spc="-3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闭合导线坐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标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计算</a:t>
            </a:r>
            <a:endParaRPr lang="en-US" altLang="en-US" sz="2400" dirty="0"/>
          </a:p>
        </p:txBody>
      </p:sp>
      <p:sp>
        <p:nvSpPr>
          <p:cNvPr id="2983" name="textbox 2983"/>
          <p:cNvSpPr/>
          <p:nvPr/>
        </p:nvSpPr>
        <p:spPr>
          <a:xfrm>
            <a:off x="3798315" y="5733160"/>
            <a:ext cx="976630" cy="305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200"/>
              </a:lnSpc>
            </a:pPr>
            <a:r>
              <a:rPr sz="1800" b="1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</a:t>
            </a:r>
            <a:r>
              <a:rPr sz="2400" b="1" spc="0" baseline="-1900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r>
              <a:rPr sz="1500" spc="2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800" b="1" spc="2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sz="1800" spc="2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800" b="1" spc="2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+</a:t>
            </a:r>
            <a:r>
              <a:rPr sz="1800" b="1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0.09</a:t>
            </a:r>
            <a:endParaRPr lang="en-US" altLang="en-US" sz="1800" dirty="0"/>
          </a:p>
        </p:txBody>
      </p:sp>
      <p:sp>
        <p:nvSpPr>
          <p:cNvPr id="2984" name="path"/>
          <p:cNvSpPr/>
          <p:nvPr/>
        </p:nvSpPr>
        <p:spPr>
          <a:xfrm>
            <a:off x="1722120" y="6382511"/>
            <a:ext cx="161544" cy="12191"/>
          </a:xfrm>
          <a:custGeom>
            <a:avLst/>
            <a:gdLst/>
            <a:ahLst/>
            <a:cxnLst/>
            <a:rect l="0" t="0" r="0" b="0"/>
            <a:pathLst>
              <a:path w="254" h="19">
                <a:moveTo>
                  <a:pt x="0" y="9"/>
                </a:moveTo>
                <a:lnTo>
                  <a:pt x="254" y="9"/>
                </a:lnTo>
              </a:path>
            </a:pathLst>
          </a:custGeom>
          <a:noFill/>
          <a:ln w="12192" cap="flat">
            <a:solidFill>
              <a:srgbClr val="FF33CC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85" name="path"/>
          <p:cNvSpPr/>
          <p:nvPr/>
        </p:nvSpPr>
        <p:spPr>
          <a:xfrm>
            <a:off x="1717547" y="6382511"/>
            <a:ext cx="175260" cy="12191"/>
          </a:xfrm>
          <a:custGeom>
            <a:avLst/>
            <a:gdLst/>
            <a:ahLst/>
            <a:cxnLst/>
            <a:rect l="0" t="0" r="0" b="0"/>
            <a:pathLst>
              <a:path w="276" h="19">
                <a:moveTo>
                  <a:pt x="0" y="9"/>
                </a:moveTo>
                <a:lnTo>
                  <a:pt x="276" y="9"/>
                </a:lnTo>
              </a:path>
            </a:pathLst>
          </a:custGeom>
          <a:noFill/>
          <a:ln w="12192" cap="flat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987" name="picture 29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9140825" cy="6850315"/>
          </a:xfrm>
          <a:prstGeom prst="rect">
            <a:avLst/>
          </a:prstGeom>
        </p:spPr>
      </p:pic>
      <p:pic>
        <p:nvPicPr>
          <p:cNvPr id="2988" name="picture 29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18282" y="2543175"/>
            <a:ext cx="4208525" cy="2743835"/>
          </a:xfrm>
          <a:prstGeom prst="rect">
            <a:avLst/>
          </a:prstGeom>
        </p:spPr>
      </p:pic>
      <p:sp>
        <p:nvSpPr>
          <p:cNvPr id="2989" name="textbox 2989"/>
          <p:cNvSpPr/>
          <p:nvPr/>
        </p:nvSpPr>
        <p:spPr>
          <a:xfrm>
            <a:off x="2559103" y="3055061"/>
            <a:ext cx="5209540" cy="3493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3871595" algn="l" defTabSz="-635" rtl="0" eaLnBrk="0">
              <a:lnSpc>
                <a:spcPct val="70000"/>
              </a:lnSpc>
            </a:pPr>
            <a:r>
              <a:rPr sz="2400" spc="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8</a:t>
            </a:r>
            <a:endParaRPr lang="en-US" altLang="en-US" sz="2400" dirty="0"/>
          </a:p>
          <a:p>
            <a:pPr marL="4225925" algn="l" defTabSz="-635" rtl="0" eaLnBrk="0">
              <a:lnSpc>
                <a:spcPts val="1840"/>
              </a:lnSpc>
              <a:spcBef>
                <a:spcPts val="210"/>
              </a:spcBef>
              <a:tabLst>
                <a:tab pos="4311650" algn="l"/>
              </a:tabLst>
            </a:pPr>
            <a:r>
              <a:rPr sz="15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1500" spc="15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500" spc="14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</a:t>
            </a:r>
            <a:endParaRPr lang="en-US" altLang="en-US" sz="1500" dirty="0"/>
          </a:p>
          <a:p>
            <a:pPr algn="r" defTabSz="-635" rtl="0" eaLnBrk="0">
              <a:lnSpc>
                <a:spcPct val="98000"/>
              </a:lnSpc>
              <a:spcBef>
                <a:spcPts val="160"/>
              </a:spcBef>
            </a:pPr>
            <a:r>
              <a:rPr sz="3600" spc="60" baseline="-1900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7</a:t>
            </a:r>
            <a:r>
              <a:rPr sz="230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</a:t>
            </a:r>
            <a:r>
              <a:rPr sz="3000" spc="60" baseline="30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204</a:t>
            </a:r>
            <a:r>
              <a:rPr sz="1900" spc="6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000" spc="60" baseline="30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54</a:t>
            </a:r>
            <a:r>
              <a:rPr sz="1900" spc="6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000" spc="60" baseline="30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</a:t>
            </a:r>
            <a:r>
              <a:rPr sz="3000" spc="30" baseline="30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endParaRPr lang="en-US" altLang="en-US" sz="1950" dirty="0"/>
          </a:p>
          <a:p>
            <a:pPr marL="3410585" algn="l" defTabSz="-635" rtl="0" eaLnBrk="0">
              <a:lnSpc>
                <a:spcPts val="1840"/>
              </a:lnSpc>
              <a:spcBef>
                <a:spcPts val="170"/>
              </a:spcBef>
              <a:tabLst>
                <a:tab pos="3473450" algn="l"/>
              </a:tabLst>
            </a:pPr>
            <a:r>
              <a:rPr sz="15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1500" spc="17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500" spc="16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</a:t>
            </a:r>
            <a:endParaRPr lang="en-US" altLang="en-US" sz="1500" dirty="0"/>
          </a:p>
          <a:p>
            <a:pPr marL="2038985" algn="l" defTabSz="-635" rtl="0" eaLnBrk="0">
              <a:lnSpc>
                <a:spcPts val="1635"/>
              </a:lnSpc>
              <a:spcBef>
                <a:spcPts val="30"/>
              </a:spcBef>
            </a:pPr>
            <a:r>
              <a:rPr sz="2200" spc="90" dirty="0">
                <a:ln w="830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</a:t>
            </a:r>
            <a:r>
              <a:rPr sz="2200" spc="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</a:t>
            </a:r>
            <a:r>
              <a:rPr sz="1900" spc="9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181</a:t>
            </a:r>
            <a:r>
              <a:rPr sz="1900" spc="9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900" spc="9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13</a:t>
            </a:r>
            <a:r>
              <a:rPr sz="1900" spc="9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900" spc="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r>
              <a:rPr sz="19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endParaRPr lang="en-US" altLang="en-US" sz="1900" dirty="0"/>
          </a:p>
          <a:p>
            <a:pPr marL="1077595" algn="l" defTabSz="-635" rtl="0" eaLnBrk="0">
              <a:lnSpc>
                <a:spcPct val="100000"/>
              </a:lnSpc>
              <a:spcBef>
                <a:spcPts val="5"/>
              </a:spcBef>
            </a:pPr>
            <a:r>
              <a:rPr sz="2100" spc="130" dirty="0">
                <a:ln w="793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5</a:t>
            </a:r>
            <a:r>
              <a:rPr sz="2100" spc="1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</a:t>
            </a:r>
            <a:r>
              <a:rPr sz="2100" u="sng" spc="1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100" spc="1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1400" spc="9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1400" dirty="0"/>
          </a:p>
          <a:p>
            <a:pPr marL="2336165" algn="l" defTabSz="-635" rtl="0" eaLnBrk="0">
              <a:lnSpc>
                <a:spcPct val="80000"/>
              </a:lnSpc>
              <a:spcBef>
                <a:spcPts val="15"/>
              </a:spcBef>
            </a:pPr>
            <a:r>
              <a:rPr sz="1700" spc="1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193</a:t>
            </a:r>
            <a:r>
              <a:rPr sz="1700" spc="1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700" spc="1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44</a:t>
            </a:r>
            <a:r>
              <a:rPr sz="1700" spc="1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700" spc="1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r>
              <a:rPr sz="1700" spc="8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endParaRPr lang="en-US" altLang="en-US" sz="1700" dirty="0"/>
          </a:p>
          <a:p>
            <a:pPr algn="l" defTabSz="-635" rtl="0" eaLnBrk="0">
              <a:lnSpc>
                <a:spcPct val="123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4000"/>
              </a:lnSpc>
            </a:pPr>
            <a:endParaRPr lang="en-US" altLang="en-US" sz="1000" dirty="0"/>
          </a:p>
          <a:p>
            <a:pPr marL="12700" algn="l" defTabSz="-635" rtl="0" eaLnBrk="0">
              <a:lnSpc>
                <a:spcPct val="98000"/>
              </a:lnSpc>
              <a:spcBef>
                <a:spcPts val="575"/>
              </a:spcBef>
            </a:pPr>
            <a:r>
              <a:rPr sz="2900" spc="-40" baseline="-16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12</a:t>
            </a:r>
            <a:r>
              <a:rPr sz="1800" spc="-4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800" strike="sngStrike" spc="-4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800" spc="-4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800" strike="sngStrike" spc="-4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800" spc="-4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800" spc="-3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300" spc="0" baseline="160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1495" dirty="0"/>
          </a:p>
          <a:p>
            <a:pPr marL="360680" algn="l" defTabSz="-635" rtl="0" eaLnBrk="0">
              <a:lnSpc>
                <a:spcPct val="81000"/>
              </a:lnSpc>
              <a:spcBef>
                <a:spcPts val="10"/>
              </a:spcBef>
            </a:pPr>
            <a:r>
              <a:rPr sz="1800" spc="8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180</a:t>
            </a:r>
            <a:r>
              <a:rPr sz="1800" spc="8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800" spc="8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13</a:t>
            </a:r>
            <a:r>
              <a:rPr sz="1800" spc="8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800" spc="8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</a:t>
            </a:r>
            <a:r>
              <a:rPr sz="1800" spc="2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</a:t>
            </a:r>
            <a:endParaRPr lang="en-US" altLang="en-US" sz="1800" dirty="0"/>
          </a:p>
          <a:p>
            <a:pPr marL="212090" algn="l" defTabSz="-635" rtl="0" eaLnBrk="0">
              <a:lnSpc>
                <a:spcPts val="1390"/>
              </a:lnSpc>
              <a:spcBef>
                <a:spcPts val="975"/>
              </a:spcBef>
            </a:pP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r>
              <a:rPr sz="15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2000" spc="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=1230.8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8</a:t>
            </a:r>
            <a:endParaRPr lang="en-US" altLang="en-US" sz="2000" dirty="0"/>
          </a:p>
          <a:p>
            <a:pPr marL="200025" algn="l" defTabSz="-635" rtl="0" eaLnBrk="0">
              <a:lnSpc>
                <a:spcPts val="2600"/>
              </a:lnSpc>
            </a:pP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r>
              <a:rPr sz="15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2000" spc="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000" spc="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67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3.45</a:t>
            </a:r>
            <a:endParaRPr lang="en-US" altLang="en-US" sz="2000" dirty="0"/>
          </a:p>
        </p:txBody>
      </p:sp>
      <p:pic>
        <p:nvPicPr>
          <p:cNvPr id="2990" name="picture 29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326939" y="5400706"/>
            <a:ext cx="113646" cy="227581"/>
          </a:xfrm>
          <a:prstGeom prst="rect">
            <a:avLst/>
          </a:prstGeom>
        </p:spPr>
      </p:pic>
      <p:sp>
        <p:nvSpPr>
          <p:cNvPr id="2991" name="path"/>
          <p:cNvSpPr/>
          <p:nvPr/>
        </p:nvSpPr>
        <p:spPr>
          <a:xfrm>
            <a:off x="3161468" y="5342635"/>
            <a:ext cx="123062" cy="229818"/>
          </a:xfrm>
          <a:custGeom>
            <a:avLst/>
            <a:gdLst/>
            <a:ahLst/>
            <a:cxnLst/>
            <a:rect l="0" t="0" r="0" b="0"/>
            <a:pathLst>
              <a:path w="193" h="361">
                <a:moveTo>
                  <a:pt x="155" y="19"/>
                </a:moveTo>
                <a:lnTo>
                  <a:pt x="161" y="27"/>
                </a:lnTo>
                <a:lnTo>
                  <a:pt x="163" y="36"/>
                </a:lnTo>
                <a:lnTo>
                  <a:pt x="168" y="56"/>
                </a:lnTo>
                <a:lnTo>
                  <a:pt x="171" y="75"/>
                </a:lnTo>
                <a:lnTo>
                  <a:pt x="173" y="95"/>
                </a:lnTo>
                <a:lnTo>
                  <a:pt x="173" y="116"/>
                </a:lnTo>
                <a:lnTo>
                  <a:pt x="173" y="126"/>
                </a:lnTo>
                <a:lnTo>
                  <a:pt x="173" y="138"/>
                </a:lnTo>
                <a:lnTo>
                  <a:pt x="168" y="162"/>
                </a:lnTo>
                <a:lnTo>
                  <a:pt x="163" y="186"/>
                </a:lnTo>
                <a:lnTo>
                  <a:pt x="155" y="208"/>
                </a:lnTo>
                <a:lnTo>
                  <a:pt x="150" y="220"/>
                </a:lnTo>
                <a:lnTo>
                  <a:pt x="148" y="230"/>
                </a:lnTo>
                <a:lnTo>
                  <a:pt x="140" y="240"/>
                </a:lnTo>
                <a:lnTo>
                  <a:pt x="135" y="252"/>
                </a:lnTo>
                <a:lnTo>
                  <a:pt x="120" y="271"/>
                </a:lnTo>
                <a:lnTo>
                  <a:pt x="113" y="279"/>
                </a:lnTo>
                <a:lnTo>
                  <a:pt x="105" y="288"/>
                </a:lnTo>
                <a:lnTo>
                  <a:pt x="98" y="296"/>
                </a:lnTo>
                <a:lnTo>
                  <a:pt x="88" y="305"/>
                </a:lnTo>
                <a:lnTo>
                  <a:pt x="65" y="320"/>
                </a:lnTo>
                <a:lnTo>
                  <a:pt x="55" y="327"/>
                </a:lnTo>
                <a:lnTo>
                  <a:pt x="42" y="332"/>
                </a:lnTo>
                <a:lnTo>
                  <a:pt x="32" y="337"/>
                </a:lnTo>
                <a:lnTo>
                  <a:pt x="20" y="342"/>
                </a:lnTo>
              </a:path>
            </a:pathLst>
          </a:custGeom>
          <a:noFill/>
          <a:ln w="25178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92" name="path"/>
          <p:cNvSpPr/>
          <p:nvPr/>
        </p:nvSpPr>
        <p:spPr>
          <a:xfrm>
            <a:off x="3054661" y="5539499"/>
            <a:ext cx="51435" cy="36040"/>
          </a:xfrm>
          <a:custGeom>
            <a:avLst/>
            <a:gdLst/>
            <a:ahLst/>
            <a:cxnLst/>
            <a:rect l="0" t="0" r="0" b="0"/>
            <a:pathLst>
              <a:path w="81" h="56">
                <a:moveTo>
                  <a:pt x="60" y="36"/>
                </a:moveTo>
                <a:lnTo>
                  <a:pt x="48" y="32"/>
                </a:lnTo>
                <a:moveTo>
                  <a:pt x="32" y="27"/>
                </a:moveTo>
                <a:lnTo>
                  <a:pt x="20" y="19"/>
                </a:lnTo>
              </a:path>
            </a:pathLst>
          </a:custGeom>
          <a:noFill/>
          <a:ln w="25178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993" name="picture 29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010070" y="4467886"/>
            <a:ext cx="113646" cy="213386"/>
          </a:xfrm>
          <a:prstGeom prst="rect">
            <a:avLst/>
          </a:prstGeom>
        </p:spPr>
      </p:pic>
      <p:sp>
        <p:nvSpPr>
          <p:cNvPr id="2994" name="path"/>
          <p:cNvSpPr/>
          <p:nvPr/>
        </p:nvSpPr>
        <p:spPr>
          <a:xfrm>
            <a:off x="4781372" y="4523263"/>
            <a:ext cx="125983" cy="217682"/>
          </a:xfrm>
          <a:custGeom>
            <a:avLst/>
            <a:gdLst/>
            <a:ahLst/>
            <a:cxnLst/>
            <a:rect l="0" t="0" r="0" b="0"/>
            <a:pathLst>
              <a:path w="198" h="342">
                <a:moveTo>
                  <a:pt x="157" y="18"/>
                </a:moveTo>
                <a:lnTo>
                  <a:pt x="162" y="36"/>
                </a:lnTo>
                <a:lnTo>
                  <a:pt x="167" y="52"/>
                </a:lnTo>
                <a:lnTo>
                  <a:pt x="172" y="71"/>
                </a:lnTo>
                <a:lnTo>
                  <a:pt x="175" y="89"/>
                </a:lnTo>
                <a:lnTo>
                  <a:pt x="177" y="107"/>
                </a:lnTo>
                <a:lnTo>
                  <a:pt x="175" y="128"/>
                </a:lnTo>
                <a:lnTo>
                  <a:pt x="172" y="148"/>
                </a:lnTo>
                <a:lnTo>
                  <a:pt x="167" y="169"/>
                </a:lnTo>
                <a:lnTo>
                  <a:pt x="160" y="189"/>
                </a:lnTo>
                <a:lnTo>
                  <a:pt x="152" y="210"/>
                </a:lnTo>
                <a:lnTo>
                  <a:pt x="140" y="230"/>
                </a:lnTo>
                <a:lnTo>
                  <a:pt x="127" y="251"/>
                </a:lnTo>
                <a:lnTo>
                  <a:pt x="120" y="260"/>
                </a:lnTo>
                <a:lnTo>
                  <a:pt x="110" y="269"/>
                </a:lnTo>
                <a:lnTo>
                  <a:pt x="100" y="278"/>
                </a:lnTo>
                <a:lnTo>
                  <a:pt x="90" y="287"/>
                </a:lnTo>
                <a:lnTo>
                  <a:pt x="80" y="294"/>
                </a:lnTo>
                <a:lnTo>
                  <a:pt x="70" y="303"/>
                </a:lnTo>
                <a:lnTo>
                  <a:pt x="57" y="308"/>
                </a:lnTo>
                <a:lnTo>
                  <a:pt x="45" y="315"/>
                </a:lnTo>
                <a:lnTo>
                  <a:pt x="32" y="319"/>
                </a:lnTo>
                <a:lnTo>
                  <a:pt x="20" y="324"/>
                </a:lnTo>
              </a:path>
            </a:pathLst>
          </a:custGeom>
          <a:noFill/>
          <a:ln w="23608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95" name="path"/>
          <p:cNvSpPr/>
          <p:nvPr/>
        </p:nvSpPr>
        <p:spPr>
          <a:xfrm>
            <a:off x="4588967" y="4614571"/>
            <a:ext cx="103758" cy="119198"/>
          </a:xfrm>
          <a:custGeom>
            <a:avLst/>
            <a:gdLst/>
            <a:ahLst/>
            <a:cxnLst/>
            <a:rect l="0" t="0" r="0" b="0"/>
            <a:pathLst>
              <a:path w="163" h="187">
                <a:moveTo>
                  <a:pt x="142" y="169"/>
                </a:moveTo>
                <a:lnTo>
                  <a:pt x="130" y="162"/>
                </a:lnTo>
                <a:lnTo>
                  <a:pt x="117" y="155"/>
                </a:lnTo>
                <a:lnTo>
                  <a:pt x="107" y="148"/>
                </a:lnTo>
                <a:lnTo>
                  <a:pt x="97" y="139"/>
                </a:lnTo>
                <a:lnTo>
                  <a:pt x="87" y="130"/>
                </a:lnTo>
                <a:lnTo>
                  <a:pt x="80" y="121"/>
                </a:lnTo>
                <a:lnTo>
                  <a:pt x="62" y="100"/>
                </a:lnTo>
                <a:lnTo>
                  <a:pt x="57" y="91"/>
                </a:lnTo>
                <a:lnTo>
                  <a:pt x="50" y="82"/>
                </a:lnTo>
                <a:lnTo>
                  <a:pt x="45" y="73"/>
                </a:lnTo>
                <a:lnTo>
                  <a:pt x="37" y="64"/>
                </a:lnTo>
                <a:lnTo>
                  <a:pt x="35" y="55"/>
                </a:lnTo>
                <a:lnTo>
                  <a:pt x="30" y="45"/>
                </a:lnTo>
                <a:lnTo>
                  <a:pt x="27" y="36"/>
                </a:lnTo>
                <a:lnTo>
                  <a:pt x="25" y="29"/>
                </a:lnTo>
                <a:lnTo>
                  <a:pt x="22" y="23"/>
                </a:lnTo>
                <a:lnTo>
                  <a:pt x="20" y="18"/>
                </a:lnTo>
              </a:path>
            </a:pathLst>
          </a:custGeom>
          <a:noFill/>
          <a:ln w="23608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996" name="picture 299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032656" y="3975250"/>
            <a:ext cx="113510" cy="233892"/>
          </a:xfrm>
          <a:prstGeom prst="rect">
            <a:avLst/>
          </a:prstGeom>
        </p:spPr>
      </p:pic>
      <p:sp>
        <p:nvSpPr>
          <p:cNvPr id="2997" name="path"/>
          <p:cNvSpPr/>
          <p:nvPr/>
        </p:nvSpPr>
        <p:spPr>
          <a:xfrm>
            <a:off x="5663184" y="3954398"/>
            <a:ext cx="306323" cy="242570"/>
          </a:xfrm>
          <a:custGeom>
            <a:avLst/>
            <a:gdLst/>
            <a:ahLst/>
            <a:cxnLst/>
            <a:rect l="0" t="0" r="0" b="0"/>
            <a:pathLst>
              <a:path w="482" h="382">
                <a:moveTo>
                  <a:pt x="444" y="20"/>
                </a:moveTo>
                <a:lnTo>
                  <a:pt x="449" y="38"/>
                </a:lnTo>
                <a:lnTo>
                  <a:pt x="454" y="55"/>
                </a:lnTo>
                <a:lnTo>
                  <a:pt x="457" y="75"/>
                </a:lnTo>
                <a:lnTo>
                  <a:pt x="459" y="95"/>
                </a:lnTo>
                <a:lnTo>
                  <a:pt x="461" y="115"/>
                </a:lnTo>
                <a:lnTo>
                  <a:pt x="461" y="125"/>
                </a:lnTo>
                <a:lnTo>
                  <a:pt x="461" y="138"/>
                </a:lnTo>
                <a:lnTo>
                  <a:pt x="457" y="161"/>
                </a:lnTo>
                <a:lnTo>
                  <a:pt x="454" y="183"/>
                </a:lnTo>
                <a:lnTo>
                  <a:pt x="451" y="193"/>
                </a:lnTo>
                <a:lnTo>
                  <a:pt x="449" y="203"/>
                </a:lnTo>
                <a:lnTo>
                  <a:pt x="447" y="213"/>
                </a:lnTo>
                <a:lnTo>
                  <a:pt x="441" y="221"/>
                </a:lnTo>
                <a:lnTo>
                  <a:pt x="437" y="236"/>
                </a:lnTo>
                <a:lnTo>
                  <a:pt x="427" y="251"/>
                </a:lnTo>
                <a:lnTo>
                  <a:pt x="417" y="266"/>
                </a:lnTo>
                <a:lnTo>
                  <a:pt x="404" y="281"/>
                </a:lnTo>
                <a:lnTo>
                  <a:pt x="389" y="296"/>
                </a:lnTo>
                <a:lnTo>
                  <a:pt x="374" y="311"/>
                </a:lnTo>
                <a:lnTo>
                  <a:pt x="367" y="318"/>
                </a:lnTo>
                <a:lnTo>
                  <a:pt x="357" y="324"/>
                </a:lnTo>
                <a:lnTo>
                  <a:pt x="347" y="328"/>
                </a:lnTo>
                <a:lnTo>
                  <a:pt x="337" y="336"/>
                </a:lnTo>
                <a:moveTo>
                  <a:pt x="314" y="346"/>
                </a:moveTo>
                <a:lnTo>
                  <a:pt x="304" y="351"/>
                </a:lnTo>
                <a:lnTo>
                  <a:pt x="292" y="356"/>
                </a:lnTo>
                <a:lnTo>
                  <a:pt x="282" y="358"/>
                </a:lnTo>
                <a:moveTo>
                  <a:pt x="195" y="361"/>
                </a:moveTo>
                <a:lnTo>
                  <a:pt x="185" y="358"/>
                </a:lnTo>
                <a:moveTo>
                  <a:pt x="125" y="341"/>
                </a:moveTo>
                <a:lnTo>
                  <a:pt x="115" y="336"/>
                </a:lnTo>
                <a:lnTo>
                  <a:pt x="102" y="331"/>
                </a:lnTo>
                <a:lnTo>
                  <a:pt x="92" y="324"/>
                </a:lnTo>
                <a:lnTo>
                  <a:pt x="82" y="316"/>
                </a:lnTo>
                <a:lnTo>
                  <a:pt x="77" y="311"/>
                </a:lnTo>
                <a:lnTo>
                  <a:pt x="72" y="308"/>
                </a:lnTo>
                <a:lnTo>
                  <a:pt x="65" y="296"/>
                </a:lnTo>
                <a:lnTo>
                  <a:pt x="55" y="283"/>
                </a:lnTo>
                <a:lnTo>
                  <a:pt x="47" y="271"/>
                </a:lnTo>
                <a:lnTo>
                  <a:pt x="40" y="258"/>
                </a:lnTo>
                <a:lnTo>
                  <a:pt x="32" y="246"/>
                </a:lnTo>
                <a:lnTo>
                  <a:pt x="27" y="241"/>
                </a:lnTo>
                <a:lnTo>
                  <a:pt x="25" y="236"/>
                </a:lnTo>
                <a:lnTo>
                  <a:pt x="22" y="231"/>
                </a:lnTo>
                <a:lnTo>
                  <a:pt x="20" y="228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998" name="picture 29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6870857" y="3349775"/>
            <a:ext cx="113510" cy="233892"/>
          </a:xfrm>
          <a:prstGeom prst="rect">
            <a:avLst/>
          </a:prstGeom>
        </p:spPr>
      </p:pic>
      <p:sp>
        <p:nvSpPr>
          <p:cNvPr id="2999" name="path"/>
          <p:cNvSpPr/>
          <p:nvPr/>
        </p:nvSpPr>
        <p:spPr>
          <a:xfrm>
            <a:off x="6516623" y="3323209"/>
            <a:ext cx="268098" cy="241426"/>
          </a:xfrm>
          <a:custGeom>
            <a:avLst/>
            <a:gdLst/>
            <a:ahLst/>
            <a:cxnLst/>
            <a:rect l="0" t="0" r="0" b="0"/>
            <a:pathLst>
              <a:path w="422" h="380">
                <a:moveTo>
                  <a:pt x="376" y="20"/>
                </a:moveTo>
                <a:lnTo>
                  <a:pt x="381" y="30"/>
                </a:lnTo>
                <a:lnTo>
                  <a:pt x="386" y="40"/>
                </a:lnTo>
                <a:lnTo>
                  <a:pt x="391" y="50"/>
                </a:lnTo>
                <a:lnTo>
                  <a:pt x="394" y="60"/>
                </a:lnTo>
                <a:lnTo>
                  <a:pt x="396" y="72"/>
                </a:lnTo>
                <a:lnTo>
                  <a:pt x="399" y="85"/>
                </a:lnTo>
                <a:lnTo>
                  <a:pt x="399" y="97"/>
                </a:lnTo>
                <a:lnTo>
                  <a:pt x="401" y="112"/>
                </a:lnTo>
                <a:lnTo>
                  <a:pt x="399" y="140"/>
                </a:lnTo>
                <a:lnTo>
                  <a:pt x="399" y="152"/>
                </a:lnTo>
                <a:lnTo>
                  <a:pt x="396" y="165"/>
                </a:lnTo>
                <a:lnTo>
                  <a:pt x="394" y="190"/>
                </a:lnTo>
                <a:lnTo>
                  <a:pt x="389" y="202"/>
                </a:lnTo>
                <a:lnTo>
                  <a:pt x="386" y="212"/>
                </a:lnTo>
                <a:lnTo>
                  <a:pt x="384" y="225"/>
                </a:lnTo>
                <a:lnTo>
                  <a:pt x="379" y="237"/>
                </a:lnTo>
                <a:lnTo>
                  <a:pt x="374" y="247"/>
                </a:lnTo>
                <a:lnTo>
                  <a:pt x="366" y="259"/>
                </a:lnTo>
                <a:lnTo>
                  <a:pt x="359" y="272"/>
                </a:lnTo>
                <a:lnTo>
                  <a:pt x="349" y="282"/>
                </a:lnTo>
                <a:lnTo>
                  <a:pt x="336" y="294"/>
                </a:lnTo>
                <a:lnTo>
                  <a:pt x="326" y="304"/>
                </a:lnTo>
                <a:lnTo>
                  <a:pt x="314" y="317"/>
                </a:lnTo>
                <a:lnTo>
                  <a:pt x="301" y="327"/>
                </a:lnTo>
                <a:lnTo>
                  <a:pt x="289" y="334"/>
                </a:lnTo>
                <a:lnTo>
                  <a:pt x="276" y="342"/>
                </a:lnTo>
                <a:lnTo>
                  <a:pt x="266" y="347"/>
                </a:lnTo>
                <a:lnTo>
                  <a:pt x="253" y="352"/>
                </a:lnTo>
                <a:lnTo>
                  <a:pt x="243" y="354"/>
                </a:lnTo>
                <a:moveTo>
                  <a:pt x="231" y="357"/>
                </a:moveTo>
                <a:lnTo>
                  <a:pt x="221" y="359"/>
                </a:lnTo>
                <a:moveTo>
                  <a:pt x="130" y="352"/>
                </a:moveTo>
                <a:lnTo>
                  <a:pt x="118" y="347"/>
                </a:lnTo>
                <a:moveTo>
                  <a:pt x="103" y="344"/>
                </a:moveTo>
                <a:lnTo>
                  <a:pt x="90" y="339"/>
                </a:lnTo>
                <a:lnTo>
                  <a:pt x="80" y="334"/>
                </a:lnTo>
                <a:lnTo>
                  <a:pt x="70" y="329"/>
                </a:lnTo>
                <a:lnTo>
                  <a:pt x="60" y="324"/>
                </a:lnTo>
                <a:lnTo>
                  <a:pt x="53" y="317"/>
                </a:lnTo>
                <a:lnTo>
                  <a:pt x="45" y="309"/>
                </a:lnTo>
                <a:lnTo>
                  <a:pt x="33" y="294"/>
                </a:lnTo>
                <a:lnTo>
                  <a:pt x="20" y="277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000" name="picture 30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90500" y="118871"/>
            <a:ext cx="828293" cy="1009650"/>
          </a:xfrm>
          <a:prstGeom prst="rect">
            <a:avLst/>
          </a:prstGeom>
        </p:spPr>
      </p:pic>
      <p:pic>
        <p:nvPicPr>
          <p:cNvPr id="3001" name="picture 30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420623" y="118871"/>
            <a:ext cx="1056894" cy="1009650"/>
          </a:xfrm>
          <a:prstGeom prst="rect">
            <a:avLst/>
          </a:prstGeom>
        </p:spPr>
      </p:pic>
      <p:grpSp>
        <p:nvGrpSpPr>
          <p:cNvPr id="712" name="group 712"/>
          <p:cNvGrpSpPr/>
          <p:nvPr/>
        </p:nvGrpSpPr>
        <p:grpSpPr>
          <a:xfrm rot="21600000">
            <a:off x="879347" y="118871"/>
            <a:ext cx="1058418" cy="1009650"/>
            <a:chOff x="0" y="0"/>
            <a:chExt cx="1058418" cy="1009650"/>
          </a:xfrm>
        </p:grpSpPr>
        <p:pic>
          <p:nvPicPr>
            <p:cNvPr id="3002" name="picture 300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0" y="0"/>
              <a:ext cx="1058418" cy="1009650"/>
            </a:xfrm>
            <a:prstGeom prst="rect">
              <a:avLst/>
            </a:prstGeom>
          </p:spPr>
        </p:pic>
        <p:sp>
          <p:nvSpPr>
            <p:cNvPr id="3003" name="textbox 3003"/>
            <p:cNvSpPr/>
            <p:nvPr/>
          </p:nvSpPr>
          <p:spPr>
            <a:xfrm>
              <a:off x="-12700" y="-12700"/>
              <a:ext cx="1083944" cy="110553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57000"/>
                </a:lnSpc>
              </a:pPr>
              <a:endParaRPr lang="en-US" altLang="en-US" sz="1000" dirty="0"/>
            </a:p>
            <a:p>
              <a:pPr marL="314960" algn="l" defTabSz="-635" rtl="0" eaLnBrk="0">
                <a:lnSpc>
                  <a:spcPct val="96000"/>
                </a:lnSpc>
                <a:spcBef>
                  <a:spcPts val="5"/>
                </a:spcBef>
              </a:pPr>
              <a:r>
                <a:rPr sz="3600" spc="50" dirty="0">
                  <a:ln w="13063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)</a:t>
              </a:r>
              <a:r>
                <a:rPr sz="3600" spc="40" dirty="0">
                  <a:ln w="13063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.</a:t>
              </a:r>
              <a:endParaRPr lang="en-US" altLang="en-US" sz="3600" dirty="0"/>
            </a:p>
          </p:txBody>
        </p:sp>
      </p:grpSp>
      <p:pic>
        <p:nvPicPr>
          <p:cNvPr id="3004" name="picture 300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339596" y="118871"/>
            <a:ext cx="3809238" cy="1009650"/>
          </a:xfrm>
          <a:prstGeom prst="rect">
            <a:avLst/>
          </a:prstGeom>
        </p:spPr>
      </p:pic>
      <p:pic>
        <p:nvPicPr>
          <p:cNvPr id="3005" name="picture 30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72212" y="711708"/>
            <a:ext cx="828293" cy="1009650"/>
          </a:xfrm>
          <a:prstGeom prst="rect">
            <a:avLst/>
          </a:prstGeom>
        </p:spPr>
      </p:pic>
      <p:pic>
        <p:nvPicPr>
          <p:cNvPr id="3006" name="picture 300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402336" y="711708"/>
            <a:ext cx="1056893" cy="1009650"/>
          </a:xfrm>
          <a:prstGeom prst="rect">
            <a:avLst/>
          </a:prstGeom>
        </p:spPr>
      </p:pic>
      <p:grpSp>
        <p:nvGrpSpPr>
          <p:cNvPr id="714" name="group 714"/>
          <p:cNvGrpSpPr/>
          <p:nvPr/>
        </p:nvGrpSpPr>
        <p:grpSpPr>
          <a:xfrm rot="21600000">
            <a:off x="861060" y="711708"/>
            <a:ext cx="1518666" cy="1009650"/>
            <a:chOff x="0" y="0"/>
            <a:chExt cx="1518666" cy="1009650"/>
          </a:xfrm>
        </p:grpSpPr>
        <p:pic>
          <p:nvPicPr>
            <p:cNvPr id="3007" name="picture 300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600000">
              <a:off x="0" y="0"/>
              <a:ext cx="1518666" cy="1009650"/>
            </a:xfrm>
            <a:prstGeom prst="rect">
              <a:avLst/>
            </a:prstGeom>
          </p:spPr>
        </p:pic>
        <p:sp>
          <p:nvSpPr>
            <p:cNvPr id="3008" name="textbox 3008"/>
            <p:cNvSpPr/>
            <p:nvPr/>
          </p:nvSpPr>
          <p:spPr>
            <a:xfrm>
              <a:off x="-12700" y="-12700"/>
              <a:ext cx="1544319" cy="11468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56000"/>
                </a:lnSpc>
              </a:pPr>
              <a:endParaRPr lang="en-US" altLang="en-US" sz="1000" dirty="0"/>
            </a:p>
            <a:p>
              <a:pPr marL="326390" algn="l" defTabSz="-635" rtl="0" eaLnBrk="0">
                <a:lnSpc>
                  <a:spcPts val="4475"/>
                </a:lnSpc>
                <a:spcBef>
                  <a:spcPts val="5"/>
                </a:spcBef>
              </a:pPr>
              <a:r>
                <a:rPr sz="3600" spc="20" dirty="0">
                  <a:ln w="13063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.1</a:t>
              </a:r>
              <a:r>
                <a:rPr sz="3600" spc="0" dirty="0">
                  <a:ln w="13063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).</a:t>
              </a:r>
              <a:endParaRPr lang="en-US" altLang="en-US" sz="3600" dirty="0"/>
            </a:p>
          </p:txBody>
        </p:sp>
      </p:grpSp>
      <p:sp>
        <p:nvSpPr>
          <p:cNvPr id="3009" name="textbox 3009"/>
          <p:cNvSpPr/>
          <p:nvPr/>
        </p:nvSpPr>
        <p:spPr>
          <a:xfrm>
            <a:off x="1326896" y="106171"/>
            <a:ext cx="3834765" cy="10966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55000"/>
              </a:lnSpc>
            </a:pPr>
            <a:endParaRPr lang="en-US" altLang="en-US" sz="1000" dirty="0"/>
          </a:p>
          <a:p>
            <a:pPr marL="349250" algn="l" defTabSz="-635" rtl="0" eaLnBrk="0">
              <a:lnSpc>
                <a:spcPct val="95000"/>
              </a:lnSpc>
              <a:spcBef>
                <a:spcPts val="0"/>
              </a:spcBef>
            </a:pPr>
            <a:r>
              <a:rPr sz="3600" spc="-50" dirty="0">
                <a:ln w="13063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附合导线的计</a:t>
            </a:r>
            <a:r>
              <a:rPr sz="3600" spc="0" dirty="0">
                <a:ln w="13063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算</a:t>
            </a:r>
            <a:endParaRPr lang="en-US" altLang="en-US" sz="3600" dirty="0"/>
          </a:p>
        </p:txBody>
      </p:sp>
      <p:grpSp>
        <p:nvGrpSpPr>
          <p:cNvPr id="716" name="group 716"/>
          <p:cNvGrpSpPr/>
          <p:nvPr/>
        </p:nvGrpSpPr>
        <p:grpSpPr>
          <a:xfrm rot="21600000">
            <a:off x="1781555" y="711708"/>
            <a:ext cx="5185409" cy="1009650"/>
            <a:chOff x="0" y="0"/>
            <a:chExt cx="5185409" cy="1009650"/>
          </a:xfrm>
        </p:grpSpPr>
        <p:pic>
          <p:nvPicPr>
            <p:cNvPr id="3010" name="picture 301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1600000">
              <a:off x="0" y="0"/>
              <a:ext cx="5185409" cy="1009650"/>
            </a:xfrm>
            <a:prstGeom prst="rect">
              <a:avLst/>
            </a:prstGeom>
          </p:spPr>
        </p:pic>
        <p:sp>
          <p:nvSpPr>
            <p:cNvPr id="3011" name="textbox 3011"/>
            <p:cNvSpPr/>
            <p:nvPr/>
          </p:nvSpPr>
          <p:spPr>
            <a:xfrm>
              <a:off x="-12700" y="-12700"/>
              <a:ext cx="5210809" cy="109664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54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9000"/>
                </a:lnSpc>
              </a:pPr>
              <a:endParaRPr lang="en-US" altLang="en-US" sz="100" dirty="0"/>
            </a:p>
            <a:p>
              <a:pPr marL="314325" algn="l" defTabSz="-635" rtl="0" eaLnBrk="0">
                <a:lnSpc>
                  <a:spcPct val="95000"/>
                </a:lnSpc>
              </a:pPr>
              <a:r>
                <a:rPr sz="3600" spc="-10" dirty="0">
                  <a:ln w="13063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双定向</a:t>
              </a:r>
              <a:r>
                <a:rPr sz="3600" spc="0" dirty="0">
                  <a:ln w="13063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附合导线的计算</a:t>
              </a:r>
              <a:endParaRPr lang="en-US" altLang="en-US" sz="3600" dirty="0"/>
            </a:p>
          </p:txBody>
        </p:sp>
      </p:grpSp>
      <p:sp>
        <p:nvSpPr>
          <p:cNvPr id="3012" name="textbox 3012"/>
          <p:cNvSpPr/>
          <p:nvPr/>
        </p:nvSpPr>
        <p:spPr>
          <a:xfrm>
            <a:off x="518403" y="1772053"/>
            <a:ext cx="4092575" cy="8553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5000"/>
              </a:lnSpc>
            </a:pPr>
            <a:endParaRPr lang="en-US" altLang="en-US" sz="100" dirty="0"/>
          </a:p>
          <a:p>
            <a:pPr marL="758825" indent="-746125" algn="l" defTabSz="-635" rtl="0" eaLnBrk="0">
              <a:lnSpc>
                <a:spcPct val="101000"/>
              </a:lnSpc>
            </a:pPr>
            <a:r>
              <a:rPr sz="2700" spc="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绘制计算草图,在表内</a:t>
            </a:r>
            <a:r>
              <a:rPr sz="2700" spc="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填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写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已知数据和观测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数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据</a:t>
            </a:r>
            <a:endParaRPr lang="en-US" altLang="en-US" sz="2700" dirty="0"/>
          </a:p>
        </p:txBody>
      </p:sp>
      <p:sp>
        <p:nvSpPr>
          <p:cNvPr id="3013" name="textbox 3013"/>
          <p:cNvSpPr/>
          <p:nvPr/>
        </p:nvSpPr>
        <p:spPr>
          <a:xfrm>
            <a:off x="7507305" y="1084913"/>
            <a:ext cx="1236344" cy="17684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3000"/>
              </a:lnSpc>
            </a:pPr>
            <a:endParaRPr lang="en-US" altLang="en-US" sz="100" dirty="0"/>
          </a:p>
          <a:p>
            <a:pPr marL="974725" algn="l" defTabSz="-635" rtl="0" eaLnBrk="0">
              <a:lnSpc>
                <a:spcPct val="78000"/>
              </a:lnSpc>
            </a:pPr>
            <a:r>
              <a:rPr sz="2000" spc="0" dirty="0">
                <a:ln w="7280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endParaRPr lang="en-US" altLang="en-US" sz="2000" dirty="0"/>
          </a:p>
          <a:p>
            <a:pPr marL="168910" algn="l" defTabSz="-635" rtl="0" eaLnBrk="0">
              <a:lnSpc>
                <a:spcPts val="1450"/>
              </a:lnSpc>
              <a:spcBef>
                <a:spcPts val="595"/>
              </a:spcBef>
            </a:pPr>
            <a:r>
              <a:rPr sz="2000" spc="-4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16</a:t>
            </a:r>
            <a:r>
              <a:rPr sz="2000" spc="-4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-4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r>
              <a:rPr sz="2000" spc="-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endParaRPr lang="en-US" altLang="en-US" sz="2000" dirty="0"/>
          </a:p>
          <a:p>
            <a:pPr marL="228600" algn="l" defTabSz="-635" rtl="0" eaLnBrk="0">
              <a:lnSpc>
                <a:spcPct val="82000"/>
              </a:lnSpc>
              <a:spcBef>
                <a:spcPts val="835"/>
              </a:spcBef>
            </a:pPr>
            <a:r>
              <a:rPr sz="1500" spc="3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</a:t>
            </a:r>
            <a:r>
              <a:rPr sz="15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endParaRPr lang="en-US" altLang="en-US" sz="1500" dirty="0"/>
          </a:p>
          <a:p>
            <a:pPr algn="l" defTabSz="-635" rtl="0" eaLnBrk="0">
              <a:lnSpc>
                <a:spcPct val="13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33000"/>
              </a:lnSpc>
            </a:pPr>
            <a:endParaRPr lang="en-US" altLang="en-US" sz="1000" dirty="0"/>
          </a:p>
          <a:p>
            <a:pPr marL="15240" algn="l" defTabSz="-635" rtl="0" eaLnBrk="0">
              <a:lnSpc>
                <a:spcPct val="112000"/>
              </a:lnSpc>
              <a:spcBef>
                <a:spcPts val="450"/>
              </a:spcBef>
              <a:tabLst>
                <a:tab pos="24765" algn="l"/>
              </a:tabLst>
            </a:pPr>
            <a:r>
              <a:rPr sz="1500" u="sng" spc="0" dirty="0">
                <a:solidFill>
                  <a:srgbClr val="66FF66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SimSun"/>
                <a:ea typeface="SimSun"/>
                <a:cs typeface="SimSun"/>
              </a:rPr>
              <a:t>	</a:t>
            </a:r>
            <a:r>
              <a:rPr sz="1500" u="sng" spc="-20" dirty="0">
                <a:solidFill>
                  <a:srgbClr val="66FF66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SimSun"/>
                <a:ea typeface="SimSun"/>
                <a:cs typeface="SimSun"/>
              </a:rPr>
              <a:t> </a:t>
            </a:r>
            <a:r>
              <a:rPr sz="1500" spc="-2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1500" spc="-1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5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</a:t>
            </a:r>
            <a:endParaRPr lang="en-US" altLang="en-US" sz="1500" dirty="0"/>
          </a:p>
          <a:p>
            <a:pPr marL="109220" algn="l" defTabSz="-635" rtl="0" eaLnBrk="0">
              <a:lnSpc>
                <a:spcPct val="80000"/>
              </a:lnSpc>
              <a:spcBef>
                <a:spcPts val="10"/>
              </a:spcBef>
            </a:pPr>
            <a:r>
              <a:rPr sz="1900" spc="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180</a:t>
            </a:r>
            <a:r>
              <a:rPr sz="1900" spc="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900" spc="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32</a:t>
            </a:r>
            <a:r>
              <a:rPr sz="1900" spc="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900" spc="1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</a:t>
            </a:r>
            <a:r>
              <a:rPr sz="19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8</a:t>
            </a:r>
            <a:endParaRPr lang="en-US" altLang="en-US" sz="1900" dirty="0"/>
          </a:p>
        </p:txBody>
      </p:sp>
      <p:pic>
        <p:nvPicPr>
          <p:cNvPr id="3014" name="picture 30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7772810" y="2350920"/>
            <a:ext cx="113510" cy="230053"/>
          </a:xfrm>
          <a:prstGeom prst="rect">
            <a:avLst/>
          </a:prstGeom>
        </p:spPr>
      </p:pic>
      <p:sp>
        <p:nvSpPr>
          <p:cNvPr id="3015" name="path"/>
          <p:cNvSpPr/>
          <p:nvPr/>
        </p:nvSpPr>
        <p:spPr>
          <a:xfrm>
            <a:off x="7541640" y="2353021"/>
            <a:ext cx="117983" cy="254577"/>
          </a:xfrm>
          <a:custGeom>
            <a:avLst/>
            <a:gdLst/>
            <a:ahLst/>
            <a:cxnLst/>
            <a:rect l="0" t="0" r="0" b="0"/>
            <a:pathLst>
              <a:path w="185" h="400">
                <a:moveTo>
                  <a:pt x="117" y="20"/>
                </a:moveTo>
                <a:lnTo>
                  <a:pt x="130" y="37"/>
                </a:lnTo>
                <a:lnTo>
                  <a:pt x="142" y="56"/>
                </a:lnTo>
                <a:lnTo>
                  <a:pt x="147" y="64"/>
                </a:lnTo>
                <a:lnTo>
                  <a:pt x="152" y="76"/>
                </a:lnTo>
                <a:lnTo>
                  <a:pt x="157" y="86"/>
                </a:lnTo>
                <a:lnTo>
                  <a:pt x="160" y="98"/>
                </a:lnTo>
                <a:lnTo>
                  <a:pt x="162" y="110"/>
                </a:lnTo>
                <a:lnTo>
                  <a:pt x="165" y="125"/>
                </a:lnTo>
                <a:lnTo>
                  <a:pt x="165" y="140"/>
                </a:lnTo>
                <a:lnTo>
                  <a:pt x="165" y="155"/>
                </a:lnTo>
                <a:lnTo>
                  <a:pt x="165" y="172"/>
                </a:lnTo>
                <a:lnTo>
                  <a:pt x="165" y="186"/>
                </a:lnTo>
                <a:lnTo>
                  <a:pt x="162" y="201"/>
                </a:lnTo>
                <a:lnTo>
                  <a:pt x="160" y="216"/>
                </a:lnTo>
                <a:lnTo>
                  <a:pt x="157" y="231"/>
                </a:lnTo>
                <a:lnTo>
                  <a:pt x="152" y="243"/>
                </a:lnTo>
                <a:lnTo>
                  <a:pt x="150" y="255"/>
                </a:lnTo>
                <a:lnTo>
                  <a:pt x="145" y="267"/>
                </a:lnTo>
                <a:lnTo>
                  <a:pt x="137" y="280"/>
                </a:lnTo>
                <a:lnTo>
                  <a:pt x="130" y="292"/>
                </a:lnTo>
                <a:lnTo>
                  <a:pt x="122" y="304"/>
                </a:lnTo>
                <a:lnTo>
                  <a:pt x="115" y="314"/>
                </a:lnTo>
                <a:lnTo>
                  <a:pt x="105" y="324"/>
                </a:lnTo>
                <a:lnTo>
                  <a:pt x="92" y="336"/>
                </a:lnTo>
                <a:lnTo>
                  <a:pt x="80" y="346"/>
                </a:lnTo>
                <a:lnTo>
                  <a:pt x="65" y="356"/>
                </a:lnTo>
                <a:lnTo>
                  <a:pt x="50" y="366"/>
                </a:lnTo>
                <a:lnTo>
                  <a:pt x="35" y="373"/>
                </a:lnTo>
                <a:lnTo>
                  <a:pt x="20" y="380"/>
                </a:lnTo>
              </a:path>
            </a:pathLst>
          </a:custGeom>
          <a:noFill/>
          <a:ln w="25482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16" name="textbox 3016"/>
          <p:cNvSpPr/>
          <p:nvPr/>
        </p:nvSpPr>
        <p:spPr>
          <a:xfrm>
            <a:off x="407923" y="106171"/>
            <a:ext cx="1082675" cy="11417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56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8000"/>
              </a:lnSpc>
            </a:pPr>
            <a:endParaRPr lang="en-US" altLang="en-US" sz="100" dirty="0"/>
          </a:p>
          <a:p>
            <a:pPr marL="313055" algn="l" defTabSz="-635" rtl="0" eaLnBrk="0">
              <a:lnSpc>
                <a:spcPts val="4435"/>
              </a:lnSpc>
            </a:pPr>
            <a:r>
              <a:rPr sz="3600" spc="0" dirty="0">
                <a:ln w="13063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三</a:t>
            </a:r>
            <a:endParaRPr lang="en-US" altLang="en-US" sz="3600" dirty="0"/>
          </a:p>
        </p:txBody>
      </p:sp>
      <p:sp>
        <p:nvSpPr>
          <p:cNvPr id="3017" name="textbox 3017"/>
          <p:cNvSpPr/>
          <p:nvPr/>
        </p:nvSpPr>
        <p:spPr>
          <a:xfrm>
            <a:off x="389636" y="699008"/>
            <a:ext cx="1082675" cy="11417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56000"/>
              </a:lnSpc>
            </a:pPr>
            <a:endParaRPr lang="en-US" altLang="en-US" sz="1000" dirty="0"/>
          </a:p>
          <a:p>
            <a:pPr marL="313690" algn="l" defTabSz="-635" rtl="0" eaLnBrk="0">
              <a:lnSpc>
                <a:spcPts val="4435"/>
              </a:lnSpc>
              <a:spcBef>
                <a:spcPts val="5"/>
              </a:spcBef>
            </a:pPr>
            <a:r>
              <a:rPr sz="3600" spc="0" dirty="0">
                <a:ln w="13063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三</a:t>
            </a:r>
            <a:endParaRPr lang="en-US" altLang="en-US" sz="3600" dirty="0"/>
          </a:p>
        </p:txBody>
      </p:sp>
      <p:sp>
        <p:nvSpPr>
          <p:cNvPr id="3018" name="textbox 3018"/>
          <p:cNvSpPr/>
          <p:nvPr/>
        </p:nvSpPr>
        <p:spPr>
          <a:xfrm>
            <a:off x="2866906" y="4752847"/>
            <a:ext cx="1950085" cy="5638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19000"/>
              </a:lnSpc>
            </a:pPr>
            <a:endParaRPr lang="en-US" altLang="en-US" sz="300" dirty="0"/>
          </a:p>
          <a:p>
            <a:pPr marL="911225" algn="l" defTabSz="-635" rtl="0" eaLnBrk="0">
              <a:lnSpc>
                <a:spcPct val="98000"/>
              </a:lnSpc>
              <a:spcBef>
                <a:spcPts val="0"/>
              </a:spcBef>
              <a:tabLst>
                <a:tab pos="929005" algn="l"/>
              </a:tabLst>
            </a:pPr>
            <a:r>
              <a:rPr sz="1500" strike="sngStrike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1500" strike="sngStrike" spc="5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500" spc="5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</a:t>
            </a:r>
            <a:r>
              <a:rPr sz="1500" spc="4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1500" dirty="0"/>
          </a:p>
          <a:p>
            <a:pPr marL="12700" algn="l" defTabSz="-635" rtl="0" eaLnBrk="0">
              <a:lnSpc>
                <a:spcPct val="94000"/>
              </a:lnSpc>
              <a:spcBef>
                <a:spcPts val="20"/>
              </a:spcBef>
            </a:pPr>
            <a:r>
              <a:rPr sz="2900" spc="0" baseline="-11000" dirty="0">
                <a:ln w="6859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180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</a:t>
            </a:r>
            <a:r>
              <a:rPr sz="1800" spc="5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178</a:t>
            </a:r>
            <a:r>
              <a:rPr sz="1800" spc="5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800" spc="5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22</a:t>
            </a:r>
            <a:r>
              <a:rPr sz="1800" spc="5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800" spc="5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</a:t>
            </a:r>
            <a:r>
              <a:rPr sz="18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endParaRPr lang="en-US" altLang="en-US" sz="1800" dirty="0"/>
          </a:p>
        </p:txBody>
      </p:sp>
      <p:pic>
        <p:nvPicPr>
          <p:cNvPr id="3019" name="picture 30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4060600" y="4808342"/>
            <a:ext cx="113510" cy="223148"/>
          </a:xfrm>
          <a:prstGeom prst="rect">
            <a:avLst/>
          </a:prstGeom>
        </p:spPr>
      </p:pic>
      <p:sp>
        <p:nvSpPr>
          <p:cNvPr id="3020" name="path"/>
          <p:cNvSpPr/>
          <p:nvPr/>
        </p:nvSpPr>
        <p:spPr>
          <a:xfrm>
            <a:off x="3834384" y="4765547"/>
            <a:ext cx="153923" cy="194714"/>
          </a:xfrm>
          <a:custGeom>
            <a:avLst/>
            <a:gdLst/>
            <a:ahLst/>
            <a:cxnLst/>
            <a:rect l="0" t="0" r="0" b="0"/>
            <a:pathLst>
              <a:path w="242" h="306">
                <a:moveTo>
                  <a:pt x="221" y="19"/>
                </a:moveTo>
                <a:lnTo>
                  <a:pt x="221" y="43"/>
                </a:lnTo>
                <a:lnTo>
                  <a:pt x="221" y="67"/>
                </a:lnTo>
                <a:lnTo>
                  <a:pt x="221" y="76"/>
                </a:lnTo>
                <a:lnTo>
                  <a:pt x="219" y="88"/>
                </a:lnTo>
                <a:lnTo>
                  <a:pt x="217" y="100"/>
                </a:lnTo>
                <a:lnTo>
                  <a:pt x="214" y="112"/>
                </a:lnTo>
                <a:lnTo>
                  <a:pt x="209" y="124"/>
                </a:lnTo>
                <a:lnTo>
                  <a:pt x="207" y="136"/>
                </a:lnTo>
                <a:lnTo>
                  <a:pt x="199" y="150"/>
                </a:lnTo>
                <a:lnTo>
                  <a:pt x="194" y="162"/>
                </a:lnTo>
                <a:lnTo>
                  <a:pt x="187" y="174"/>
                </a:lnTo>
                <a:lnTo>
                  <a:pt x="179" y="186"/>
                </a:lnTo>
                <a:lnTo>
                  <a:pt x="172" y="198"/>
                </a:lnTo>
                <a:lnTo>
                  <a:pt x="164" y="208"/>
                </a:lnTo>
                <a:lnTo>
                  <a:pt x="154" y="217"/>
                </a:lnTo>
                <a:lnTo>
                  <a:pt x="144" y="227"/>
                </a:lnTo>
                <a:lnTo>
                  <a:pt x="134" y="236"/>
                </a:lnTo>
                <a:lnTo>
                  <a:pt x="122" y="246"/>
                </a:lnTo>
                <a:lnTo>
                  <a:pt x="109" y="253"/>
                </a:lnTo>
                <a:lnTo>
                  <a:pt x="99" y="261"/>
                </a:lnTo>
                <a:lnTo>
                  <a:pt x="87" y="268"/>
                </a:lnTo>
                <a:lnTo>
                  <a:pt x="75" y="272"/>
                </a:lnTo>
                <a:lnTo>
                  <a:pt x="65" y="277"/>
                </a:lnTo>
                <a:moveTo>
                  <a:pt x="52" y="280"/>
                </a:moveTo>
                <a:lnTo>
                  <a:pt x="42" y="282"/>
                </a:lnTo>
                <a:moveTo>
                  <a:pt x="30" y="284"/>
                </a:moveTo>
                <a:lnTo>
                  <a:pt x="20" y="287"/>
                </a:lnTo>
              </a:path>
            </a:pathLst>
          </a:custGeom>
          <a:noFill/>
          <a:ln w="2471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21" name="path"/>
          <p:cNvSpPr/>
          <p:nvPr/>
        </p:nvSpPr>
        <p:spPr>
          <a:xfrm>
            <a:off x="3706367" y="4888531"/>
            <a:ext cx="71754" cy="58159"/>
          </a:xfrm>
          <a:custGeom>
            <a:avLst/>
            <a:gdLst/>
            <a:ahLst/>
            <a:cxnLst/>
            <a:rect l="0" t="0" r="0" b="0"/>
            <a:pathLst>
              <a:path w="112" h="91">
                <a:moveTo>
                  <a:pt x="92" y="72"/>
                </a:moveTo>
                <a:lnTo>
                  <a:pt x="80" y="67"/>
                </a:lnTo>
                <a:lnTo>
                  <a:pt x="67" y="62"/>
                </a:lnTo>
                <a:lnTo>
                  <a:pt x="57" y="57"/>
                </a:lnTo>
                <a:lnTo>
                  <a:pt x="50" y="52"/>
                </a:lnTo>
                <a:lnTo>
                  <a:pt x="42" y="48"/>
                </a:lnTo>
                <a:lnTo>
                  <a:pt x="37" y="41"/>
                </a:lnTo>
                <a:lnTo>
                  <a:pt x="32" y="36"/>
                </a:lnTo>
                <a:lnTo>
                  <a:pt x="27" y="31"/>
                </a:lnTo>
                <a:lnTo>
                  <a:pt x="20" y="19"/>
                </a:lnTo>
              </a:path>
            </a:pathLst>
          </a:custGeom>
          <a:noFill/>
          <a:ln w="2471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22" name="textbox 3022"/>
          <p:cNvSpPr/>
          <p:nvPr/>
        </p:nvSpPr>
        <p:spPr>
          <a:xfrm>
            <a:off x="177800" y="106171"/>
            <a:ext cx="854075" cy="1105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57000"/>
              </a:lnSpc>
            </a:pPr>
            <a:endParaRPr lang="en-US" altLang="en-US" sz="1000" dirty="0"/>
          </a:p>
          <a:p>
            <a:pPr marL="393700" algn="l" defTabSz="-635" rtl="0" eaLnBrk="0">
              <a:lnSpc>
                <a:spcPct val="96000"/>
              </a:lnSpc>
              <a:spcBef>
                <a:spcPts val="5"/>
              </a:spcBef>
            </a:pPr>
            <a:r>
              <a:rPr sz="3600" spc="0" dirty="0">
                <a:ln w="13063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</a:t>
            </a:r>
            <a:endParaRPr lang="en-US" altLang="en-US" sz="3600" dirty="0"/>
          </a:p>
        </p:txBody>
      </p:sp>
      <p:sp>
        <p:nvSpPr>
          <p:cNvPr id="3023" name="textbox 3023"/>
          <p:cNvSpPr/>
          <p:nvPr/>
        </p:nvSpPr>
        <p:spPr>
          <a:xfrm>
            <a:off x="159512" y="699008"/>
            <a:ext cx="854075" cy="1105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57000"/>
              </a:lnSpc>
            </a:pPr>
            <a:endParaRPr lang="en-US" altLang="en-US" sz="1000" dirty="0"/>
          </a:p>
          <a:p>
            <a:pPr marL="394335" algn="l" defTabSz="-635" rtl="0" eaLnBrk="0">
              <a:lnSpc>
                <a:spcPct val="96000"/>
              </a:lnSpc>
              <a:spcBef>
                <a:spcPts val="0"/>
              </a:spcBef>
            </a:pPr>
            <a:r>
              <a:rPr sz="3600" spc="0" dirty="0">
                <a:ln w="13063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</a:t>
            </a:r>
            <a:endParaRPr lang="en-US" altLang="en-US" sz="3600" dirty="0"/>
          </a:p>
        </p:txBody>
      </p:sp>
      <p:sp>
        <p:nvSpPr>
          <p:cNvPr id="3024" name="textbox 3024"/>
          <p:cNvSpPr/>
          <p:nvPr/>
        </p:nvSpPr>
        <p:spPr>
          <a:xfrm>
            <a:off x="5699138" y="2032155"/>
            <a:ext cx="1278889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4000"/>
              </a:lnSpc>
            </a:pPr>
            <a:endParaRPr lang="en-US" altLang="en-US" sz="100" dirty="0"/>
          </a:p>
          <a:p>
            <a:pPr marL="22860" indent="-10160" algn="l" defTabSz="-635" rtl="0" eaLnBrk="0">
              <a:lnSpc>
                <a:spcPct val="83000"/>
              </a:lnSpc>
            </a:pP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r>
              <a:rPr sz="15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</a:t>
            </a:r>
            <a:r>
              <a:rPr sz="2000" spc="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=18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45.69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r>
              <a:rPr sz="15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</a:t>
            </a:r>
            <a:r>
              <a:rPr sz="2000" spc="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=103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9.98</a:t>
            </a:r>
            <a:endParaRPr lang="en-US" altLang="en-US" sz="2000" dirty="0"/>
          </a:p>
        </p:txBody>
      </p:sp>
      <p:sp>
        <p:nvSpPr>
          <p:cNvPr id="3025" name="path"/>
          <p:cNvSpPr/>
          <p:nvPr/>
        </p:nvSpPr>
        <p:spPr>
          <a:xfrm>
            <a:off x="2014728" y="4457700"/>
            <a:ext cx="12191" cy="1880616"/>
          </a:xfrm>
          <a:custGeom>
            <a:avLst/>
            <a:gdLst/>
            <a:ahLst/>
            <a:cxnLst/>
            <a:rect l="0" t="0" r="0" b="0"/>
            <a:pathLst>
              <a:path w="19" h="2961">
                <a:moveTo>
                  <a:pt x="9" y="2961"/>
                </a:moveTo>
                <a:lnTo>
                  <a:pt x="9" y="0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26" name="textbox 3026"/>
          <p:cNvSpPr/>
          <p:nvPr/>
        </p:nvSpPr>
        <p:spPr>
          <a:xfrm>
            <a:off x="1620016" y="5502355"/>
            <a:ext cx="429259" cy="8083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0000"/>
              </a:lnSpc>
            </a:pPr>
            <a:endParaRPr lang="en-US" altLang="en-US" sz="100" dirty="0"/>
          </a:p>
          <a:p>
            <a:pPr marL="170180" algn="l" defTabSz="-635" rtl="0" eaLnBrk="0">
              <a:lnSpc>
                <a:spcPct val="78000"/>
              </a:lnSpc>
            </a:pPr>
            <a:r>
              <a:rPr sz="2000" spc="-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43</a:t>
            </a:r>
            <a:endParaRPr lang="en-US" altLang="en-US" sz="2000" dirty="0"/>
          </a:p>
          <a:p>
            <a:pPr algn="l" defTabSz="-635" rtl="0" eaLnBrk="0">
              <a:lnSpc>
                <a:spcPct val="146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500" dirty="0"/>
          </a:p>
          <a:p>
            <a:pPr marL="12700" algn="l" defTabSz="-635" rtl="0" eaLnBrk="0">
              <a:lnSpc>
                <a:spcPct val="80000"/>
              </a:lnSpc>
              <a:spcBef>
                <a:spcPts val="5"/>
              </a:spcBef>
            </a:pPr>
            <a:r>
              <a:rPr sz="2000" spc="0" dirty="0">
                <a:ln w="7271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endParaRPr lang="en-US" altLang="en-US" sz="2000" dirty="0"/>
          </a:p>
        </p:txBody>
      </p:sp>
      <p:sp>
        <p:nvSpPr>
          <p:cNvPr id="3027" name="textbox 3027"/>
          <p:cNvSpPr/>
          <p:nvPr/>
        </p:nvSpPr>
        <p:spPr>
          <a:xfrm>
            <a:off x="2080340" y="5501337"/>
            <a:ext cx="438784" cy="5353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10490" algn="l" defTabSz="-635" rtl="0" eaLnBrk="0">
              <a:lnSpc>
                <a:spcPts val="1240"/>
              </a:lnSpc>
            </a:pPr>
            <a:r>
              <a:rPr sz="1700" spc="4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r>
              <a:rPr sz="1700" spc="3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7</a:t>
            </a:r>
            <a:endParaRPr lang="en-US" altLang="en-US" sz="1700" dirty="0"/>
          </a:p>
          <a:p>
            <a:pPr algn="l" defTabSz="-635" rtl="0" eaLnBrk="0">
              <a:lnSpc>
                <a:spcPct val="106000"/>
              </a:lnSpc>
            </a:pPr>
            <a:endParaRPr lang="en-US" altLang="en-US" sz="600" dirty="0"/>
          </a:p>
          <a:p>
            <a:pPr marL="223520" algn="l" defTabSz="-635" rtl="0" eaLnBrk="0">
              <a:lnSpc>
                <a:spcPct val="80000"/>
              </a:lnSpc>
              <a:spcBef>
                <a:spcPts val="0"/>
              </a:spcBef>
            </a:pPr>
            <a:r>
              <a:rPr sz="1500" spc="5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r>
              <a:rPr sz="1500" spc="3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1500" dirty="0"/>
          </a:p>
        </p:txBody>
      </p:sp>
      <p:sp>
        <p:nvSpPr>
          <p:cNvPr id="3028" name="textbox 3028"/>
          <p:cNvSpPr/>
          <p:nvPr/>
        </p:nvSpPr>
        <p:spPr>
          <a:xfrm>
            <a:off x="8197126" y="258618"/>
            <a:ext cx="802640" cy="1416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1.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附合导线的计算</a:t>
            </a:r>
            <a:endParaRPr lang="en-US" altLang="en-US" sz="800" dirty="0"/>
          </a:p>
        </p:txBody>
      </p:sp>
      <p:sp>
        <p:nvSpPr>
          <p:cNvPr id="3029" name="textbox 3029"/>
          <p:cNvSpPr/>
          <p:nvPr/>
        </p:nvSpPr>
        <p:spPr>
          <a:xfrm>
            <a:off x="7507305" y="1584372"/>
            <a:ext cx="234950" cy="4254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7000"/>
              </a:lnSpc>
            </a:pPr>
            <a:r>
              <a:rPr sz="2700" spc="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endParaRPr lang="en-US" altLang="en-US" sz="2700" dirty="0"/>
          </a:p>
        </p:txBody>
      </p:sp>
      <p:sp>
        <p:nvSpPr>
          <p:cNvPr id="3030" name="textbox 3030"/>
          <p:cNvSpPr/>
          <p:nvPr/>
        </p:nvSpPr>
        <p:spPr>
          <a:xfrm>
            <a:off x="2080340" y="5639710"/>
            <a:ext cx="234950" cy="4381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7000"/>
              </a:lnSpc>
            </a:pPr>
            <a:r>
              <a:rPr sz="2700" u="sng" spc="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endParaRPr lang="en-US" altLang="en-US" sz="2700" dirty="0"/>
          </a:p>
        </p:txBody>
      </p:sp>
      <p:sp>
        <p:nvSpPr>
          <p:cNvPr id="3031" name="textbox 3031"/>
          <p:cNvSpPr/>
          <p:nvPr/>
        </p:nvSpPr>
        <p:spPr>
          <a:xfrm>
            <a:off x="7159259" y="2280569"/>
            <a:ext cx="144779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000" spc="0" dirty="0">
                <a:ln w="7271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</a:t>
            </a:r>
            <a:endParaRPr lang="en-US" altLang="en-US" sz="2000" dirty="0"/>
          </a:p>
        </p:txBody>
      </p:sp>
      <p:sp>
        <p:nvSpPr>
          <p:cNvPr id="3032" name="rect"/>
          <p:cNvSpPr/>
          <p:nvPr/>
        </p:nvSpPr>
        <p:spPr>
          <a:xfrm>
            <a:off x="7487411" y="1114044"/>
            <a:ext cx="12191" cy="1299972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33" name="textbox 3033"/>
          <p:cNvSpPr/>
          <p:nvPr/>
        </p:nvSpPr>
        <p:spPr>
          <a:xfrm>
            <a:off x="7388877" y="1400967"/>
            <a:ext cx="144145" cy="2667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</a:t>
            </a:r>
            <a:endParaRPr lang="en-US" altLang="en-US" sz="2000" dirty="0"/>
          </a:p>
        </p:txBody>
      </p:sp>
      <p:pic>
        <p:nvPicPr>
          <p:cNvPr id="3034" name="picture 30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2153539" y="6008154"/>
            <a:ext cx="133603" cy="126098"/>
          </a:xfrm>
          <a:prstGeom prst="rect">
            <a:avLst/>
          </a:prstGeom>
        </p:spPr>
      </p:pic>
      <p:sp>
        <p:nvSpPr>
          <p:cNvPr id="3035" name="path"/>
          <p:cNvSpPr/>
          <p:nvPr/>
        </p:nvSpPr>
        <p:spPr>
          <a:xfrm>
            <a:off x="7403592" y="2551048"/>
            <a:ext cx="94106" cy="64007"/>
          </a:xfrm>
          <a:custGeom>
            <a:avLst/>
            <a:gdLst/>
            <a:ahLst/>
            <a:cxnLst/>
            <a:rect l="0" t="0" r="0" b="0"/>
            <a:pathLst>
              <a:path w="148" h="100">
                <a:moveTo>
                  <a:pt x="127" y="80"/>
                </a:moveTo>
                <a:lnTo>
                  <a:pt x="112" y="77"/>
                </a:lnTo>
                <a:lnTo>
                  <a:pt x="100" y="72"/>
                </a:lnTo>
                <a:lnTo>
                  <a:pt x="87" y="67"/>
                </a:lnTo>
                <a:lnTo>
                  <a:pt x="75" y="60"/>
                </a:lnTo>
                <a:lnTo>
                  <a:pt x="62" y="52"/>
                </a:lnTo>
                <a:lnTo>
                  <a:pt x="52" y="45"/>
                </a:lnTo>
                <a:lnTo>
                  <a:pt x="42" y="37"/>
                </a:lnTo>
                <a:lnTo>
                  <a:pt x="32" y="30"/>
                </a:lnTo>
                <a:lnTo>
                  <a:pt x="25" y="23"/>
                </a:lnTo>
                <a:lnTo>
                  <a:pt x="22" y="23"/>
                </a:lnTo>
                <a:lnTo>
                  <a:pt x="20" y="20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36" name="path"/>
          <p:cNvSpPr/>
          <p:nvPr/>
        </p:nvSpPr>
        <p:spPr>
          <a:xfrm>
            <a:off x="2007107" y="5983223"/>
            <a:ext cx="114554" cy="38671"/>
          </a:xfrm>
          <a:custGeom>
            <a:avLst/>
            <a:gdLst/>
            <a:ahLst/>
            <a:cxnLst/>
            <a:rect l="0" t="0" r="0" b="0"/>
            <a:pathLst>
              <a:path w="180" h="60">
                <a:moveTo>
                  <a:pt x="20" y="20"/>
                </a:moveTo>
                <a:lnTo>
                  <a:pt x="52" y="22"/>
                </a:lnTo>
                <a:lnTo>
                  <a:pt x="67" y="22"/>
                </a:lnTo>
                <a:lnTo>
                  <a:pt x="82" y="25"/>
                </a:lnTo>
                <a:lnTo>
                  <a:pt x="100" y="27"/>
                </a:lnTo>
                <a:lnTo>
                  <a:pt x="115" y="30"/>
                </a:lnTo>
                <a:lnTo>
                  <a:pt x="130" y="32"/>
                </a:lnTo>
                <a:lnTo>
                  <a:pt x="137" y="32"/>
                </a:lnTo>
                <a:lnTo>
                  <a:pt x="145" y="35"/>
                </a:lnTo>
                <a:lnTo>
                  <a:pt x="160" y="40"/>
                </a:lnTo>
              </a:path>
            </a:pathLst>
          </a:custGeom>
          <a:noFill/>
          <a:ln w="25907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37" name="path"/>
          <p:cNvSpPr/>
          <p:nvPr/>
        </p:nvSpPr>
        <p:spPr>
          <a:xfrm>
            <a:off x="3226435" y="5314188"/>
            <a:ext cx="43560" cy="54355"/>
          </a:xfrm>
          <a:custGeom>
            <a:avLst/>
            <a:gdLst/>
            <a:ahLst/>
            <a:cxnLst/>
            <a:rect l="0" t="0" r="0" b="0"/>
            <a:pathLst>
              <a:path w="68" h="85">
                <a:moveTo>
                  <a:pt x="20" y="20"/>
                </a:moveTo>
                <a:lnTo>
                  <a:pt x="30" y="35"/>
                </a:lnTo>
                <a:lnTo>
                  <a:pt x="40" y="47"/>
                </a:lnTo>
                <a:lnTo>
                  <a:pt x="48" y="65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38" name="rect"/>
          <p:cNvSpPr/>
          <p:nvPr/>
        </p:nvSpPr>
        <p:spPr>
          <a:xfrm>
            <a:off x="7471790" y="2589148"/>
            <a:ext cx="76708" cy="29083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39" name="path"/>
          <p:cNvSpPr/>
          <p:nvPr/>
        </p:nvSpPr>
        <p:spPr>
          <a:xfrm>
            <a:off x="6726935" y="3300984"/>
            <a:ext cx="41910" cy="48132"/>
          </a:xfrm>
          <a:custGeom>
            <a:avLst/>
            <a:gdLst/>
            <a:ahLst/>
            <a:cxnLst/>
            <a:rect l="0" t="0" r="0" b="0"/>
            <a:pathLst>
              <a:path w="66" h="75">
                <a:moveTo>
                  <a:pt x="20" y="20"/>
                </a:moveTo>
                <a:lnTo>
                  <a:pt x="33" y="37"/>
                </a:lnTo>
                <a:lnTo>
                  <a:pt x="45" y="55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40" name="path"/>
          <p:cNvSpPr/>
          <p:nvPr/>
        </p:nvSpPr>
        <p:spPr>
          <a:xfrm>
            <a:off x="5919724" y="3927347"/>
            <a:ext cx="35432" cy="43433"/>
          </a:xfrm>
          <a:custGeom>
            <a:avLst/>
            <a:gdLst/>
            <a:ahLst/>
            <a:cxnLst/>
            <a:rect l="0" t="0" r="0" b="0"/>
            <a:pathLst>
              <a:path w="55" h="68">
                <a:moveTo>
                  <a:pt x="20" y="20"/>
                </a:moveTo>
                <a:lnTo>
                  <a:pt x="27" y="32"/>
                </a:lnTo>
                <a:lnTo>
                  <a:pt x="35" y="47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41" name="rect"/>
          <p:cNvSpPr/>
          <p:nvPr/>
        </p:nvSpPr>
        <p:spPr>
          <a:xfrm>
            <a:off x="5929248" y="3944873"/>
            <a:ext cx="29083" cy="35433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043" name="picture 30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4197095"/>
            <a:ext cx="5874893" cy="2653220"/>
          </a:xfrm>
          <a:prstGeom prst="rect">
            <a:avLst/>
          </a:prstGeom>
        </p:spPr>
      </p:pic>
      <p:pic>
        <p:nvPicPr>
          <p:cNvPr id="3044" name="picture 30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604003" y="5311140"/>
            <a:ext cx="4523104" cy="1539175"/>
          </a:xfrm>
          <a:prstGeom prst="rect">
            <a:avLst/>
          </a:prstGeom>
        </p:spPr>
      </p:pic>
      <p:pic>
        <p:nvPicPr>
          <p:cNvPr id="3045" name="picture 30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363211" y="2129028"/>
            <a:ext cx="4773041" cy="4721287"/>
          </a:xfrm>
          <a:prstGeom prst="rect">
            <a:avLst/>
          </a:prstGeom>
        </p:spPr>
      </p:pic>
      <p:pic>
        <p:nvPicPr>
          <p:cNvPr id="3046" name="picture 30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graphicFrame>
        <p:nvGraphicFramePr>
          <p:cNvPr id="3047" name="table 3047"/>
          <p:cNvGraphicFramePr>
            <a:graphicFrameLocks noGrp="1"/>
          </p:cNvGraphicFramePr>
          <p:nvPr/>
        </p:nvGraphicFramePr>
        <p:xfrm>
          <a:off x="408431" y="477011"/>
          <a:ext cx="8383269" cy="5234939"/>
        </p:xfrm>
        <a:graphic>
          <a:graphicData uri="http://schemas.openxmlformats.org/drawingml/2006/table">
            <a:tbl>
              <a:tblPr/>
              <a:tblGrid>
                <a:gridCol w="429894"/>
                <a:gridCol w="1019810"/>
                <a:gridCol w="1035050"/>
                <a:gridCol w="1010285"/>
                <a:gridCol w="754380"/>
                <a:gridCol w="638175"/>
                <a:gridCol w="606425"/>
                <a:gridCol w="614044"/>
                <a:gridCol w="605154"/>
                <a:gridCol w="661669"/>
                <a:gridCol w="633730"/>
                <a:gridCol w="374650"/>
              </a:tblGrid>
              <a:tr h="593090"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4000"/>
                        </a:lnSpc>
                      </a:pPr>
                      <a:endParaRPr lang="en-US" altLang="en-US" sz="600" dirty="0"/>
                    </a:p>
                    <a:p>
                      <a:pPr marL="92710" algn="l" defTabSz="-635" rtl="0" eaLnBrk="0">
                        <a:lnSpc>
                          <a:spcPct val="84000"/>
                        </a:lnSpc>
                        <a:spcBef>
                          <a:spcPts val="0"/>
                        </a:spcBef>
                      </a:pPr>
                      <a:r>
                        <a:rPr sz="2000" spc="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点</a:t>
                      </a:r>
                      <a:endParaRPr lang="en-US" altLang="en-US" sz="2000" dirty="0"/>
                    </a:p>
                    <a:p>
                      <a:pPr marL="85725" algn="l" defTabSz="-635" rtl="0" eaLnBrk="0">
                        <a:lnSpc>
                          <a:spcPts val="2690"/>
                        </a:lnSpc>
                      </a:pPr>
                      <a:r>
                        <a:rPr sz="2000" spc="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号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300" dirty="0"/>
                    </a:p>
                    <a:p>
                      <a:pPr marL="251460" indent="-111760" algn="l" defTabSz="-635" rtl="0" eaLnBrk="0">
                        <a:lnSpc>
                          <a:spcPct val="120000"/>
                        </a:lnSpc>
                        <a:spcBef>
                          <a:spcPts val="5"/>
                        </a:spcBef>
                      </a:pPr>
                      <a:r>
                        <a:rPr sz="1700" spc="-2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转折</a:t>
                      </a:r>
                      <a:r>
                        <a:rPr sz="1700" spc="-1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角</a:t>
                      </a:r>
                      <a:r>
                        <a:rPr sz="1700" spc="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 </a:t>
                      </a:r>
                      <a:r>
                        <a:rPr sz="1700" spc="-3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(右</a:t>
                      </a:r>
                      <a:r>
                        <a:rPr sz="1700" spc="-2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)</a:t>
                      </a:r>
                      <a:r>
                        <a:rPr sz="1700" spc="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  </a:t>
                      </a:r>
                      <a:r>
                        <a:rPr sz="1800" spc="1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?</a:t>
                      </a:r>
                      <a:r>
                        <a:rPr sz="1800" spc="1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500" spc="11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′</a:t>
                      </a:r>
                      <a:r>
                        <a:rPr sz="1500" spc="11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500" spc="6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″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7000"/>
                        </a:lnSpc>
                      </a:pPr>
                      <a:endParaRPr lang="en-US" altLang="en-US" sz="300" dirty="0"/>
                    </a:p>
                    <a:p>
                      <a:pPr marL="147320" indent="7620" algn="l" defTabSz="-635" rtl="0" eaLnBrk="0">
                        <a:lnSpc>
                          <a:spcPct val="105000"/>
                        </a:lnSpc>
                        <a:spcBef>
                          <a:spcPts val="0"/>
                        </a:spcBef>
                      </a:pPr>
                      <a:r>
                        <a:rPr sz="2000" spc="-5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改正</a:t>
                      </a:r>
                      <a:r>
                        <a:rPr sz="2000" spc="-4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后</a:t>
                      </a:r>
                      <a:r>
                        <a:rPr sz="2000" spc="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2000" spc="-3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转折</a:t>
                      </a:r>
                      <a:r>
                        <a:rPr sz="2000" spc="-2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角</a:t>
                      </a:r>
                      <a:endParaRPr lang="en-US" altLang="en-US" sz="2000" dirty="0"/>
                    </a:p>
                    <a:p>
                      <a:pPr marL="278130" algn="l" defTabSz="-635" rtl="0" eaLnBrk="0">
                        <a:lnSpc>
                          <a:spcPct val="97000"/>
                        </a:lnSpc>
                        <a:spcBef>
                          <a:spcPts val="200"/>
                        </a:spcBef>
                      </a:pPr>
                      <a:r>
                        <a:rPr sz="190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?</a:t>
                      </a:r>
                      <a:r>
                        <a:rPr sz="190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500" spc="7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′</a:t>
                      </a:r>
                      <a:r>
                        <a:rPr sz="1500" spc="7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500" spc="2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″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2000"/>
                        </a:lnSpc>
                      </a:pPr>
                      <a:endParaRPr lang="en-US" altLang="en-US" sz="700" dirty="0"/>
                    </a:p>
                    <a:p>
                      <a:pPr marL="80645" algn="l" defTabSz="-635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2000" spc="-2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方向</a:t>
                      </a:r>
                      <a:r>
                        <a:rPr sz="2000" spc="-1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角</a:t>
                      </a:r>
                      <a:endParaRPr lang="en-US" altLang="en-US" sz="2000" dirty="0"/>
                    </a:p>
                    <a:p>
                      <a:pPr marL="211455" indent="109220" algn="l" defTabSz="-635" rtl="0" eaLnBrk="0">
                        <a:lnSpc>
                          <a:spcPct val="104000"/>
                        </a:lnSpc>
                        <a:spcBef>
                          <a:spcPts val="35"/>
                        </a:spcBef>
                      </a:pPr>
                      <a:r>
                        <a:rPr sz="1700" spc="-3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ymbol"/>
                          <a:ea typeface="Symbol"/>
                          <a:cs typeface="Symbol"/>
                        </a:rPr>
                        <a:t>a</a:t>
                      </a:r>
                      <a:r>
                        <a:rPr sz="1700" spc="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ymbol"/>
                          <a:ea typeface="Symbol"/>
                          <a:cs typeface="Symbol"/>
                        </a:rPr>
                        <a:t>          </a:t>
                      </a:r>
                      <a:r>
                        <a:rPr sz="200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?</a:t>
                      </a:r>
                      <a:r>
                        <a:rPr sz="200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600" spc="6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′</a:t>
                      </a:r>
                      <a:r>
                        <a:rPr sz="1600" spc="6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600" spc="4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″</a:t>
                      </a:r>
                      <a:endParaRPr lang="en-US" altLang="en-US" sz="16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6000"/>
                        </a:lnSpc>
                      </a:pPr>
                      <a:endParaRPr lang="en-US" altLang="en-US" sz="600" dirty="0"/>
                    </a:p>
                    <a:p>
                      <a:pPr marL="46355" algn="l" defTabSz="-635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</a:pPr>
                      <a:r>
                        <a:rPr sz="2000" spc="1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边</a:t>
                      </a:r>
                      <a:r>
                        <a:rPr sz="2000" spc="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2000" spc="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长</a:t>
                      </a:r>
                      <a:endParaRPr lang="en-US" altLang="en-US" sz="2000" dirty="0"/>
                    </a:p>
                    <a:p>
                      <a:pPr marL="297180" algn="l" defTabSz="-635" rtl="0" eaLnBrk="0">
                        <a:lnSpc>
                          <a:spcPts val="1370"/>
                        </a:lnSpc>
                        <a:spcBef>
                          <a:spcPts val="430"/>
                        </a:spcBef>
                      </a:pPr>
                      <a:r>
                        <a:rPr sz="2000" spc="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D</a:t>
                      </a:r>
                      <a:endParaRPr lang="en-US" altLang="en-US" sz="2000" dirty="0"/>
                    </a:p>
                    <a:p>
                      <a:pPr marL="92075" algn="l" defTabSz="-635" rtl="0" eaLnBrk="0">
                        <a:lnSpc>
                          <a:spcPts val="2680"/>
                        </a:lnSpc>
                      </a:pPr>
                      <a:r>
                        <a:rPr sz="1900" spc="-8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(米</a:t>
                      </a:r>
                      <a:r>
                        <a:rPr sz="1900" spc="-6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)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29000"/>
                        </a:lnSpc>
                      </a:pPr>
                      <a:endParaRPr lang="en-US" altLang="en-US" sz="200" dirty="0"/>
                    </a:p>
                    <a:p>
                      <a:pPr marL="149860" indent="126365" algn="l" defTabSz="-635" rtl="0" eaLnBrk="0">
                        <a:lnSpc>
                          <a:spcPct val="88000"/>
                        </a:lnSpc>
                      </a:pPr>
                      <a:r>
                        <a:rPr sz="2000" spc="-2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坐</a:t>
                      </a:r>
                      <a:r>
                        <a:rPr sz="2000" spc="-2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 </a:t>
                      </a:r>
                      <a:r>
                        <a:rPr sz="2000" spc="-2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标</a:t>
                      </a:r>
                      <a:r>
                        <a:rPr sz="2000" spc="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2000" spc="-2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增量(</a:t>
                      </a:r>
                      <a:r>
                        <a:rPr sz="2000" spc="-1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米</a:t>
                      </a:r>
                      <a:r>
                        <a:rPr sz="2000" spc="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)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6000"/>
                        </a:lnSpc>
                      </a:pPr>
                      <a:endParaRPr lang="en-US" altLang="en-US" sz="500" dirty="0"/>
                    </a:p>
                    <a:p>
                      <a:pPr marL="198755" indent="7620" algn="l" defTabSz="-635" rtl="0" eaLnBrk="0">
                        <a:lnSpc>
                          <a:spcPct val="84000"/>
                        </a:lnSpc>
                        <a:spcBef>
                          <a:spcPts val="0"/>
                        </a:spcBef>
                      </a:pPr>
                      <a:r>
                        <a:rPr sz="2000" spc="-3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改</a:t>
                      </a:r>
                      <a:r>
                        <a:rPr sz="2000" spc="-3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2000" spc="-3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正</a:t>
                      </a:r>
                      <a:r>
                        <a:rPr sz="2000" spc="-3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2000" spc="-3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后</a:t>
                      </a:r>
                      <a:r>
                        <a:rPr sz="2000" spc="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2000" spc="-2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增量(</a:t>
                      </a:r>
                      <a:r>
                        <a:rPr sz="2000" spc="-1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米</a:t>
                      </a:r>
                      <a:r>
                        <a:rPr sz="2000" spc="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)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800" dirty="0"/>
                    </a:p>
                    <a:p>
                      <a:pPr marL="128270" algn="l" defTabSz="-635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2000" spc="-2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坐标(</a:t>
                      </a:r>
                      <a:r>
                        <a:rPr sz="2000" spc="-1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米</a:t>
                      </a:r>
                      <a:r>
                        <a:rPr sz="2000" spc="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)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67310" algn="l" defTabSz="-635" rtl="0" eaLnBrk="0">
                        <a:lnSpc>
                          <a:spcPct val="84000"/>
                        </a:lnSpc>
                      </a:pPr>
                      <a:r>
                        <a:rPr sz="2000" spc="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点</a:t>
                      </a:r>
                      <a:endParaRPr lang="en-US" altLang="en-US" sz="2000" dirty="0"/>
                    </a:p>
                    <a:p>
                      <a:pPr marL="60325" algn="l" defTabSz="-635" rtl="0" eaLnBrk="0">
                        <a:lnSpc>
                          <a:spcPts val="2690"/>
                        </a:lnSpc>
                      </a:pPr>
                      <a:r>
                        <a:rPr sz="2000" spc="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号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7034"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3000"/>
                        </a:lnSpc>
                      </a:pPr>
                      <a:endParaRPr lang="en-US" altLang="en-US" sz="700" dirty="0"/>
                    </a:p>
                    <a:p>
                      <a:pPr marL="142240" algn="l" defTabSz="-635" rtl="0" eaLnBrk="0">
                        <a:lnSpc>
                          <a:spcPct val="94000"/>
                        </a:lnSpc>
                        <a:tabLst>
                          <a:tab pos="290195" algn="l"/>
                        </a:tabLst>
                      </a:pPr>
                      <a:r>
                        <a:rPr sz="2000" spc="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	</a:t>
                      </a:r>
                      <a:r>
                        <a:rPr sz="2000" spc="3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X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3000"/>
                        </a:lnSpc>
                      </a:pPr>
                      <a:endParaRPr lang="en-US" altLang="en-US" sz="700" dirty="0"/>
                    </a:p>
                    <a:p>
                      <a:pPr marL="167005" algn="l" defTabSz="-635" rtl="0" eaLnBrk="0">
                        <a:lnSpc>
                          <a:spcPct val="94000"/>
                        </a:lnSpc>
                        <a:tabLst>
                          <a:tab pos="315595" algn="l"/>
                        </a:tabLst>
                      </a:pPr>
                      <a:r>
                        <a:rPr sz="2000" spc="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	</a:t>
                      </a:r>
                      <a:r>
                        <a:rPr sz="2000" spc="3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Y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marL="191135" algn="l" defTabSz="-635" rtl="0" eaLnBrk="0">
                        <a:lnSpc>
                          <a:spcPct val="81000"/>
                        </a:lnSpc>
                        <a:spcBef>
                          <a:spcPts val="0"/>
                        </a:spcBef>
                        <a:tabLst>
                          <a:tab pos="339725" algn="l"/>
                        </a:tabLst>
                      </a:pPr>
                      <a:r>
                        <a:rPr sz="2000" spc="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	</a:t>
                      </a:r>
                      <a:r>
                        <a:rPr sz="2000" spc="3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X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marL="240665" algn="l" defTabSz="-635" rtl="0" eaLnBrk="0">
                        <a:lnSpc>
                          <a:spcPct val="81000"/>
                        </a:lnSpc>
                        <a:spcBef>
                          <a:spcPts val="0"/>
                        </a:spcBef>
                        <a:tabLst>
                          <a:tab pos="388620" algn="l"/>
                        </a:tabLst>
                      </a:pPr>
                      <a:r>
                        <a:rPr sz="2000" spc="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	</a:t>
                      </a:r>
                      <a:r>
                        <a:rPr sz="2000" spc="3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Y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21000"/>
                        </a:lnSpc>
                      </a:pPr>
                      <a:endParaRPr lang="en-US" altLang="en-US" sz="1000" dirty="0"/>
                    </a:p>
                    <a:p>
                      <a:pPr marL="250190" algn="l" defTabSz="-635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2000" spc="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X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21000"/>
                        </a:lnSpc>
                      </a:pPr>
                      <a:endParaRPr lang="en-US" altLang="en-US" sz="1000" dirty="0"/>
                    </a:p>
                    <a:p>
                      <a:pPr marL="224155" algn="l" defTabSz="-635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2000" spc="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Y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0530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8000"/>
                        </a:lnSpc>
                      </a:pPr>
                      <a:endParaRPr lang="en-US" altLang="en-US" sz="600" dirty="0"/>
                    </a:p>
                    <a:p>
                      <a:pPr marL="118110" algn="l" defTabSz="-635" rtl="0" eaLnBrk="0">
                        <a:lnSpc>
                          <a:spcPct val="80000"/>
                        </a:lnSpc>
                        <a:spcBef>
                          <a:spcPts val="0"/>
                        </a:spcBef>
                      </a:pP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A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19000"/>
                        </a:lnSpc>
                      </a:pPr>
                      <a:endParaRPr lang="en-US" altLang="en-US" sz="1000" dirty="0"/>
                    </a:p>
                    <a:p>
                      <a:pPr marL="157480" algn="l" defTabSz="-635" rtl="0" eaLnBrk="0">
                        <a:lnSpc>
                          <a:spcPct val="82000"/>
                        </a:lnSpc>
                        <a:spcBef>
                          <a:spcPts val="5"/>
                        </a:spcBef>
                      </a:pPr>
                      <a:r>
                        <a:rPr sz="1500" b="1" spc="4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43</a:t>
                      </a:r>
                      <a:r>
                        <a:rPr sz="1500" spc="4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500" b="1" spc="4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17</a:t>
                      </a:r>
                      <a:r>
                        <a:rPr sz="1500" spc="4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500" b="1" spc="4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sz="1500" b="1" spc="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059"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134620" algn="l" defTabSz="-635" rtl="0" eaLnBrk="0">
                        <a:lnSpc>
                          <a:spcPct val="78000"/>
                        </a:lnSpc>
                      </a:pP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B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20000"/>
                        </a:lnSpc>
                      </a:pPr>
                      <a:endParaRPr lang="en-US" altLang="en-US" sz="400" dirty="0"/>
                    </a:p>
                    <a:p>
                      <a:pPr algn="r" defTabSz="-635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1800" b="1" spc="-3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+8</a:t>
                      </a:r>
                      <a:endParaRPr lang="en-US" altLang="en-US" sz="1800" dirty="0"/>
                    </a:p>
                    <a:p>
                      <a:pPr algn="l" defTabSz="-635" rtl="0" eaLnBrk="0">
                        <a:lnSpc>
                          <a:spcPct val="80000"/>
                        </a:lnSpc>
                        <a:spcBef>
                          <a:spcPts val="190"/>
                        </a:spcBef>
                      </a:pPr>
                      <a:r>
                        <a:rPr sz="1700" spc="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180</a:t>
                      </a:r>
                      <a:r>
                        <a:rPr sz="1700" spc="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700" spc="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13</a:t>
                      </a:r>
                      <a:r>
                        <a:rPr sz="1700" spc="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700" spc="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7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36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marL="38735" algn="l" defTabSz="-635" rtl="0" eaLnBrk="0">
                        <a:lnSpc>
                          <a:spcPct val="80000"/>
                        </a:lnSpc>
                        <a:spcBef>
                          <a:spcPts val="0"/>
                        </a:spcBef>
                      </a:pPr>
                      <a:r>
                        <a:rPr sz="17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180</a:t>
                      </a:r>
                      <a:r>
                        <a:rPr sz="17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7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13</a:t>
                      </a:r>
                      <a:r>
                        <a:rPr sz="17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7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r>
                        <a:rPr sz="17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69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26670" algn="l" defTabSz="-635" rtl="0" eaLnBrk="0">
                        <a:lnSpc>
                          <a:spcPct val="80000"/>
                        </a:lnSpc>
                      </a:pPr>
                      <a:r>
                        <a:rPr sz="1500" spc="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1230.8</a:t>
                      </a:r>
                      <a:r>
                        <a:rPr sz="15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61000"/>
                        </a:lnSpc>
                      </a:pPr>
                      <a:endParaRPr lang="en-US" altLang="en-US" sz="1000" dirty="0"/>
                    </a:p>
                    <a:p>
                      <a:pPr marL="62865" algn="l" defTabSz="-635" rtl="0" eaLnBrk="0">
                        <a:lnSpc>
                          <a:spcPct val="80000"/>
                        </a:lnSpc>
                        <a:spcBef>
                          <a:spcPts val="5"/>
                        </a:spcBef>
                      </a:pPr>
                      <a:r>
                        <a:rPr sz="1500" spc="4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673.4</a:t>
                      </a:r>
                      <a:r>
                        <a:rPr sz="15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22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04775" algn="l" defTabSz="-635" rtl="0" eaLnBrk="0">
                        <a:lnSpc>
                          <a:spcPct val="78000"/>
                        </a:lnSpc>
                      </a:pP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B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354"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75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121920" algn="l" defTabSz="-635" rtl="0" eaLnBrk="0">
                        <a:lnSpc>
                          <a:spcPct val="80000"/>
                        </a:lnSpc>
                      </a:pP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43</a:t>
                      </a: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03</a:t>
                      </a: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sz="15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77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62865" algn="l" defTabSz="-635" rtl="0" eaLnBrk="0">
                        <a:lnSpc>
                          <a:spcPct val="76000"/>
                        </a:lnSpc>
                      </a:pPr>
                      <a:r>
                        <a:rPr sz="1800" spc="-3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124.0</a:t>
                      </a:r>
                      <a:r>
                        <a:rPr sz="18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900" dirty="0"/>
                    </a:p>
                    <a:p>
                      <a:pPr marL="411480" algn="l" defTabSz="-635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-2</a:t>
                      </a:r>
                      <a:endParaRPr lang="en-US" altLang="en-US" sz="1400" dirty="0"/>
                    </a:p>
                    <a:p>
                      <a:pPr marL="48260" algn="l" defTabSz="-635" rtl="0" eaLnBrk="0">
                        <a:lnSpc>
                          <a:spcPct val="76000"/>
                        </a:lnSpc>
                        <a:spcBef>
                          <a:spcPts val="300"/>
                        </a:spcBef>
                      </a:pPr>
                      <a:r>
                        <a:rPr sz="14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+9</a:t>
                      </a:r>
                      <a:r>
                        <a:rPr sz="1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0.66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  <a:p>
                      <a:pPr marL="372110" algn="l" defTabSz="-635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1400" b="1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</a:t>
                      </a:r>
                      <a:r>
                        <a:rPr sz="1400" b="1" spc="-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altLang="en-US" sz="1400" dirty="0"/>
                    </a:p>
                    <a:p>
                      <a:pPr marL="78740" algn="l" defTabSz="-635" rtl="0" eaLnBrk="0">
                        <a:lnSpc>
                          <a:spcPct val="77000"/>
                        </a:lnSpc>
                        <a:spcBef>
                          <a:spcPts val="355"/>
                        </a:spcBef>
                      </a:pPr>
                      <a:r>
                        <a:rPr sz="14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</a:t>
                      </a:r>
                      <a:r>
                        <a:rPr sz="1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84.71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87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62865" algn="l" defTabSz="-635" rtl="0" eaLnBrk="0">
                        <a:lnSpc>
                          <a:spcPct val="76000"/>
                        </a:lnSpc>
                      </a:pPr>
                      <a:r>
                        <a:rPr sz="14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+9</a:t>
                      </a:r>
                      <a:r>
                        <a:rPr sz="1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0.64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86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75565" algn="l" defTabSz="-635" rtl="0" eaLnBrk="0">
                        <a:lnSpc>
                          <a:spcPct val="77000"/>
                        </a:lnSpc>
                      </a:pPr>
                      <a:r>
                        <a:rPr sz="14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</a:t>
                      </a:r>
                      <a:r>
                        <a:rPr sz="1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84.73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4"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8000"/>
                        </a:lnSpc>
                      </a:pPr>
                      <a:endParaRPr lang="en-US" altLang="en-US" sz="900" dirty="0"/>
                    </a:p>
                    <a:p>
                      <a:pPr marL="139700" algn="l" defTabSz="-635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5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6000"/>
                        </a:lnSpc>
                      </a:pPr>
                      <a:endParaRPr lang="en-US" altLang="en-US" sz="300" dirty="0"/>
                    </a:p>
                    <a:p>
                      <a:pPr algn="r" defTabSz="-635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1800" b="1" spc="-3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+8</a:t>
                      </a:r>
                      <a:endParaRPr lang="en-US" altLang="en-US" sz="1800" dirty="0"/>
                    </a:p>
                    <a:p>
                      <a:pPr marL="2540" algn="l" defTabSz="-635" rtl="0" eaLnBrk="0">
                        <a:lnSpc>
                          <a:spcPct val="76000"/>
                        </a:lnSpc>
                        <a:spcBef>
                          <a:spcPts val="15"/>
                        </a:spcBef>
                      </a:pPr>
                      <a:r>
                        <a:rPr sz="18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178</a:t>
                      </a:r>
                      <a:r>
                        <a:rPr sz="18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8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22</a:t>
                      </a:r>
                      <a:r>
                        <a:rPr sz="18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8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30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65000"/>
                        </a:lnSpc>
                      </a:pPr>
                      <a:endParaRPr lang="en-US" altLang="en-US" sz="1000" dirty="0"/>
                    </a:p>
                    <a:p>
                      <a:pPr marL="40640" algn="l" defTabSz="-635" rtl="0" eaLnBrk="0">
                        <a:lnSpc>
                          <a:spcPct val="80000"/>
                        </a:lnSpc>
                      </a:pPr>
                      <a:r>
                        <a:rPr sz="17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178</a:t>
                      </a:r>
                      <a:r>
                        <a:rPr sz="17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7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22</a:t>
                      </a:r>
                      <a:r>
                        <a:rPr sz="17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7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7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38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30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26670" algn="l" defTabSz="-635" rtl="0" eaLnBrk="0">
                        <a:lnSpc>
                          <a:spcPct val="80000"/>
                        </a:lnSpc>
                      </a:pPr>
                      <a:r>
                        <a:rPr sz="15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1321.5</a:t>
                      </a:r>
                      <a:r>
                        <a:rPr sz="15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45000"/>
                        </a:lnSpc>
                      </a:pPr>
                      <a:endParaRPr lang="en-US" altLang="en-US" sz="1000" dirty="0"/>
                    </a:p>
                    <a:p>
                      <a:pPr marL="66040" algn="l" defTabSz="-635" rtl="0" eaLnBrk="0">
                        <a:lnSpc>
                          <a:spcPct val="80000"/>
                        </a:lnSpc>
                        <a:spcBef>
                          <a:spcPts val="5"/>
                        </a:spcBef>
                      </a:pP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758.1</a:t>
                      </a:r>
                      <a:r>
                        <a:rPr sz="15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0000"/>
                        </a:lnSpc>
                      </a:pPr>
                      <a:endParaRPr lang="en-US" altLang="en-US" sz="800" dirty="0"/>
                    </a:p>
                    <a:p>
                      <a:pPr marL="130810" algn="l" defTabSz="-635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5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729"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30000"/>
                        </a:lnSpc>
                      </a:pPr>
                      <a:endParaRPr lang="en-US" altLang="en-US" sz="1000" dirty="0"/>
                    </a:p>
                    <a:p>
                      <a:pPr marL="135255" algn="l" defTabSz="-635" rtl="0" eaLnBrk="0">
                        <a:lnSpc>
                          <a:spcPct val="80000"/>
                        </a:lnSpc>
                        <a:spcBef>
                          <a:spcPts val="0"/>
                        </a:spcBef>
                      </a:pP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44</a:t>
                      </a: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40</a:t>
                      </a: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r>
                        <a:rPr sz="15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6000"/>
                        </a:lnSpc>
                      </a:pPr>
                      <a:endParaRPr lang="en-US" altLang="en-US" sz="1000" dirty="0"/>
                    </a:p>
                    <a:p>
                      <a:pPr marL="73660" algn="l" defTabSz="-635" rtl="0" eaLnBrk="0">
                        <a:lnSpc>
                          <a:spcPct val="76000"/>
                        </a:lnSpc>
                        <a:spcBef>
                          <a:spcPts val="5"/>
                        </a:spcBef>
                      </a:pPr>
                      <a:r>
                        <a:rPr sz="1800" spc="-4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164.1</a:t>
                      </a:r>
                      <a:r>
                        <a:rPr sz="18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6000"/>
                        </a:lnSpc>
                      </a:pPr>
                      <a:endParaRPr lang="en-US" altLang="en-US" sz="400" dirty="0"/>
                    </a:p>
                    <a:p>
                      <a:pPr marL="448310" algn="l" defTabSz="-635" rtl="0" eaLnBrk="0">
                        <a:lnSpc>
                          <a:spcPct val="94000"/>
                        </a:lnSpc>
                        <a:spcBef>
                          <a:spcPts val="0"/>
                        </a:spcBef>
                      </a:pPr>
                      <a:r>
                        <a:rPr sz="1400" b="1" spc="-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-2</a:t>
                      </a:r>
                      <a:endParaRPr lang="en-US" altLang="en-US" sz="1400" dirty="0"/>
                    </a:p>
                    <a:p>
                      <a:pPr marL="13335" algn="l" defTabSz="-635" rtl="0" eaLnBrk="0">
                        <a:lnSpc>
                          <a:spcPct val="76000"/>
                        </a:lnSpc>
                        <a:spcBef>
                          <a:spcPts val="145"/>
                        </a:spcBef>
                      </a:pPr>
                      <a:r>
                        <a:rPr sz="14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+1</a:t>
                      </a:r>
                      <a:r>
                        <a:rPr sz="1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16.68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1000"/>
                        </a:lnSpc>
                      </a:pPr>
                      <a:endParaRPr lang="en-US" altLang="en-US" sz="700" dirty="0"/>
                    </a:p>
                    <a:p>
                      <a:pPr algn="l" defTabSz="-635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386080" algn="l" defTabSz="-635" rtl="0" eaLnBrk="0">
                        <a:lnSpc>
                          <a:spcPct val="78000"/>
                        </a:lnSpc>
                      </a:pPr>
                      <a:r>
                        <a:rPr sz="1400" b="1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</a:t>
                      </a:r>
                      <a:r>
                        <a:rPr sz="1400" b="1" spc="-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altLang="en-US" sz="1400" dirty="0"/>
                    </a:p>
                    <a:p>
                      <a:pPr algn="l" defTabSz="-635" rtl="0" eaLnBrk="0">
                        <a:lnSpc>
                          <a:spcPct val="75000"/>
                        </a:lnSpc>
                        <a:spcBef>
                          <a:spcPts val="225"/>
                        </a:spcBef>
                      </a:pPr>
                      <a:r>
                        <a:rPr sz="13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+115.3</a:t>
                      </a:r>
                      <a:r>
                        <a:rPr sz="13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</a:t>
                      </a:r>
                      <a:endParaRPr lang="en-US" altLang="en-US" sz="13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47000"/>
                        </a:lnSpc>
                      </a:pPr>
                      <a:endParaRPr lang="en-US" altLang="en-US" sz="1000" dirty="0"/>
                    </a:p>
                    <a:p>
                      <a:pPr marL="13335" algn="l" defTabSz="-635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+1</a:t>
                      </a:r>
                      <a:r>
                        <a:rPr sz="1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16.66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31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000"/>
                        </a:lnSpc>
                      </a:pPr>
                      <a:endParaRPr lang="en-US" altLang="en-US" sz="100" dirty="0"/>
                    </a:p>
                    <a:p>
                      <a:pPr marL="6350" algn="l" defTabSz="-635" rtl="0" eaLnBrk="0">
                        <a:lnSpc>
                          <a:spcPct val="77000"/>
                        </a:lnSpc>
                      </a:pPr>
                      <a:r>
                        <a:rPr sz="14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+115.</a:t>
                      </a:r>
                      <a:r>
                        <a:rPr sz="1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42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389"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8000"/>
                        </a:lnSpc>
                      </a:pPr>
                      <a:endParaRPr lang="en-US" altLang="en-US" sz="900" dirty="0"/>
                    </a:p>
                    <a:p>
                      <a:pPr algn="l" defTabSz="-635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150495" algn="l" defTabSz="-635" rtl="0" eaLnBrk="0">
                        <a:lnSpc>
                          <a:spcPct val="78000"/>
                        </a:lnSpc>
                      </a:pP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6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0000"/>
                        </a:lnSpc>
                      </a:pPr>
                      <a:endParaRPr lang="en-US" altLang="en-US" sz="300" dirty="0"/>
                    </a:p>
                    <a:p>
                      <a:pPr algn="r" defTabSz="-635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1800" b="1" spc="-3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+8</a:t>
                      </a:r>
                      <a:endParaRPr lang="en-US" altLang="en-US" sz="1800" dirty="0"/>
                    </a:p>
                    <a:p>
                      <a:pPr algn="l" defTabSz="-635" rtl="0" eaLnBrk="0">
                        <a:lnSpc>
                          <a:spcPct val="72000"/>
                        </a:lnSpc>
                        <a:spcBef>
                          <a:spcPts val="5"/>
                        </a:spcBef>
                      </a:pPr>
                      <a:r>
                        <a:rPr sz="1700" spc="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193</a:t>
                      </a:r>
                      <a:r>
                        <a:rPr sz="1700" spc="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700" spc="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44</a:t>
                      </a:r>
                      <a:r>
                        <a:rPr sz="1700" spc="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700" spc="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7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00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43000"/>
                        </a:lnSpc>
                      </a:pPr>
                      <a:endParaRPr lang="en-US" altLang="en-US" sz="1000" dirty="0"/>
                    </a:p>
                    <a:p>
                      <a:pPr marL="38735" algn="l" defTabSz="-635" rtl="0" eaLnBrk="0">
                        <a:lnSpc>
                          <a:spcPct val="80000"/>
                        </a:lnSpc>
                        <a:spcBef>
                          <a:spcPts val="5"/>
                        </a:spcBef>
                      </a:pPr>
                      <a:r>
                        <a:rPr sz="17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193</a:t>
                      </a:r>
                      <a:r>
                        <a:rPr sz="17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7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44</a:t>
                      </a:r>
                      <a:r>
                        <a:rPr sz="17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7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r>
                        <a:rPr sz="17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37465" algn="l" defTabSz="-635" rtl="0" eaLnBrk="0">
                        <a:lnSpc>
                          <a:spcPct val="80000"/>
                        </a:lnSpc>
                      </a:pPr>
                      <a:r>
                        <a:rPr sz="15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143</a:t>
                      </a:r>
                      <a:r>
                        <a:rPr sz="15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8.18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marL="85090" algn="l" defTabSz="-635" rtl="0" eaLnBrk="0">
                        <a:lnSpc>
                          <a:spcPct val="80000"/>
                        </a:lnSpc>
                        <a:spcBef>
                          <a:spcPts val="5"/>
                        </a:spcBef>
                      </a:pP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873.</a:t>
                      </a:r>
                      <a:r>
                        <a:rPr sz="15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r>
                        <a:rPr sz="15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0000"/>
                        </a:lnSpc>
                      </a:pPr>
                      <a:endParaRPr lang="en-US" altLang="en-US" sz="800" dirty="0"/>
                    </a:p>
                    <a:p>
                      <a:pPr marL="117475" algn="l" defTabSz="-635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6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269"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47000"/>
                        </a:lnSpc>
                      </a:pPr>
                      <a:endParaRPr lang="en-US" altLang="en-US" sz="1000" dirty="0"/>
                    </a:p>
                    <a:p>
                      <a:pPr marL="153670" algn="l" defTabSz="-635" rtl="0" eaLnBrk="0">
                        <a:lnSpc>
                          <a:spcPct val="80000"/>
                        </a:lnSpc>
                        <a:spcBef>
                          <a:spcPts val="0"/>
                        </a:spcBef>
                      </a:pP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30</a:t>
                      </a: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56</a:t>
                      </a: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5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42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32000"/>
                        </a:lnSpc>
                      </a:pPr>
                      <a:endParaRPr lang="en-US" altLang="en-US" sz="1000" dirty="0"/>
                    </a:p>
                    <a:p>
                      <a:pPr marL="39370" algn="l" defTabSz="-635" rtl="0" eaLnBrk="0">
                        <a:lnSpc>
                          <a:spcPct val="76000"/>
                        </a:lnSpc>
                        <a:spcBef>
                          <a:spcPts val="5"/>
                        </a:spcBef>
                      </a:pPr>
                      <a:r>
                        <a:rPr sz="18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208.</a:t>
                      </a:r>
                      <a:r>
                        <a:rPr sz="18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53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20000"/>
                        </a:lnSpc>
                      </a:pPr>
                      <a:endParaRPr lang="en-US" altLang="en-US" sz="400" dirty="0"/>
                    </a:p>
                    <a:p>
                      <a:pPr marL="440055" algn="l" defTabSz="-635" rtl="0" eaLnBrk="0">
                        <a:lnSpc>
                          <a:spcPct val="93000"/>
                        </a:lnSpc>
                        <a:spcBef>
                          <a:spcPts val="0"/>
                        </a:spcBef>
                      </a:pPr>
                      <a:r>
                        <a:rPr sz="1400" b="1" spc="-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-2</a:t>
                      </a:r>
                      <a:endParaRPr lang="en-US" altLang="en-US" sz="1400" dirty="0"/>
                    </a:p>
                    <a:p>
                      <a:pPr marL="2540" algn="l" defTabSz="-635" rtl="0" eaLnBrk="0">
                        <a:lnSpc>
                          <a:spcPct val="76000"/>
                        </a:lnSpc>
                        <a:spcBef>
                          <a:spcPts val="10"/>
                        </a:spcBef>
                      </a:pPr>
                      <a:r>
                        <a:rPr sz="14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+178</a:t>
                      </a:r>
                      <a:r>
                        <a:rPr sz="1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.85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6000"/>
                        </a:lnSpc>
                      </a:pPr>
                      <a:endParaRPr lang="en-US" altLang="en-US" sz="500" dirty="0"/>
                    </a:p>
                    <a:p>
                      <a:pPr marL="400685" algn="l" defTabSz="-635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400" b="1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</a:t>
                      </a:r>
                      <a:r>
                        <a:rPr sz="1400" b="1" spc="-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altLang="en-US" sz="1400" dirty="0"/>
                    </a:p>
                    <a:p>
                      <a:pPr algn="l" defTabSz="-635" rtl="0" eaLnBrk="0">
                        <a:lnSpc>
                          <a:spcPct val="81000"/>
                        </a:lnSpc>
                        <a:spcBef>
                          <a:spcPts val="180"/>
                        </a:spcBef>
                      </a:pPr>
                      <a:r>
                        <a:rPr sz="13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+107.</a:t>
                      </a:r>
                      <a:r>
                        <a:rPr sz="13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altLang="en-US" sz="13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40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algn="l" defTabSz="-635" rtl="0" eaLnBrk="0">
                        <a:lnSpc>
                          <a:spcPct val="81000"/>
                        </a:lnSpc>
                      </a:pPr>
                      <a:r>
                        <a:rPr sz="13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+178.</a:t>
                      </a:r>
                      <a:r>
                        <a:rPr sz="13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r>
                        <a:rPr sz="13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altLang="en-US" sz="13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42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4445" algn="l" defTabSz="-635" rtl="0" eaLnBrk="0">
                        <a:lnSpc>
                          <a:spcPct val="76000"/>
                        </a:lnSpc>
                      </a:pPr>
                      <a:r>
                        <a:rPr sz="1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+107.26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104"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marL="142875" algn="l" defTabSz="-635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7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9000"/>
                        </a:lnSpc>
                      </a:pPr>
                      <a:endParaRPr lang="en-US" altLang="en-US" sz="300" dirty="0"/>
                    </a:p>
                    <a:p>
                      <a:pPr algn="r" defTabSz="-635" rtl="0" eaLnBrk="0">
                        <a:lnSpc>
                          <a:spcPct val="68000"/>
                        </a:lnSpc>
                        <a:spcBef>
                          <a:spcPts val="0"/>
                        </a:spcBef>
                      </a:pPr>
                      <a:r>
                        <a:rPr sz="1800" b="1" spc="-3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+8</a:t>
                      </a:r>
                      <a:endParaRPr lang="en-US" altLang="en-US" sz="1800" dirty="0"/>
                    </a:p>
                    <a:p>
                      <a:pPr marL="4445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8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181</a:t>
                      </a:r>
                      <a:r>
                        <a:rPr sz="18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8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13</a:t>
                      </a:r>
                      <a:r>
                        <a:rPr sz="18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8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r>
                        <a:rPr sz="18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33000"/>
                        </a:lnSpc>
                      </a:pPr>
                      <a:endParaRPr lang="en-US" altLang="en-US" sz="1000" dirty="0"/>
                    </a:p>
                    <a:p>
                      <a:pPr marL="38735" algn="l" defTabSz="-635" rtl="0" eaLnBrk="0">
                        <a:lnSpc>
                          <a:spcPct val="80000"/>
                        </a:lnSpc>
                        <a:spcBef>
                          <a:spcPts val="5"/>
                        </a:spcBef>
                      </a:pPr>
                      <a:r>
                        <a:rPr sz="17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181</a:t>
                      </a:r>
                      <a:r>
                        <a:rPr sz="17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7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13</a:t>
                      </a:r>
                      <a:r>
                        <a:rPr sz="17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7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r>
                        <a:rPr sz="17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7000"/>
                        </a:lnSpc>
                      </a:pPr>
                      <a:endParaRPr lang="en-US" altLang="en-US" sz="1000" dirty="0"/>
                    </a:p>
                    <a:p>
                      <a:pPr marL="24765" algn="l" defTabSz="-635" rtl="0" eaLnBrk="0">
                        <a:lnSpc>
                          <a:spcPct val="80000"/>
                        </a:lnSpc>
                        <a:spcBef>
                          <a:spcPts val="0"/>
                        </a:spcBef>
                      </a:pPr>
                      <a:r>
                        <a:rPr sz="150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1617</a:t>
                      </a:r>
                      <a:r>
                        <a:rPr sz="15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.</a:t>
                      </a:r>
                      <a:r>
                        <a:rPr sz="15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01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marL="69850" algn="l" defTabSz="-635" rtl="0" eaLnBrk="0">
                        <a:lnSpc>
                          <a:spcPct val="80000"/>
                        </a:lnSpc>
                      </a:pP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980.8</a:t>
                      </a:r>
                      <a:r>
                        <a:rPr sz="15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134620" algn="l" defTabSz="-635" rtl="0" eaLnBrk="0">
                        <a:lnSpc>
                          <a:spcPct val="78000"/>
                        </a:lnSpc>
                      </a:pP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7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854"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164465" algn="l" defTabSz="-635" rtl="0" eaLnBrk="0">
                        <a:lnSpc>
                          <a:spcPct val="80000"/>
                        </a:lnSpc>
                      </a:pP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29</a:t>
                      </a: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43</a:t>
                      </a: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r>
                        <a:rPr sz="15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168910" algn="l" defTabSz="-635" rtl="0" eaLnBrk="0">
                        <a:lnSpc>
                          <a:spcPct val="76000"/>
                        </a:lnSpc>
                      </a:pPr>
                      <a:r>
                        <a:rPr sz="18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94.</a:t>
                      </a:r>
                      <a:r>
                        <a:rPr sz="18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sz="18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5000"/>
                        </a:lnSpc>
                      </a:pPr>
                      <a:endParaRPr lang="en-US" altLang="en-US" sz="400" dirty="0"/>
                    </a:p>
                    <a:p>
                      <a:pPr marL="430530" algn="l" defTabSz="-635" rtl="0" eaLnBrk="0">
                        <a:lnSpc>
                          <a:spcPct val="93000"/>
                        </a:lnSpc>
                        <a:spcBef>
                          <a:spcPts val="0"/>
                        </a:spcBef>
                      </a:pPr>
                      <a:r>
                        <a:rPr sz="1400" b="1" spc="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r>
                        <a:rPr sz="1400" b="1" spc="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altLang="en-US" sz="1400" dirty="0"/>
                    </a:p>
                    <a:p>
                      <a:pPr marL="62865" algn="l" defTabSz="-635" rtl="0" eaLnBrk="0">
                        <a:lnSpc>
                          <a:spcPct val="76000"/>
                        </a:lnSpc>
                        <a:spcBef>
                          <a:spcPts val="170"/>
                        </a:spcBef>
                      </a:pPr>
                      <a:r>
                        <a:rPr sz="14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</a:t>
                      </a:r>
                      <a:r>
                        <a:rPr sz="1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81.79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200" dirty="0"/>
                    </a:p>
                    <a:p>
                      <a:pPr marL="56515" indent="-54610" algn="l" defTabSz="-635" rtl="0" eaLnBrk="0">
                        <a:lnSpc>
                          <a:spcPct val="100000"/>
                        </a:lnSpc>
                      </a:pPr>
                      <a:r>
                        <a:rPr sz="2100" spc="10" baseline="150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r>
                        <a:rPr sz="13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     </a:t>
                      </a:r>
                      <a:r>
                        <a:rPr sz="2100" b="1" spc="10" baseline="-500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</a:t>
                      </a:r>
                      <a:r>
                        <a:rPr sz="2100" b="1" spc="0" baseline="-500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sz="1300" spc="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4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+4</a:t>
                      </a:r>
                      <a:r>
                        <a:rPr sz="1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6.70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42000"/>
                        </a:lnSpc>
                      </a:pPr>
                      <a:endParaRPr lang="en-US" altLang="en-US" sz="1000" dirty="0"/>
                    </a:p>
                    <a:p>
                      <a:pPr marL="60960" algn="l" defTabSz="-635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</a:pPr>
                      <a:r>
                        <a:rPr sz="14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</a:t>
                      </a:r>
                      <a:r>
                        <a:rPr sz="1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81.78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42000"/>
                        </a:lnSpc>
                      </a:pPr>
                      <a:endParaRPr lang="en-US" altLang="en-US" sz="1000" dirty="0"/>
                    </a:p>
                    <a:p>
                      <a:pPr marL="52070" algn="l" defTabSz="-635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</a:pPr>
                      <a:r>
                        <a:rPr sz="14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</a:t>
                      </a:r>
                      <a:r>
                        <a:rPr sz="1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46.72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9000"/>
                        </a:lnSpc>
                      </a:pPr>
                      <a:endParaRPr lang="en-US" altLang="en-US" sz="800" dirty="0"/>
                    </a:p>
                    <a:p>
                      <a:pPr algn="l" defTabSz="-635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49225" algn="l" defTabSz="-635" rtl="0" eaLnBrk="0">
                        <a:lnSpc>
                          <a:spcPct val="78000"/>
                        </a:lnSpc>
                      </a:pP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8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45000"/>
                        </a:lnSpc>
                      </a:pPr>
                      <a:endParaRPr lang="en-US" altLang="en-US" sz="200" dirty="0"/>
                    </a:p>
                    <a:p>
                      <a:pPr algn="r" defTabSz="-635" rtl="0" eaLnBrk="0">
                        <a:lnSpc>
                          <a:spcPct val="75000"/>
                        </a:lnSpc>
                        <a:spcBef>
                          <a:spcPts val="0"/>
                        </a:spcBef>
                      </a:pPr>
                      <a:r>
                        <a:rPr sz="1800" b="1" spc="-3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+8</a:t>
                      </a:r>
                      <a:endParaRPr lang="en-US" altLang="en-US" sz="1800" dirty="0"/>
                    </a:p>
                    <a:p>
                      <a:pPr algn="l" defTabSz="-635" rtl="0" eaLnBrk="0">
                        <a:lnSpc>
                          <a:spcPct val="79000"/>
                        </a:lnSpc>
                        <a:spcBef>
                          <a:spcPts val="15"/>
                        </a:spcBef>
                      </a:pPr>
                      <a:r>
                        <a:rPr sz="1700" spc="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204</a:t>
                      </a:r>
                      <a:r>
                        <a:rPr sz="1700" spc="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700" spc="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54</a:t>
                      </a:r>
                      <a:r>
                        <a:rPr sz="1700" spc="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700" spc="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r>
                        <a:rPr sz="17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33000"/>
                        </a:lnSpc>
                      </a:pPr>
                      <a:endParaRPr lang="en-US" altLang="en-US" sz="1000" dirty="0"/>
                    </a:p>
                    <a:p>
                      <a:pPr marL="39370" algn="l" defTabSz="-635" rtl="0" eaLnBrk="0">
                        <a:lnSpc>
                          <a:spcPct val="80000"/>
                        </a:lnSpc>
                        <a:spcBef>
                          <a:spcPts val="0"/>
                        </a:spcBef>
                      </a:pPr>
                      <a:r>
                        <a:rPr sz="17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204</a:t>
                      </a:r>
                      <a:r>
                        <a:rPr sz="17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7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54</a:t>
                      </a:r>
                      <a:r>
                        <a:rPr sz="17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7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r>
                        <a:rPr sz="17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37465" algn="l" defTabSz="-635" rtl="0" eaLnBrk="0">
                        <a:lnSpc>
                          <a:spcPct val="80000"/>
                        </a:lnSpc>
                      </a:pPr>
                      <a:r>
                        <a:rPr sz="15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1698</a:t>
                      </a:r>
                      <a:r>
                        <a:rPr sz="15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.79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000"/>
                        </a:lnSpc>
                      </a:pPr>
                      <a:endParaRPr lang="en-US" altLang="en-US" sz="100" dirty="0"/>
                    </a:p>
                    <a:p>
                      <a:pPr marL="52070" algn="l" defTabSz="-635" rtl="0" eaLnBrk="0">
                        <a:lnSpc>
                          <a:spcPct val="84000"/>
                        </a:lnSpc>
                      </a:pPr>
                      <a:r>
                        <a:rPr sz="14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r>
                        <a:rPr sz="1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27.58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4000"/>
                        </a:lnSpc>
                      </a:pPr>
                      <a:endParaRPr lang="en-US" altLang="en-US" sz="900" dirty="0"/>
                    </a:p>
                    <a:p>
                      <a:pPr marL="119380" algn="l" defTabSz="-635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8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554"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43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275590" algn="l" defTabSz="-635" rtl="0" eaLnBrk="0">
                        <a:lnSpc>
                          <a:spcPct val="80000"/>
                        </a:lnSpc>
                      </a:pP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48</a:t>
                      </a: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5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r>
                        <a:rPr sz="15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marL="90170" algn="l" defTabSz="-635" rtl="0" eaLnBrk="0">
                        <a:lnSpc>
                          <a:spcPct val="76000"/>
                        </a:lnSpc>
                        <a:spcBef>
                          <a:spcPts val="0"/>
                        </a:spcBef>
                      </a:pPr>
                      <a:r>
                        <a:rPr sz="1800" spc="-4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147.4</a:t>
                      </a:r>
                      <a:r>
                        <a:rPr sz="18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500" dirty="0"/>
                    </a:p>
                    <a:p>
                      <a:pPr marL="454660" algn="l" defTabSz="-635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-2</a:t>
                      </a:r>
                      <a:endParaRPr lang="en-US" altLang="en-US" sz="1400" dirty="0"/>
                    </a:p>
                    <a:p>
                      <a:pPr marL="5715" algn="l" defTabSz="-635" rtl="0" eaLnBrk="0">
                        <a:lnSpc>
                          <a:spcPct val="75000"/>
                        </a:lnSpc>
                        <a:spcBef>
                          <a:spcPts val="115"/>
                        </a:spcBef>
                      </a:pPr>
                      <a:r>
                        <a:rPr sz="14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+1</a:t>
                      </a:r>
                      <a:r>
                        <a:rPr sz="1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46.92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1000"/>
                        </a:lnSpc>
                      </a:pPr>
                      <a:endParaRPr lang="en-US" altLang="en-US" sz="400" dirty="0"/>
                    </a:p>
                    <a:p>
                      <a:pPr marL="383540" algn="l" defTabSz="-635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1400" b="1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</a:t>
                      </a:r>
                      <a:r>
                        <a:rPr sz="1400" b="1" spc="-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altLang="en-US" sz="1400" dirty="0"/>
                    </a:p>
                    <a:p>
                      <a:pPr marL="68580" algn="l" defTabSz="-635" rtl="0" eaLnBrk="0">
                        <a:lnSpc>
                          <a:spcPct val="78000"/>
                        </a:lnSpc>
                        <a:spcBef>
                          <a:spcPts val="320"/>
                        </a:spcBef>
                      </a:pPr>
                      <a:r>
                        <a:rPr sz="1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+12.38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36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algn="l" defTabSz="-635" rtl="0" eaLnBrk="0">
                        <a:lnSpc>
                          <a:spcPct val="81000"/>
                        </a:lnSpc>
                      </a:pPr>
                      <a:r>
                        <a:rPr sz="13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+146.</a:t>
                      </a:r>
                      <a:r>
                        <a:rPr sz="13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</a:t>
                      </a:r>
                      <a:r>
                        <a:rPr sz="13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altLang="en-US" sz="13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35000"/>
                        </a:lnSpc>
                      </a:pPr>
                      <a:endParaRPr lang="en-US" altLang="en-US" sz="1000" dirty="0"/>
                    </a:p>
                    <a:p>
                      <a:pPr marL="52070" algn="l" defTabSz="-635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4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</a:t>
                      </a:r>
                      <a:r>
                        <a:rPr sz="1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12.40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469"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marL="158115" algn="l" defTabSz="-635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C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30000"/>
                        </a:lnSpc>
                      </a:pPr>
                      <a:endParaRPr lang="en-US" altLang="en-US" sz="300" dirty="0"/>
                    </a:p>
                    <a:p>
                      <a:pPr algn="r" defTabSz="-635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1800" b="1" spc="-3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+8</a:t>
                      </a:r>
                      <a:endParaRPr lang="en-US" altLang="en-US" sz="1800" dirty="0"/>
                    </a:p>
                    <a:p>
                      <a:pPr marL="6350" algn="l" defTabSz="-635" rtl="0" eaLnBrk="0">
                        <a:lnSpc>
                          <a:spcPct val="73000"/>
                        </a:lnSpc>
                        <a:spcBef>
                          <a:spcPts val="15"/>
                        </a:spcBef>
                      </a:pPr>
                      <a:r>
                        <a:rPr sz="18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180</a:t>
                      </a:r>
                      <a:r>
                        <a:rPr sz="18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8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32</a:t>
                      </a:r>
                      <a:r>
                        <a:rPr sz="18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8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r>
                        <a:rPr sz="18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33000"/>
                        </a:lnSpc>
                      </a:pPr>
                      <a:endParaRPr lang="en-US" altLang="en-US" sz="1000" dirty="0"/>
                    </a:p>
                    <a:p>
                      <a:pPr marL="40640" algn="l" defTabSz="-635" rtl="0" eaLnBrk="0">
                        <a:lnSpc>
                          <a:spcPct val="80000"/>
                        </a:lnSpc>
                        <a:spcBef>
                          <a:spcPts val="0"/>
                        </a:spcBef>
                      </a:pPr>
                      <a:r>
                        <a:rPr sz="17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180</a:t>
                      </a:r>
                      <a:r>
                        <a:rPr sz="17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7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32</a:t>
                      </a:r>
                      <a:r>
                        <a:rPr sz="17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7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7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56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36000"/>
                        </a:lnSpc>
                      </a:pPr>
                      <a:endParaRPr lang="en-US" altLang="en-US" sz="1000" dirty="0"/>
                    </a:p>
                    <a:p>
                      <a:pPr marL="37465" algn="l" defTabSz="-635" rtl="0" eaLnBrk="0">
                        <a:lnSpc>
                          <a:spcPct val="80000"/>
                        </a:lnSpc>
                        <a:spcBef>
                          <a:spcPts val="5"/>
                        </a:spcBef>
                      </a:pPr>
                      <a:r>
                        <a:rPr sz="1500" spc="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1845</a:t>
                      </a:r>
                      <a:r>
                        <a:rPr sz="15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.69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43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15875" algn="l" defTabSz="-635" rtl="0" eaLnBrk="0">
                        <a:lnSpc>
                          <a:spcPct val="80000"/>
                        </a:lnSpc>
                      </a:pPr>
                      <a:r>
                        <a:rPr sz="15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sz="15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039.98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  <a:p>
                      <a:pPr marL="106045" algn="l" defTabSz="-635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C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350"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38000"/>
                        </a:lnSpc>
                      </a:pPr>
                      <a:endParaRPr lang="en-US" altLang="en-US" sz="1000" dirty="0"/>
                    </a:p>
                    <a:p>
                      <a:pPr marL="290830" algn="l" defTabSz="-635" rtl="0" eaLnBrk="0">
                        <a:lnSpc>
                          <a:spcPct val="82000"/>
                        </a:lnSpc>
                        <a:spcBef>
                          <a:spcPts val="5"/>
                        </a:spcBef>
                      </a:pPr>
                      <a:r>
                        <a:rPr sz="1500" b="1" spc="1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r>
                        <a:rPr sz="1500" spc="1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500" b="1" spc="1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16</a:t>
                      </a:r>
                      <a:r>
                        <a:rPr sz="1500" spc="1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500" b="1" spc="1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r>
                        <a:rPr sz="1500" b="1" spc="7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394"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5000"/>
                        </a:lnSpc>
                      </a:pPr>
                      <a:endParaRPr lang="en-US" altLang="en-US" sz="900" dirty="0"/>
                    </a:p>
                    <a:p>
                      <a:pPr marL="145415" algn="l" defTabSz="-635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D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775"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35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36000"/>
                        </a:lnSpc>
                      </a:pPr>
                      <a:endParaRPr lang="en-US" altLang="en-US" sz="1000" dirty="0"/>
                    </a:p>
                    <a:p>
                      <a:pPr marL="147955" algn="l" defTabSz="-635" rtl="0" eaLnBrk="0">
                        <a:lnSpc>
                          <a:spcPct val="80000"/>
                        </a:lnSpc>
                        <a:spcBef>
                          <a:spcPts val="5"/>
                        </a:spcBef>
                      </a:pPr>
                      <a:r>
                        <a:rPr sz="1500" spc="4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738.3</a:t>
                      </a:r>
                      <a:r>
                        <a:rPr sz="1500" spc="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7000"/>
                        </a:lnSpc>
                      </a:pPr>
                      <a:endParaRPr lang="en-US" altLang="en-US" sz="400" dirty="0"/>
                    </a:p>
                    <a:p>
                      <a:pPr marL="424180" algn="l" defTabSz="-635" rtl="0" eaLnBrk="0">
                        <a:lnSpc>
                          <a:spcPct val="94000"/>
                        </a:lnSpc>
                        <a:spcBef>
                          <a:spcPts val="0"/>
                        </a:spcBef>
                      </a:pPr>
                      <a:r>
                        <a:rPr sz="1400" b="1" spc="-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-9</a:t>
                      </a:r>
                      <a:endParaRPr lang="en-US" altLang="en-US" sz="1400" dirty="0"/>
                    </a:p>
                    <a:p>
                      <a:pPr algn="l" defTabSz="-635" rtl="0" eaLnBrk="0">
                        <a:lnSpc>
                          <a:spcPct val="108000"/>
                        </a:lnSpc>
                      </a:pPr>
                      <a:endParaRPr lang="en-US" altLang="en-US" sz="1200" dirty="0"/>
                    </a:p>
                    <a:p>
                      <a:pPr marL="6985" algn="l" defTabSz="-635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</a:pPr>
                      <a:r>
                        <a:rPr sz="1400" spc="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+6</a:t>
                      </a:r>
                      <a:r>
                        <a:rPr sz="1400" spc="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14.90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700" dirty="0"/>
                    </a:p>
                    <a:p>
                      <a:pPr marL="287655" algn="l" defTabSz="-635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1400" b="1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+1</a:t>
                      </a:r>
                      <a:r>
                        <a:rPr sz="1400" b="1" spc="-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altLang="en-US" sz="1400" dirty="0"/>
                    </a:p>
                    <a:p>
                      <a:pPr algn="l" defTabSz="-635" rtl="0" eaLnBrk="0">
                        <a:lnSpc>
                          <a:spcPct val="101000"/>
                        </a:lnSpc>
                      </a:pPr>
                      <a:endParaRPr lang="en-US" altLang="en-US" sz="1200" dirty="0"/>
                    </a:p>
                    <a:p>
                      <a:pPr algn="l" defTabSz="-635" rtl="0" eaLnBrk="0">
                        <a:lnSpc>
                          <a:spcPct val="10000"/>
                        </a:lnSpc>
                      </a:pPr>
                      <a:endParaRPr lang="en-US" altLang="en-US" sz="100" dirty="0"/>
                    </a:p>
                    <a:p>
                      <a:pPr marL="35560" algn="l" defTabSz="-635" rtl="0" eaLnBrk="0">
                        <a:lnSpc>
                          <a:spcPct val="81000"/>
                        </a:lnSpc>
                      </a:pPr>
                      <a:r>
                        <a:rPr sz="1300" spc="3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+366.4</a:t>
                      </a:r>
                      <a:r>
                        <a:rPr sz="1300" spc="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altLang="en-US" sz="13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marL="38735" algn="l" defTabSz="-635" rtl="0" eaLnBrk="0">
                        <a:lnSpc>
                          <a:spcPct val="81000"/>
                        </a:lnSpc>
                        <a:spcBef>
                          <a:spcPts val="0"/>
                        </a:spcBef>
                      </a:pPr>
                      <a:r>
                        <a:rPr sz="1300" spc="4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+614.</a:t>
                      </a:r>
                      <a:r>
                        <a:rPr sz="1300" spc="2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r>
                        <a:rPr sz="1300" spc="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altLang="en-US" sz="13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marL="28575" algn="l" defTabSz="-635" rtl="0" eaLnBrk="0">
                        <a:lnSpc>
                          <a:spcPct val="81000"/>
                        </a:lnSpc>
                        <a:spcBef>
                          <a:spcPts val="0"/>
                        </a:spcBef>
                      </a:pPr>
                      <a:r>
                        <a:rPr sz="1300" spc="4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+366.</a:t>
                      </a:r>
                      <a:r>
                        <a:rPr sz="1300" spc="3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r>
                        <a:rPr sz="1300" spc="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altLang="en-US" sz="13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059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285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59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35560" algn="l" defTabSz="-635" rtl="0" eaLnBrk="0">
                        <a:lnSpc>
                          <a:spcPct val="80000"/>
                        </a:lnSpc>
                      </a:pPr>
                      <a:r>
                        <a:rPr sz="1500" spc="2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1119</a:t>
                      </a:r>
                      <a:r>
                        <a:rPr sz="1500" spc="2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500" spc="2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01</a:t>
                      </a:r>
                      <a:r>
                        <a:rPr sz="1500" spc="2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500" spc="0" dirty="0">
                          <a:solidFill>
                            <a:srgbClr val="9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12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51000"/>
                        </a:lnSpc>
                      </a:pPr>
                      <a:endParaRPr lang="en-US" altLang="en-US" sz="1000" dirty="0"/>
                    </a:p>
                    <a:p>
                      <a:pPr marL="53340" algn="l" defTabSz="-635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</a:pPr>
                      <a:r>
                        <a:rPr sz="1400" spc="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+614</a:t>
                      </a:r>
                      <a:r>
                        <a:rPr sz="1400" spc="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.81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43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33020" algn="l" defTabSz="-635" rtl="0" eaLnBrk="0">
                        <a:lnSpc>
                          <a:spcPct val="77000"/>
                        </a:lnSpc>
                      </a:pPr>
                      <a:r>
                        <a:rPr sz="1400" spc="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</a:t>
                      </a:r>
                      <a:r>
                        <a:rPr sz="1400" spc="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366.53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B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048" name="picture 30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757045" y="1228796"/>
            <a:ext cx="149320" cy="231625"/>
          </a:xfrm>
          <a:prstGeom prst="rect">
            <a:avLst/>
          </a:prstGeom>
        </p:spPr>
      </p:pic>
      <p:pic>
        <p:nvPicPr>
          <p:cNvPr id="3049" name="picture 30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093851" y="1228796"/>
            <a:ext cx="149320" cy="231625"/>
          </a:xfrm>
          <a:prstGeom prst="rect">
            <a:avLst/>
          </a:prstGeom>
        </p:spPr>
      </p:pic>
      <p:pic>
        <p:nvPicPr>
          <p:cNvPr id="3050" name="picture 30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462915" y="1190696"/>
            <a:ext cx="149320" cy="231625"/>
          </a:xfrm>
          <a:prstGeom prst="rect">
            <a:avLst/>
          </a:prstGeom>
        </p:spPr>
      </p:pic>
      <p:pic>
        <p:nvPicPr>
          <p:cNvPr id="3051" name="picture 30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799975" y="1190696"/>
            <a:ext cx="149320" cy="231625"/>
          </a:xfrm>
          <a:prstGeom prst="rect">
            <a:avLst/>
          </a:prstGeom>
        </p:spPr>
      </p:pic>
      <p:sp>
        <p:nvSpPr>
          <p:cNvPr id="3052" name="textbox 3052"/>
          <p:cNvSpPr/>
          <p:nvPr/>
        </p:nvSpPr>
        <p:spPr>
          <a:xfrm>
            <a:off x="477189" y="5674867"/>
            <a:ext cx="2421254" cy="10966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52000"/>
              </a:lnSpc>
            </a:pPr>
            <a:endParaRPr lang="en-US" altLang="en-US" sz="100" dirty="0"/>
          </a:p>
          <a:p>
            <a:pPr marL="12700" indent="16510" algn="l" defTabSz="-635" rtl="0" eaLnBrk="0">
              <a:lnSpc>
                <a:spcPct val="109000"/>
              </a:lnSpc>
            </a:pPr>
            <a:r>
              <a:rPr sz="1800" spc="0" dirty="0">
                <a:solidFill>
                  <a:srgbClr val="9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S</a:t>
            </a:r>
            <a:r>
              <a:rPr sz="1800" spc="-70" dirty="0">
                <a:solidFill>
                  <a:srgbClr val="9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</a:t>
            </a:r>
            <a:r>
              <a:rPr sz="1800" spc="-70" baseline="-230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理</a:t>
            </a:r>
            <a:r>
              <a:rPr sz="1800" spc="-7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=1119</a:t>
            </a:r>
            <a:r>
              <a:rPr sz="1800" spc="-7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?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800" spc="-7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01</a:t>
            </a:r>
            <a:r>
              <a:rPr sz="1800" spc="-7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-7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′</a:t>
            </a:r>
            <a:r>
              <a:rPr sz="2000" spc="-7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800" spc="-7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12</a:t>
            </a:r>
            <a:r>
              <a:rPr sz="1800" spc="-7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″</a:t>
            </a:r>
            <a:r>
              <a:rPr sz="20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8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</a:t>
            </a:r>
            <a:r>
              <a:rPr sz="1800" spc="3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800" spc="3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sz="1800" spc="3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800" spc="0" dirty="0">
                <a:solidFill>
                  <a:srgbClr val="9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S</a:t>
            </a:r>
            <a:r>
              <a:rPr sz="1800" spc="30" dirty="0">
                <a:solidFill>
                  <a:srgbClr val="9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</a:t>
            </a:r>
            <a:r>
              <a:rPr sz="1800" spc="30" baseline="-200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</a:t>
            </a:r>
            <a:r>
              <a:rPr sz="1800" spc="3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</a:t>
            </a:r>
            <a:r>
              <a:rPr sz="1800" spc="0" dirty="0">
                <a:solidFill>
                  <a:srgbClr val="9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S</a:t>
            </a:r>
            <a:r>
              <a:rPr sz="1800" u="sng" spc="30" dirty="0">
                <a:solidFill>
                  <a:srgbClr val="9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</a:t>
            </a:r>
            <a:r>
              <a:rPr sz="1800" u="sng" spc="30" dirty="0">
                <a:solidFill>
                  <a:srgbClr val="9FFFFF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Symbol"/>
                <a:ea typeface="Symbol"/>
                <a:cs typeface="Symbol"/>
              </a:rPr>
              <a:t> </a:t>
            </a:r>
            <a:r>
              <a:rPr sz="1800" u="sng" spc="30" baseline="-20000" dirty="0">
                <a:solidFill>
                  <a:srgbClr val="9FFFFF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SimSun"/>
                <a:ea typeface="SimSun"/>
                <a:cs typeface="SimSun"/>
              </a:rPr>
              <a:t>理</a:t>
            </a:r>
            <a:r>
              <a:rPr sz="1800" u="sng" spc="3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sz="1800" spc="2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</a:t>
            </a:r>
            <a:r>
              <a:rPr sz="18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48</a:t>
            </a:r>
            <a:r>
              <a:rPr sz="18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″</a:t>
            </a:r>
            <a:r>
              <a:rPr sz="20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18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</a:t>
            </a:r>
            <a:r>
              <a:rPr sz="1800" spc="6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500" spc="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容</a:t>
            </a:r>
            <a:r>
              <a:rPr sz="1800" spc="6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sz="1800" spc="6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1500" spc="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60</a:t>
            </a:r>
            <a:r>
              <a:rPr sz="1500" spc="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</a:t>
            </a:r>
            <a:r>
              <a:rPr sz="2300" spc="60" baseline="5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6</a:t>
            </a:r>
            <a:r>
              <a:rPr sz="1400" spc="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800" spc="6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sz="1800" spc="6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800" spc="6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147</a:t>
            </a:r>
            <a:r>
              <a:rPr sz="1800" spc="6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″</a:t>
            </a:r>
            <a:endParaRPr lang="en-US" altLang="en-US" sz="2000" dirty="0"/>
          </a:p>
        </p:txBody>
      </p:sp>
      <p:pic>
        <p:nvPicPr>
          <p:cNvPr id="3053" name="picture 30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425450" y="6430633"/>
            <a:ext cx="25857" cy="134888"/>
          </a:xfrm>
          <a:prstGeom prst="rect">
            <a:avLst/>
          </a:prstGeom>
        </p:spPr>
      </p:pic>
      <p:pic>
        <p:nvPicPr>
          <p:cNvPr id="3054" name="picture 30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400358" y="6430633"/>
            <a:ext cx="25857" cy="134888"/>
          </a:xfrm>
          <a:prstGeom prst="rect">
            <a:avLst/>
          </a:prstGeom>
        </p:spPr>
      </p:pic>
      <p:pic>
        <p:nvPicPr>
          <p:cNvPr id="3055" name="picture 30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50317" y="6440806"/>
            <a:ext cx="102038" cy="178476"/>
          </a:xfrm>
          <a:prstGeom prst="rect">
            <a:avLst/>
          </a:prstGeom>
        </p:spPr>
      </p:pic>
      <p:pic>
        <p:nvPicPr>
          <p:cNvPr id="3056" name="picture 30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569133" y="6517185"/>
            <a:ext cx="90400" cy="186273"/>
          </a:xfrm>
          <a:prstGeom prst="rect">
            <a:avLst/>
          </a:prstGeom>
        </p:spPr>
      </p:pic>
      <p:pic>
        <p:nvPicPr>
          <p:cNvPr id="3057" name="picture 30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524660" y="6081369"/>
            <a:ext cx="101955" cy="210083"/>
          </a:xfrm>
          <a:prstGeom prst="rect">
            <a:avLst/>
          </a:prstGeom>
        </p:spPr>
      </p:pic>
      <p:pic>
        <p:nvPicPr>
          <p:cNvPr id="3058" name="picture 305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035481" y="6081369"/>
            <a:ext cx="101955" cy="210083"/>
          </a:xfrm>
          <a:prstGeom prst="rect">
            <a:avLst/>
          </a:prstGeom>
        </p:spPr>
      </p:pic>
      <p:pic>
        <p:nvPicPr>
          <p:cNvPr id="3059" name="picture 305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601137" y="6174284"/>
            <a:ext cx="90400" cy="186273"/>
          </a:xfrm>
          <a:prstGeom prst="rect">
            <a:avLst/>
          </a:prstGeom>
        </p:spPr>
      </p:pic>
      <p:pic>
        <p:nvPicPr>
          <p:cNvPr id="3060" name="picture 30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649300" y="5788456"/>
            <a:ext cx="101955" cy="210083"/>
          </a:xfrm>
          <a:prstGeom prst="rect">
            <a:avLst/>
          </a:prstGeom>
        </p:spPr>
      </p:pic>
      <p:grpSp>
        <p:nvGrpSpPr>
          <p:cNvPr id="718" name="group 718"/>
          <p:cNvGrpSpPr/>
          <p:nvPr/>
        </p:nvGrpSpPr>
        <p:grpSpPr>
          <a:xfrm rot="21600000">
            <a:off x="1489549" y="6388584"/>
            <a:ext cx="101787" cy="203573"/>
            <a:chOff x="0" y="0"/>
            <a:chExt cx="101787" cy="203573"/>
          </a:xfrm>
        </p:grpSpPr>
        <p:sp>
          <p:nvSpPr>
            <p:cNvPr id="3061" name="path"/>
            <p:cNvSpPr/>
            <p:nvPr/>
          </p:nvSpPr>
          <p:spPr>
            <a:xfrm>
              <a:off x="0" y="129089"/>
              <a:ext cx="51465" cy="74484"/>
            </a:xfrm>
            <a:custGeom>
              <a:avLst/>
              <a:gdLst/>
              <a:ahLst/>
              <a:cxnLst/>
              <a:rect l="0" t="0" r="0" b="0"/>
              <a:pathLst>
                <a:path w="81" h="117">
                  <a:moveTo>
                    <a:pt x="11" y="6"/>
                  </a:moveTo>
                  <a:lnTo>
                    <a:pt x="69" y="111"/>
                  </a:lnTo>
                </a:path>
              </a:pathLst>
            </a:custGeom>
            <a:noFill/>
            <a:ln w="16518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062" name="path"/>
            <p:cNvSpPr/>
            <p:nvPr/>
          </p:nvSpPr>
          <p:spPr>
            <a:xfrm>
              <a:off x="44289" y="0"/>
              <a:ext cx="57497" cy="200632"/>
            </a:xfrm>
            <a:custGeom>
              <a:avLst/>
              <a:gdLst/>
              <a:ahLst/>
              <a:cxnLst/>
              <a:rect l="0" t="0" r="0" b="0"/>
              <a:pathLst>
                <a:path w="90" h="315">
                  <a:moveTo>
                    <a:pt x="6" y="314"/>
                  </a:moveTo>
                  <a:lnTo>
                    <a:pt x="84" y="1"/>
                  </a:lnTo>
                </a:path>
              </a:pathLst>
            </a:custGeom>
            <a:noFill/>
            <a:ln w="8409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063" name="path"/>
          <p:cNvSpPr/>
          <p:nvPr/>
        </p:nvSpPr>
        <p:spPr>
          <a:xfrm>
            <a:off x="1682723" y="6317920"/>
            <a:ext cx="54112" cy="120038"/>
          </a:xfrm>
          <a:custGeom>
            <a:avLst/>
            <a:gdLst/>
            <a:ahLst/>
            <a:cxnLst/>
            <a:rect l="0" t="0" r="0" b="0"/>
            <a:pathLst>
              <a:path w="85" h="189">
                <a:moveTo>
                  <a:pt x="9" y="185"/>
                </a:moveTo>
                <a:lnTo>
                  <a:pt x="76" y="3"/>
                </a:lnTo>
              </a:path>
            </a:pathLst>
          </a:custGeom>
          <a:noFill/>
          <a:ln w="12192" cap="flat">
            <a:solidFill>
              <a:srgbClr val="9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64" name="textbox 3064"/>
          <p:cNvSpPr/>
          <p:nvPr/>
        </p:nvSpPr>
        <p:spPr>
          <a:xfrm>
            <a:off x="3771798" y="5770956"/>
            <a:ext cx="1705610" cy="9969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36830" algn="l" defTabSz="-635" rtl="0" eaLnBrk="0">
              <a:lnSpc>
                <a:spcPts val="2145"/>
              </a:lnSpc>
            </a:pPr>
            <a:r>
              <a:rPr sz="17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</a:t>
            </a:r>
            <a:r>
              <a:rPr sz="2400" spc="0" baseline="-17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r>
              <a:rPr sz="1500" spc="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spc="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sz="1700" spc="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spc="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+0.</a:t>
            </a:r>
            <a:r>
              <a:rPr sz="17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r>
              <a:rPr sz="17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9</a:t>
            </a:r>
            <a:endParaRPr lang="en-US" altLang="en-US" sz="1700" dirty="0"/>
          </a:p>
          <a:p>
            <a:pPr marL="12700" indent="34925" algn="l" defTabSz="-635" rtl="0" eaLnBrk="0">
              <a:lnSpc>
                <a:spcPct val="112000"/>
              </a:lnSpc>
              <a:spcBef>
                <a:spcPts val="25"/>
              </a:spcBef>
              <a:tabLst>
                <a:tab pos="1219200" algn="l"/>
              </a:tabLst>
            </a:pPr>
            <a:r>
              <a:rPr sz="17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</a:t>
            </a:r>
            <a:r>
              <a:rPr sz="2400" spc="0" baseline="-20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r>
              <a:rPr sz="15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sz="17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</a:t>
            </a:r>
            <a:r>
              <a:rPr sz="1700" u="sng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0.1</a:t>
            </a:r>
            <a:r>
              <a:rPr sz="1700" u="sng" spc="-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1700" u="sng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17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</a:t>
            </a:r>
            <a:r>
              <a:rPr sz="17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f=</a:t>
            </a:r>
            <a:r>
              <a:rPr sz="17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17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</a:t>
            </a:r>
            <a:r>
              <a:rPr sz="2400" spc="-20" baseline="-22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r>
              <a:rPr sz="15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3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²</a:t>
            </a:r>
            <a:r>
              <a:rPr sz="17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+</a:t>
            </a:r>
            <a:r>
              <a:rPr sz="17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</a:t>
            </a:r>
            <a:r>
              <a:rPr sz="2400" spc="0" baseline="-22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r>
              <a:rPr sz="15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17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0.</a:t>
            </a:r>
            <a:r>
              <a:rPr sz="17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150</a:t>
            </a:r>
            <a:endParaRPr lang="en-US" altLang="en-US" sz="1700" dirty="0"/>
          </a:p>
        </p:txBody>
      </p:sp>
      <p:pic>
        <p:nvPicPr>
          <p:cNvPr id="3065" name="picture 306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4814061" y="6374990"/>
            <a:ext cx="234086" cy="271015"/>
          </a:xfrm>
          <a:prstGeom prst="rect">
            <a:avLst/>
          </a:prstGeom>
        </p:spPr>
      </p:pic>
      <p:sp>
        <p:nvSpPr>
          <p:cNvPr id="3066" name="path"/>
          <p:cNvSpPr/>
          <p:nvPr/>
        </p:nvSpPr>
        <p:spPr>
          <a:xfrm>
            <a:off x="4042183" y="6426237"/>
            <a:ext cx="96580" cy="206069"/>
          </a:xfrm>
          <a:custGeom>
            <a:avLst/>
            <a:gdLst/>
            <a:ahLst/>
            <a:cxnLst/>
            <a:rect l="0" t="0" r="0" b="0"/>
            <a:pathLst>
              <a:path w="152" h="324">
                <a:moveTo>
                  <a:pt x="143" y="3"/>
                </a:moveTo>
                <a:lnTo>
                  <a:pt x="8" y="320"/>
                </a:lnTo>
              </a:path>
            </a:pathLst>
          </a:custGeom>
          <a:noFill/>
          <a:ln w="1211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67" name="path"/>
          <p:cNvSpPr/>
          <p:nvPr/>
        </p:nvSpPr>
        <p:spPr>
          <a:xfrm>
            <a:off x="4121736" y="6317222"/>
            <a:ext cx="64574" cy="130372"/>
          </a:xfrm>
          <a:custGeom>
            <a:avLst/>
            <a:gdLst/>
            <a:ahLst/>
            <a:cxnLst/>
            <a:rect l="0" t="0" r="0" b="0"/>
            <a:pathLst>
              <a:path w="101" h="205">
                <a:moveTo>
                  <a:pt x="8" y="201"/>
                </a:moveTo>
                <a:lnTo>
                  <a:pt x="92" y="3"/>
                </a:lnTo>
              </a:path>
            </a:pathLst>
          </a:custGeom>
          <a:noFill/>
          <a:ln w="1211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68" name="textbox 3068"/>
          <p:cNvSpPr/>
          <p:nvPr/>
        </p:nvSpPr>
        <p:spPr>
          <a:xfrm>
            <a:off x="3439109" y="152196"/>
            <a:ext cx="2446020" cy="3676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4000"/>
              </a:lnSpc>
            </a:pPr>
            <a:r>
              <a:rPr sz="2400" spc="-2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附合导线坐标</a:t>
            </a:r>
            <a:r>
              <a:rPr sz="2400" spc="-1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计</a:t>
            </a:r>
            <a:r>
              <a:rPr sz="2400" spc="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算</a:t>
            </a:r>
            <a:endParaRPr lang="en-US" altLang="en-US" sz="2400" dirty="0"/>
          </a:p>
        </p:txBody>
      </p:sp>
      <p:sp>
        <p:nvSpPr>
          <p:cNvPr id="3069" name="textbox 3069"/>
          <p:cNvSpPr/>
          <p:nvPr/>
        </p:nvSpPr>
        <p:spPr>
          <a:xfrm>
            <a:off x="6141196" y="5924880"/>
            <a:ext cx="1453514" cy="5981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8000"/>
              </a:lnSpc>
              <a:tabLst>
                <a:tab pos="176530" algn="l"/>
                <a:tab pos="1440180" algn="l"/>
              </a:tabLst>
            </a:pPr>
            <a:r>
              <a:rPr sz="1700" u="sng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2700" u="sng" spc="0" baseline="4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</a:t>
            </a:r>
            <a:r>
              <a:rPr sz="1700" u="sng" spc="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</a:t>
            </a:r>
            <a:r>
              <a:rPr sz="1700" spc="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</a:t>
            </a:r>
            <a:r>
              <a:rPr sz="1700" u="sng" spc="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700" u="sng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u="sng" spc="0" baseline="-8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1700" u="sng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endParaRPr lang="en-US" altLang="en-US" sz="1700" dirty="0"/>
          </a:p>
          <a:p>
            <a:pPr algn="l" defTabSz="-635" rtl="0" eaLnBrk="0">
              <a:lnSpc>
                <a:spcPct val="104000"/>
              </a:lnSpc>
            </a:pPr>
            <a:endParaRPr lang="en-US" altLang="en-US" sz="500" dirty="0"/>
          </a:p>
          <a:p>
            <a:pPr marL="127635" algn="l" defTabSz="-635" rtl="0" eaLnBrk="0">
              <a:lnSpc>
                <a:spcPct val="76000"/>
              </a:lnSpc>
              <a:spcBef>
                <a:spcPts val="5"/>
              </a:spcBef>
            </a:pP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S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2000" spc="-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4900</a:t>
            </a:r>
            <a:endParaRPr lang="en-US" altLang="en-US" sz="1800" dirty="0"/>
          </a:p>
        </p:txBody>
      </p:sp>
      <p:sp>
        <p:nvSpPr>
          <p:cNvPr id="3070" name="textbox 3070"/>
          <p:cNvSpPr/>
          <p:nvPr/>
        </p:nvSpPr>
        <p:spPr>
          <a:xfrm>
            <a:off x="5765546" y="6075375"/>
            <a:ext cx="1183005" cy="3759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T</a:t>
            </a:r>
            <a:r>
              <a:rPr sz="18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endParaRPr lang="en-US" altLang="en-US" sz="2400" dirty="0"/>
          </a:p>
        </p:txBody>
      </p:sp>
      <p:sp>
        <p:nvSpPr>
          <p:cNvPr id="3071" name="textbox 3071"/>
          <p:cNvSpPr/>
          <p:nvPr/>
        </p:nvSpPr>
        <p:spPr>
          <a:xfrm>
            <a:off x="541739" y="5422288"/>
            <a:ext cx="1296669" cy="2997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7000"/>
              </a:lnSpc>
            </a:pPr>
            <a:r>
              <a:rPr sz="3600" spc="0" baseline="-7000" dirty="0">
                <a:solidFill>
                  <a:srgbClr val="9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S</a:t>
            </a:r>
            <a:r>
              <a:rPr sz="2300" spc="50" dirty="0">
                <a:solidFill>
                  <a:srgbClr val="9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1500" spc="5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1119</a:t>
            </a:r>
            <a:r>
              <a:rPr sz="1500" spc="5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500" spc="5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00</a:t>
            </a:r>
            <a:r>
              <a:rPr sz="1500" spc="5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500" spc="4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5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24</a:t>
            </a:r>
            <a:endParaRPr lang="en-US" altLang="en-US" sz="1500" dirty="0"/>
          </a:p>
        </p:txBody>
      </p:sp>
      <p:grpSp>
        <p:nvGrpSpPr>
          <p:cNvPr id="720" name="group 720"/>
          <p:cNvGrpSpPr/>
          <p:nvPr/>
        </p:nvGrpSpPr>
        <p:grpSpPr>
          <a:xfrm rot="21600000">
            <a:off x="8435340" y="112788"/>
            <a:ext cx="648461" cy="354317"/>
            <a:chOff x="0" y="0"/>
            <a:chExt cx="648461" cy="354317"/>
          </a:xfrm>
        </p:grpSpPr>
        <p:pic>
          <p:nvPicPr>
            <p:cNvPr id="3072" name="picture 307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1600000">
              <a:off x="0" y="0"/>
              <a:ext cx="648461" cy="354317"/>
            </a:xfrm>
            <a:prstGeom prst="rect">
              <a:avLst/>
            </a:prstGeom>
          </p:spPr>
        </p:pic>
        <p:sp>
          <p:nvSpPr>
            <p:cNvPr id="3073" name="textbox 3073"/>
            <p:cNvSpPr/>
            <p:nvPr/>
          </p:nvSpPr>
          <p:spPr>
            <a:xfrm>
              <a:off x="-12700" y="-12700"/>
              <a:ext cx="674369" cy="3937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1000"/>
                </a:lnSpc>
              </a:pPr>
              <a:endParaRPr lang="en-US" altLang="en-US" sz="300" dirty="0"/>
            </a:p>
            <a:p>
              <a:pPr marL="131445" indent="-42545" algn="l" defTabSz="-635" rtl="0" eaLnBrk="0">
                <a:lnSpc>
                  <a:spcPct val="105000"/>
                </a:lnSpc>
              </a:pPr>
              <a:r>
                <a:rPr sz="800" spc="-20" dirty="0">
                  <a:ln w="2917" cap="flat" cmpd="sng">
                    <a:solidFill>
                      <a:srgbClr val="000514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000514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附合导</a:t>
              </a:r>
              <a:r>
                <a:rPr sz="800" spc="-10" dirty="0">
                  <a:ln w="2917" cap="flat" cmpd="sng">
                    <a:solidFill>
                      <a:srgbClr val="000514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000514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线</a:t>
              </a:r>
              <a:r>
                <a:rPr sz="800" spc="0" dirty="0">
                  <a:ln w="2917" cap="flat" cmpd="sng">
                    <a:solidFill>
                      <a:srgbClr val="000514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000514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坐</a:t>
              </a: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</a:t>
              </a:r>
              <a:r>
                <a:rPr sz="800" spc="-10" dirty="0">
                  <a:ln w="2917" cap="flat" cmpd="sng">
                    <a:solidFill>
                      <a:srgbClr val="000514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000514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标</a:t>
              </a:r>
              <a:r>
                <a:rPr sz="800" spc="0" dirty="0">
                  <a:ln w="2917" cap="flat" cmpd="sng">
                    <a:solidFill>
                      <a:srgbClr val="000514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000514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计算表</a:t>
              </a:r>
              <a:endParaRPr lang="en-US" altLang="en-US" sz="800" dirty="0"/>
            </a:p>
          </p:txBody>
        </p:sp>
      </p:grpSp>
      <p:sp>
        <p:nvSpPr>
          <p:cNvPr id="3074" name="textbox 3074"/>
          <p:cNvSpPr/>
          <p:nvPr/>
        </p:nvSpPr>
        <p:spPr>
          <a:xfrm>
            <a:off x="7929727" y="6276543"/>
            <a:ext cx="479425" cy="2349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6000"/>
              </a:lnSpc>
            </a:pP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400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1800" dirty="0"/>
          </a:p>
        </p:txBody>
      </p:sp>
      <p:sp>
        <p:nvSpPr>
          <p:cNvPr id="3075" name="textbox 3075"/>
          <p:cNvSpPr/>
          <p:nvPr/>
        </p:nvSpPr>
        <p:spPr>
          <a:xfrm>
            <a:off x="7614260" y="6075375"/>
            <a:ext cx="192404" cy="4038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975"/>
              </a:lnSpc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&lt;</a:t>
            </a:r>
            <a:endParaRPr lang="en-US" altLang="en-US" sz="2400" dirty="0"/>
          </a:p>
        </p:txBody>
      </p:sp>
      <p:sp>
        <p:nvSpPr>
          <p:cNvPr id="3076" name="textbox 3076"/>
          <p:cNvSpPr/>
          <p:nvPr/>
        </p:nvSpPr>
        <p:spPr>
          <a:xfrm>
            <a:off x="8079943" y="5938215"/>
            <a:ext cx="113029" cy="2260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8000"/>
              </a:lnSpc>
            </a:pPr>
            <a:r>
              <a:rPr sz="1500" spc="-7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endParaRPr lang="en-US" altLang="en-US" sz="1500" dirty="0"/>
          </a:p>
        </p:txBody>
      </p:sp>
      <p:sp>
        <p:nvSpPr>
          <p:cNvPr id="3077" name="path"/>
          <p:cNvSpPr/>
          <p:nvPr/>
        </p:nvSpPr>
        <p:spPr>
          <a:xfrm>
            <a:off x="7872968" y="6175247"/>
            <a:ext cx="580675" cy="13716"/>
          </a:xfrm>
          <a:custGeom>
            <a:avLst/>
            <a:gdLst/>
            <a:ahLst/>
            <a:cxnLst/>
            <a:rect l="0" t="0" r="0" b="0"/>
            <a:pathLst>
              <a:path w="914" h="21">
                <a:moveTo>
                  <a:pt x="0" y="9"/>
                </a:moveTo>
                <a:lnTo>
                  <a:pt x="914" y="12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079" name="picture 30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pic>
        <p:nvPicPr>
          <p:cNvPr id="3080" name="picture 30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pic>
        <p:nvPicPr>
          <p:cNvPr id="3081" name="picture 30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1665732"/>
            <a:ext cx="1306829" cy="899921"/>
          </a:xfrm>
          <a:prstGeom prst="rect">
            <a:avLst/>
          </a:prstGeom>
        </p:spPr>
      </p:pic>
      <p:sp>
        <p:nvSpPr>
          <p:cNvPr id="3082" name="textbox 3082"/>
          <p:cNvSpPr/>
          <p:nvPr/>
        </p:nvSpPr>
        <p:spPr>
          <a:xfrm>
            <a:off x="276562" y="1852772"/>
            <a:ext cx="758825" cy="4933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9000"/>
              </a:lnSpc>
            </a:pPr>
            <a:r>
              <a:rPr sz="3100" spc="-11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(2)</a:t>
            </a:r>
            <a:r>
              <a:rPr sz="3100" spc="-10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.</a:t>
            </a:r>
            <a:endParaRPr lang="en-US" altLang="en-US" sz="3100" dirty="0"/>
          </a:p>
        </p:txBody>
      </p:sp>
      <p:pic>
        <p:nvPicPr>
          <p:cNvPr id="3083" name="picture 30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72668" y="1665732"/>
            <a:ext cx="4207002" cy="899921"/>
          </a:xfrm>
          <a:prstGeom prst="rect">
            <a:avLst/>
          </a:prstGeom>
        </p:spPr>
      </p:pic>
      <p:pic>
        <p:nvPicPr>
          <p:cNvPr id="3084" name="picture 30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2225040"/>
            <a:ext cx="1268729" cy="899921"/>
          </a:xfrm>
          <a:prstGeom prst="rect">
            <a:avLst/>
          </a:prstGeom>
        </p:spPr>
      </p:pic>
      <p:sp>
        <p:nvSpPr>
          <p:cNvPr id="3085" name="textbox 3085"/>
          <p:cNvSpPr/>
          <p:nvPr/>
        </p:nvSpPr>
        <p:spPr>
          <a:xfrm>
            <a:off x="759968" y="1653032"/>
            <a:ext cx="4232909" cy="9804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38000"/>
              </a:lnSpc>
            </a:pPr>
            <a:endParaRPr lang="en-US" altLang="en-US" sz="1000" dirty="0"/>
          </a:p>
          <a:p>
            <a:pPr marL="285750" algn="l" defTabSz="-635" rtl="0" eaLnBrk="0">
              <a:lnSpc>
                <a:spcPct val="95000"/>
              </a:lnSpc>
              <a:spcBef>
                <a:spcPts val="5"/>
              </a:spcBef>
            </a:pPr>
            <a:r>
              <a:rPr sz="3200" spc="-1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各边方向角的推算；</a:t>
            </a:r>
            <a:endParaRPr lang="en-US" altLang="en-US" sz="3200" dirty="0"/>
          </a:p>
        </p:txBody>
      </p:sp>
      <p:sp>
        <p:nvSpPr>
          <p:cNvPr id="3086" name="textbox 3086"/>
          <p:cNvSpPr/>
          <p:nvPr/>
        </p:nvSpPr>
        <p:spPr>
          <a:xfrm>
            <a:off x="238462" y="2411700"/>
            <a:ext cx="758825" cy="4933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9000"/>
              </a:lnSpc>
            </a:pPr>
            <a:r>
              <a:rPr sz="3100" spc="-11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(3)</a:t>
            </a:r>
            <a:r>
              <a:rPr sz="3100" spc="-10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.</a:t>
            </a:r>
            <a:endParaRPr lang="en-US" altLang="en-US" sz="3100" dirty="0"/>
          </a:p>
        </p:txBody>
      </p:sp>
      <p:pic>
        <p:nvPicPr>
          <p:cNvPr id="3087" name="picture 30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34568" y="2225040"/>
            <a:ext cx="6246113" cy="899921"/>
          </a:xfrm>
          <a:prstGeom prst="rect">
            <a:avLst/>
          </a:prstGeom>
        </p:spPr>
      </p:pic>
      <p:pic>
        <p:nvPicPr>
          <p:cNvPr id="3088" name="picture 308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4437888"/>
            <a:ext cx="1337310" cy="899922"/>
          </a:xfrm>
          <a:prstGeom prst="rect">
            <a:avLst/>
          </a:prstGeom>
        </p:spPr>
      </p:pic>
      <p:sp>
        <p:nvSpPr>
          <p:cNvPr id="3089" name="textbox 3089"/>
          <p:cNvSpPr/>
          <p:nvPr/>
        </p:nvSpPr>
        <p:spPr>
          <a:xfrm>
            <a:off x="308261" y="4625183"/>
            <a:ext cx="758825" cy="4933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9000"/>
              </a:lnSpc>
            </a:pPr>
            <a:r>
              <a:rPr sz="3100" spc="-11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(4)</a:t>
            </a:r>
            <a:r>
              <a:rPr sz="3100" spc="-10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.</a:t>
            </a:r>
            <a:endParaRPr lang="en-US" altLang="en-US" sz="3100" dirty="0"/>
          </a:p>
        </p:txBody>
      </p:sp>
      <p:pic>
        <p:nvPicPr>
          <p:cNvPr id="3090" name="picture 30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03148" y="4437888"/>
            <a:ext cx="3390138" cy="899922"/>
          </a:xfrm>
          <a:prstGeom prst="rect">
            <a:avLst/>
          </a:prstGeom>
        </p:spPr>
      </p:pic>
      <p:sp>
        <p:nvSpPr>
          <p:cNvPr id="3091" name="textbox 3091"/>
          <p:cNvSpPr/>
          <p:nvPr/>
        </p:nvSpPr>
        <p:spPr>
          <a:xfrm>
            <a:off x="5460573" y="2882631"/>
            <a:ext cx="723265" cy="6737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9000"/>
              </a:lnSpc>
              <a:tabLst>
                <a:tab pos="137795" algn="l"/>
              </a:tabLst>
            </a:pP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19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spc="10" baseline="-25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始</a:t>
            </a:r>
            <a:endParaRPr lang="en-US" altLang="en-US" sz="1105" dirty="0"/>
          </a:p>
          <a:p>
            <a:pPr marL="45720" algn="l" defTabSz="-635" rtl="0" eaLnBrk="0">
              <a:lnSpc>
                <a:spcPts val="3080"/>
              </a:lnSpc>
              <a:tabLst>
                <a:tab pos="170180" algn="l"/>
              </a:tabLst>
            </a:pP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1900" spc="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19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r>
              <a:rPr sz="1900" spc="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spc="60" baseline="-16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始</a:t>
            </a:r>
            <a:endParaRPr lang="en-US" altLang="en-US" sz="1105" dirty="0"/>
          </a:p>
        </p:txBody>
      </p:sp>
      <p:pic>
        <p:nvPicPr>
          <p:cNvPr id="3092" name="picture 309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5506118" y="3287015"/>
            <a:ext cx="125745" cy="221124"/>
          </a:xfrm>
          <a:prstGeom prst="rect">
            <a:avLst/>
          </a:prstGeom>
        </p:spPr>
      </p:pic>
      <p:pic>
        <p:nvPicPr>
          <p:cNvPr id="3093" name="picture 309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5473273" y="2895574"/>
            <a:ext cx="125745" cy="221124"/>
          </a:xfrm>
          <a:prstGeom prst="rect">
            <a:avLst/>
          </a:prstGeom>
        </p:spPr>
      </p:pic>
      <p:sp>
        <p:nvSpPr>
          <p:cNvPr id="3094" name="path"/>
          <p:cNvSpPr/>
          <p:nvPr/>
        </p:nvSpPr>
        <p:spPr>
          <a:xfrm>
            <a:off x="3456344" y="2538707"/>
            <a:ext cx="4396556" cy="2979592"/>
          </a:xfrm>
          <a:custGeom>
            <a:avLst/>
            <a:gdLst/>
            <a:ahLst/>
            <a:cxnLst/>
            <a:rect l="0" t="0" r="0" b="0"/>
            <a:pathLst>
              <a:path w="6923" h="4692">
                <a:moveTo>
                  <a:pt x="5523" y="1554"/>
                </a:moveTo>
                <a:lnTo>
                  <a:pt x="6908" y="13"/>
                </a:lnTo>
                <a:moveTo>
                  <a:pt x="4218" y="2500"/>
                </a:moveTo>
                <a:lnTo>
                  <a:pt x="5530" y="1540"/>
                </a:lnTo>
                <a:moveTo>
                  <a:pt x="2542" y="3397"/>
                </a:moveTo>
                <a:lnTo>
                  <a:pt x="4222" y="2495"/>
                </a:lnTo>
                <a:moveTo>
                  <a:pt x="1102" y="3738"/>
                </a:moveTo>
                <a:lnTo>
                  <a:pt x="2535" y="3407"/>
                </a:lnTo>
                <a:moveTo>
                  <a:pt x="13" y="4676"/>
                </a:moveTo>
                <a:lnTo>
                  <a:pt x="1090" y="3745"/>
                </a:lnTo>
              </a:path>
            </a:pathLst>
          </a:custGeom>
          <a:noFill/>
          <a:ln w="25907" cap="flat">
            <a:solidFill>
              <a:srgbClr val="CC66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095" name="picture 309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3342132" y="2646298"/>
            <a:ext cx="4208525" cy="2743835"/>
          </a:xfrm>
          <a:prstGeom prst="rect">
            <a:avLst/>
          </a:prstGeom>
        </p:spPr>
      </p:pic>
      <p:grpSp>
        <p:nvGrpSpPr>
          <p:cNvPr id="722" name="group 722"/>
          <p:cNvGrpSpPr/>
          <p:nvPr/>
        </p:nvGrpSpPr>
        <p:grpSpPr>
          <a:xfrm rot="21600000">
            <a:off x="2250947" y="1240536"/>
            <a:ext cx="6496812" cy="5311139"/>
            <a:chOff x="0" y="0"/>
            <a:chExt cx="6496812" cy="5311139"/>
          </a:xfrm>
        </p:grpSpPr>
        <p:sp>
          <p:nvSpPr>
            <p:cNvPr id="3096" name="path"/>
            <p:cNvSpPr/>
            <p:nvPr/>
          </p:nvSpPr>
          <p:spPr>
            <a:xfrm>
              <a:off x="79807" y="98593"/>
              <a:ext cx="6365597" cy="5172933"/>
            </a:xfrm>
            <a:custGeom>
              <a:avLst/>
              <a:gdLst/>
              <a:ahLst/>
              <a:cxnLst/>
              <a:rect l="0" t="0" r="0" b="0"/>
              <a:pathLst>
                <a:path w="10024" h="8146">
                  <a:moveTo>
                    <a:pt x="6" y="8047"/>
                  </a:moveTo>
                  <a:lnTo>
                    <a:pt x="1763" y="6511"/>
                  </a:lnTo>
                  <a:moveTo>
                    <a:pt x="1772" y="6576"/>
                  </a:moveTo>
                  <a:lnTo>
                    <a:pt x="2869" y="5626"/>
                  </a:lnTo>
                  <a:moveTo>
                    <a:pt x="2869" y="5626"/>
                  </a:moveTo>
                  <a:lnTo>
                    <a:pt x="4297" y="5295"/>
                  </a:lnTo>
                  <a:moveTo>
                    <a:pt x="4302" y="5290"/>
                  </a:moveTo>
                  <a:lnTo>
                    <a:pt x="5991" y="4383"/>
                  </a:lnTo>
                  <a:moveTo>
                    <a:pt x="5977" y="4395"/>
                  </a:moveTo>
                  <a:lnTo>
                    <a:pt x="7295" y="3430"/>
                  </a:lnTo>
                  <a:moveTo>
                    <a:pt x="7299" y="3432"/>
                  </a:moveTo>
                  <a:lnTo>
                    <a:pt x="8653" y="1925"/>
                  </a:lnTo>
                  <a:moveTo>
                    <a:pt x="8617" y="1872"/>
                  </a:moveTo>
                  <a:lnTo>
                    <a:pt x="9935" y="5"/>
                  </a:lnTo>
                  <a:moveTo>
                    <a:pt x="44" y="8139"/>
                  </a:moveTo>
                  <a:lnTo>
                    <a:pt x="1799" y="6600"/>
                  </a:lnTo>
                  <a:moveTo>
                    <a:pt x="8699" y="1949"/>
                  </a:moveTo>
                  <a:lnTo>
                    <a:pt x="10016" y="82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097" name="path"/>
            <p:cNvSpPr/>
            <p:nvPr/>
          </p:nvSpPr>
          <p:spPr>
            <a:xfrm>
              <a:off x="12954" y="5135117"/>
              <a:ext cx="152400" cy="163068"/>
            </a:xfrm>
            <a:custGeom>
              <a:avLst/>
              <a:gdLst/>
              <a:ahLst/>
              <a:cxnLst/>
              <a:rect l="0" t="0" r="0" b="0"/>
              <a:pathLst>
                <a:path w="240" h="256">
                  <a:moveTo>
                    <a:pt x="0" y="256"/>
                  </a:moveTo>
                  <a:lnTo>
                    <a:pt x="120" y="0"/>
                  </a:lnTo>
                  <a:lnTo>
                    <a:pt x="240" y="256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FF5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098" name="path"/>
            <p:cNvSpPr/>
            <p:nvPr/>
          </p:nvSpPr>
          <p:spPr>
            <a:xfrm>
              <a:off x="0" y="5122163"/>
              <a:ext cx="178308" cy="188976"/>
            </a:xfrm>
            <a:custGeom>
              <a:avLst/>
              <a:gdLst/>
              <a:ahLst/>
              <a:cxnLst/>
              <a:rect l="0" t="0" r="0" b="0"/>
              <a:pathLst>
                <a:path w="280" h="297">
                  <a:moveTo>
                    <a:pt x="20" y="277"/>
                  </a:moveTo>
                  <a:lnTo>
                    <a:pt x="140" y="20"/>
                  </a:lnTo>
                  <a:lnTo>
                    <a:pt x="260" y="277"/>
                  </a:lnTo>
                  <a:lnTo>
                    <a:pt x="20" y="277"/>
                  </a:lnTo>
                  <a:close/>
                </a:path>
              </a:pathLst>
            </a:custGeom>
            <a:noFill/>
            <a:ln w="25907" cap="flat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099" name="path"/>
            <p:cNvSpPr/>
            <p:nvPr/>
          </p:nvSpPr>
          <p:spPr>
            <a:xfrm>
              <a:off x="1128522" y="4178045"/>
              <a:ext cx="152400" cy="161544"/>
            </a:xfrm>
            <a:custGeom>
              <a:avLst/>
              <a:gdLst/>
              <a:ahLst/>
              <a:cxnLst/>
              <a:rect l="0" t="0" r="0" b="0"/>
              <a:pathLst>
                <a:path w="240" h="254">
                  <a:moveTo>
                    <a:pt x="0" y="254"/>
                  </a:moveTo>
                  <a:lnTo>
                    <a:pt x="120" y="0"/>
                  </a:lnTo>
                  <a:lnTo>
                    <a:pt x="240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rgbClr val="FF5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100" name="path"/>
            <p:cNvSpPr/>
            <p:nvPr/>
          </p:nvSpPr>
          <p:spPr>
            <a:xfrm>
              <a:off x="1115568" y="4165091"/>
              <a:ext cx="178307" cy="187452"/>
            </a:xfrm>
            <a:custGeom>
              <a:avLst/>
              <a:gdLst/>
              <a:ahLst/>
              <a:cxnLst/>
              <a:rect l="0" t="0" r="0" b="0"/>
              <a:pathLst>
                <a:path w="280" h="295">
                  <a:moveTo>
                    <a:pt x="20" y="274"/>
                  </a:moveTo>
                  <a:lnTo>
                    <a:pt x="140" y="20"/>
                  </a:lnTo>
                  <a:lnTo>
                    <a:pt x="260" y="274"/>
                  </a:lnTo>
                  <a:lnTo>
                    <a:pt x="20" y="274"/>
                  </a:lnTo>
                  <a:close/>
                </a:path>
              </a:pathLst>
            </a:custGeom>
            <a:noFill/>
            <a:ln w="25907" cap="flat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101" name="path"/>
            <p:cNvSpPr/>
            <p:nvPr/>
          </p:nvSpPr>
          <p:spPr>
            <a:xfrm>
              <a:off x="5510021" y="1206245"/>
              <a:ext cx="152400" cy="161544"/>
            </a:xfrm>
            <a:custGeom>
              <a:avLst/>
              <a:gdLst/>
              <a:ahLst/>
              <a:cxnLst/>
              <a:rect l="0" t="0" r="0" b="0"/>
              <a:pathLst>
                <a:path w="240" h="254">
                  <a:moveTo>
                    <a:pt x="0" y="254"/>
                  </a:moveTo>
                  <a:lnTo>
                    <a:pt x="120" y="0"/>
                  </a:lnTo>
                  <a:lnTo>
                    <a:pt x="240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rgbClr val="FF5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102" name="path"/>
            <p:cNvSpPr/>
            <p:nvPr/>
          </p:nvSpPr>
          <p:spPr>
            <a:xfrm>
              <a:off x="5497067" y="1193291"/>
              <a:ext cx="178308" cy="187451"/>
            </a:xfrm>
            <a:custGeom>
              <a:avLst/>
              <a:gdLst/>
              <a:ahLst/>
              <a:cxnLst/>
              <a:rect l="0" t="0" r="0" b="0"/>
              <a:pathLst>
                <a:path w="280" h="295">
                  <a:moveTo>
                    <a:pt x="20" y="274"/>
                  </a:moveTo>
                  <a:lnTo>
                    <a:pt x="140" y="20"/>
                  </a:lnTo>
                  <a:lnTo>
                    <a:pt x="260" y="274"/>
                  </a:lnTo>
                  <a:lnTo>
                    <a:pt x="20" y="274"/>
                  </a:lnTo>
                  <a:close/>
                </a:path>
              </a:pathLst>
            </a:custGeom>
            <a:noFill/>
            <a:ln w="25907" cap="flat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103" name="path"/>
            <p:cNvSpPr/>
            <p:nvPr/>
          </p:nvSpPr>
          <p:spPr>
            <a:xfrm>
              <a:off x="6331458" y="12953"/>
              <a:ext cx="152400" cy="161544"/>
            </a:xfrm>
            <a:custGeom>
              <a:avLst/>
              <a:gdLst/>
              <a:ahLst/>
              <a:cxnLst/>
              <a:rect l="0" t="0" r="0" b="0"/>
              <a:pathLst>
                <a:path w="240" h="254">
                  <a:moveTo>
                    <a:pt x="0" y="254"/>
                  </a:moveTo>
                  <a:lnTo>
                    <a:pt x="120" y="0"/>
                  </a:lnTo>
                  <a:lnTo>
                    <a:pt x="240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rgbClr val="FF5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104" name="path"/>
            <p:cNvSpPr/>
            <p:nvPr/>
          </p:nvSpPr>
          <p:spPr>
            <a:xfrm>
              <a:off x="6318504" y="0"/>
              <a:ext cx="178308" cy="187451"/>
            </a:xfrm>
            <a:custGeom>
              <a:avLst/>
              <a:gdLst/>
              <a:ahLst/>
              <a:cxnLst/>
              <a:rect l="0" t="0" r="0" b="0"/>
              <a:pathLst>
                <a:path w="280" h="295">
                  <a:moveTo>
                    <a:pt x="20" y="274"/>
                  </a:moveTo>
                  <a:lnTo>
                    <a:pt x="140" y="20"/>
                  </a:lnTo>
                  <a:lnTo>
                    <a:pt x="260" y="274"/>
                  </a:lnTo>
                  <a:lnTo>
                    <a:pt x="20" y="274"/>
                  </a:lnTo>
                  <a:close/>
                </a:path>
              </a:pathLst>
            </a:custGeom>
            <a:noFill/>
            <a:ln w="25907" cap="flat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105" name="path"/>
            <p:cNvSpPr/>
            <p:nvPr/>
          </p:nvSpPr>
          <p:spPr>
            <a:xfrm>
              <a:off x="1869947" y="3634739"/>
              <a:ext cx="77724" cy="85344"/>
            </a:xfrm>
            <a:custGeom>
              <a:avLst/>
              <a:gdLst/>
              <a:ahLst/>
              <a:cxnLst/>
              <a:rect l="0" t="0" r="0" b="0"/>
              <a:pathLst>
                <a:path w="122" h="134">
                  <a:moveTo>
                    <a:pt x="0" y="67"/>
                  </a:moveTo>
                  <a:cubicBezTo>
                    <a:pt x="0" y="30"/>
                    <a:pt x="27" y="0"/>
                    <a:pt x="61" y="0"/>
                  </a:cubicBezTo>
                  <a:cubicBezTo>
                    <a:pt x="95" y="0"/>
                    <a:pt x="122" y="30"/>
                    <a:pt x="122" y="67"/>
                  </a:cubicBezTo>
                  <a:cubicBezTo>
                    <a:pt x="122" y="104"/>
                    <a:pt x="95" y="134"/>
                    <a:pt x="61" y="134"/>
                  </a:cubicBezTo>
                  <a:cubicBezTo>
                    <a:pt x="27" y="134"/>
                    <a:pt x="0" y="104"/>
                    <a:pt x="0" y="67"/>
                  </a:cubicBezTo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106" name="path"/>
            <p:cNvSpPr/>
            <p:nvPr/>
          </p:nvSpPr>
          <p:spPr>
            <a:xfrm>
              <a:off x="1863851" y="3628643"/>
              <a:ext cx="89916" cy="97536"/>
            </a:xfrm>
            <a:custGeom>
              <a:avLst/>
              <a:gdLst/>
              <a:ahLst/>
              <a:cxnLst/>
              <a:rect l="0" t="0" r="0" b="0"/>
              <a:pathLst>
                <a:path w="141" h="153">
                  <a:moveTo>
                    <a:pt x="9" y="76"/>
                  </a:moveTo>
                  <a:cubicBezTo>
                    <a:pt x="9" y="39"/>
                    <a:pt x="37" y="9"/>
                    <a:pt x="70" y="9"/>
                  </a:cubicBezTo>
                  <a:cubicBezTo>
                    <a:pt x="104" y="9"/>
                    <a:pt x="132" y="39"/>
                    <a:pt x="132" y="76"/>
                  </a:cubicBezTo>
                  <a:cubicBezTo>
                    <a:pt x="132" y="114"/>
                    <a:pt x="104" y="144"/>
                    <a:pt x="70" y="144"/>
                  </a:cubicBezTo>
                  <a:cubicBezTo>
                    <a:pt x="37" y="144"/>
                    <a:pt x="9" y="114"/>
                    <a:pt x="9" y="76"/>
                  </a:cubicBez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107" name="path"/>
            <p:cNvSpPr/>
            <p:nvPr/>
          </p:nvSpPr>
          <p:spPr>
            <a:xfrm>
              <a:off x="2769108" y="3418331"/>
              <a:ext cx="80772" cy="86867"/>
            </a:xfrm>
            <a:custGeom>
              <a:avLst/>
              <a:gdLst/>
              <a:ahLst/>
              <a:cxnLst/>
              <a:rect l="0" t="0" r="0" b="0"/>
              <a:pathLst>
                <a:path w="127" h="136">
                  <a:moveTo>
                    <a:pt x="0" y="68"/>
                  </a:moveTo>
                  <a:cubicBezTo>
                    <a:pt x="0" y="30"/>
                    <a:pt x="28" y="0"/>
                    <a:pt x="63" y="0"/>
                  </a:cubicBezTo>
                  <a:cubicBezTo>
                    <a:pt x="98" y="0"/>
                    <a:pt x="127" y="30"/>
                    <a:pt x="127" y="68"/>
                  </a:cubicBezTo>
                  <a:cubicBezTo>
                    <a:pt x="127" y="106"/>
                    <a:pt x="98" y="136"/>
                    <a:pt x="63" y="136"/>
                  </a:cubicBezTo>
                  <a:cubicBezTo>
                    <a:pt x="28" y="136"/>
                    <a:pt x="0" y="106"/>
                    <a:pt x="0" y="68"/>
                  </a:cubicBezTo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108" name="path"/>
            <p:cNvSpPr/>
            <p:nvPr/>
          </p:nvSpPr>
          <p:spPr>
            <a:xfrm>
              <a:off x="2763011" y="3412235"/>
              <a:ext cx="92964" cy="99059"/>
            </a:xfrm>
            <a:custGeom>
              <a:avLst/>
              <a:gdLst/>
              <a:ahLst/>
              <a:cxnLst/>
              <a:rect l="0" t="0" r="0" b="0"/>
              <a:pathLst>
                <a:path w="146" h="155">
                  <a:moveTo>
                    <a:pt x="9" y="78"/>
                  </a:moveTo>
                  <a:cubicBezTo>
                    <a:pt x="9" y="40"/>
                    <a:pt x="38" y="9"/>
                    <a:pt x="73" y="9"/>
                  </a:cubicBezTo>
                  <a:cubicBezTo>
                    <a:pt x="108" y="9"/>
                    <a:pt x="136" y="40"/>
                    <a:pt x="136" y="78"/>
                  </a:cubicBezTo>
                  <a:cubicBezTo>
                    <a:pt x="136" y="115"/>
                    <a:pt x="108" y="146"/>
                    <a:pt x="73" y="146"/>
                  </a:cubicBezTo>
                  <a:cubicBezTo>
                    <a:pt x="38" y="146"/>
                    <a:pt x="9" y="115"/>
                    <a:pt x="9" y="78"/>
                  </a:cubicBez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109" name="path"/>
            <p:cNvSpPr/>
            <p:nvPr/>
          </p:nvSpPr>
          <p:spPr>
            <a:xfrm>
              <a:off x="3845052" y="2846831"/>
              <a:ext cx="80771" cy="86867"/>
            </a:xfrm>
            <a:custGeom>
              <a:avLst/>
              <a:gdLst/>
              <a:ahLst/>
              <a:cxnLst/>
              <a:rect l="0" t="0" r="0" b="0"/>
              <a:pathLst>
                <a:path w="127" h="136">
                  <a:moveTo>
                    <a:pt x="0" y="68"/>
                  </a:moveTo>
                  <a:cubicBezTo>
                    <a:pt x="0" y="30"/>
                    <a:pt x="28" y="0"/>
                    <a:pt x="63" y="0"/>
                  </a:cubicBezTo>
                  <a:cubicBezTo>
                    <a:pt x="98" y="0"/>
                    <a:pt x="127" y="30"/>
                    <a:pt x="127" y="68"/>
                  </a:cubicBezTo>
                  <a:cubicBezTo>
                    <a:pt x="127" y="106"/>
                    <a:pt x="98" y="136"/>
                    <a:pt x="63" y="136"/>
                  </a:cubicBezTo>
                  <a:cubicBezTo>
                    <a:pt x="28" y="136"/>
                    <a:pt x="0" y="106"/>
                    <a:pt x="0" y="68"/>
                  </a:cubicBezTo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110" name="path"/>
            <p:cNvSpPr/>
            <p:nvPr/>
          </p:nvSpPr>
          <p:spPr>
            <a:xfrm>
              <a:off x="3838955" y="2840735"/>
              <a:ext cx="92964" cy="99059"/>
            </a:xfrm>
            <a:custGeom>
              <a:avLst/>
              <a:gdLst/>
              <a:ahLst/>
              <a:cxnLst/>
              <a:rect l="0" t="0" r="0" b="0"/>
              <a:pathLst>
                <a:path w="146" h="155">
                  <a:moveTo>
                    <a:pt x="9" y="78"/>
                  </a:moveTo>
                  <a:cubicBezTo>
                    <a:pt x="9" y="40"/>
                    <a:pt x="37" y="9"/>
                    <a:pt x="73" y="9"/>
                  </a:cubicBezTo>
                  <a:cubicBezTo>
                    <a:pt x="108" y="9"/>
                    <a:pt x="136" y="40"/>
                    <a:pt x="136" y="78"/>
                  </a:cubicBezTo>
                  <a:cubicBezTo>
                    <a:pt x="136" y="115"/>
                    <a:pt x="108" y="146"/>
                    <a:pt x="73" y="146"/>
                  </a:cubicBezTo>
                  <a:cubicBezTo>
                    <a:pt x="37" y="146"/>
                    <a:pt x="9" y="115"/>
                    <a:pt x="9" y="78"/>
                  </a:cubicBez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111" name="path"/>
            <p:cNvSpPr/>
            <p:nvPr/>
          </p:nvSpPr>
          <p:spPr>
            <a:xfrm>
              <a:off x="4674108" y="2237231"/>
              <a:ext cx="80771" cy="86868"/>
            </a:xfrm>
            <a:custGeom>
              <a:avLst/>
              <a:gdLst/>
              <a:ahLst/>
              <a:cxnLst/>
              <a:rect l="0" t="0" r="0" b="0"/>
              <a:pathLst>
                <a:path w="127" h="136">
                  <a:moveTo>
                    <a:pt x="0" y="68"/>
                  </a:moveTo>
                  <a:cubicBezTo>
                    <a:pt x="0" y="30"/>
                    <a:pt x="28" y="0"/>
                    <a:pt x="63" y="0"/>
                  </a:cubicBezTo>
                  <a:cubicBezTo>
                    <a:pt x="98" y="0"/>
                    <a:pt x="127" y="30"/>
                    <a:pt x="127" y="68"/>
                  </a:cubicBezTo>
                  <a:cubicBezTo>
                    <a:pt x="127" y="106"/>
                    <a:pt x="98" y="136"/>
                    <a:pt x="63" y="136"/>
                  </a:cubicBezTo>
                  <a:cubicBezTo>
                    <a:pt x="28" y="136"/>
                    <a:pt x="0" y="106"/>
                    <a:pt x="0" y="68"/>
                  </a:cubicBezTo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112" name="path"/>
            <p:cNvSpPr/>
            <p:nvPr/>
          </p:nvSpPr>
          <p:spPr>
            <a:xfrm>
              <a:off x="4668012" y="2231135"/>
              <a:ext cx="92962" cy="99060"/>
            </a:xfrm>
            <a:custGeom>
              <a:avLst/>
              <a:gdLst/>
              <a:ahLst/>
              <a:cxnLst/>
              <a:rect l="0" t="0" r="0" b="0"/>
              <a:pathLst>
                <a:path w="146" h="156">
                  <a:moveTo>
                    <a:pt x="9" y="77"/>
                  </a:moveTo>
                  <a:cubicBezTo>
                    <a:pt x="9" y="40"/>
                    <a:pt x="37" y="9"/>
                    <a:pt x="73" y="9"/>
                  </a:cubicBezTo>
                  <a:cubicBezTo>
                    <a:pt x="108" y="9"/>
                    <a:pt x="136" y="40"/>
                    <a:pt x="136" y="77"/>
                  </a:cubicBezTo>
                  <a:cubicBezTo>
                    <a:pt x="136" y="115"/>
                    <a:pt x="108" y="146"/>
                    <a:pt x="73" y="146"/>
                  </a:cubicBezTo>
                  <a:cubicBezTo>
                    <a:pt x="37" y="146"/>
                    <a:pt x="9" y="115"/>
                    <a:pt x="9" y="77"/>
                  </a:cubicBez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113" name="picture 31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0" y="33528"/>
            <a:ext cx="1287017" cy="899921"/>
          </a:xfrm>
          <a:prstGeom prst="rect">
            <a:avLst/>
          </a:prstGeom>
        </p:spPr>
      </p:pic>
      <p:sp>
        <p:nvSpPr>
          <p:cNvPr id="3114" name="textbox 3114"/>
          <p:cNvSpPr/>
          <p:nvPr/>
        </p:nvSpPr>
        <p:spPr>
          <a:xfrm>
            <a:off x="257360" y="219044"/>
            <a:ext cx="758825" cy="4933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9000"/>
              </a:lnSpc>
            </a:pPr>
            <a:r>
              <a:rPr sz="3100" spc="-11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(1)</a:t>
            </a:r>
            <a:r>
              <a:rPr sz="3100" spc="-10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.</a:t>
            </a:r>
            <a:endParaRPr lang="en-US" altLang="en-US" sz="3100" dirty="0"/>
          </a:p>
        </p:txBody>
      </p:sp>
      <p:pic>
        <p:nvPicPr>
          <p:cNvPr id="3115" name="picture 31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752856" y="33528"/>
            <a:ext cx="5430773" cy="899921"/>
          </a:xfrm>
          <a:prstGeom prst="rect">
            <a:avLst/>
          </a:prstGeom>
        </p:spPr>
      </p:pic>
      <p:sp>
        <p:nvSpPr>
          <p:cNvPr id="3116" name="textbox 3116"/>
          <p:cNvSpPr/>
          <p:nvPr/>
        </p:nvSpPr>
        <p:spPr>
          <a:xfrm>
            <a:off x="848664" y="219044"/>
            <a:ext cx="5799454" cy="10217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2000"/>
              </a:lnSpc>
            </a:pPr>
            <a:endParaRPr lang="en-US" altLang="en-US" sz="100" dirty="0"/>
          </a:p>
          <a:p>
            <a:pPr marL="179705" algn="l" defTabSz="-635" rtl="0" eaLnBrk="0">
              <a:lnSpc>
                <a:spcPct val="95000"/>
              </a:lnSpc>
            </a:pPr>
            <a:r>
              <a:rPr sz="3200" spc="-11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角度闭合差的计算与调整</a:t>
            </a:r>
            <a:r>
              <a:rPr sz="3200" spc="-3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；</a:t>
            </a:r>
            <a:endParaRPr lang="en-US" altLang="en-US" sz="3200" dirty="0"/>
          </a:p>
          <a:p>
            <a:pPr algn="l" defTabSz="-635" rtl="0" eaLnBrk="0">
              <a:lnSpc>
                <a:spcPct val="103000"/>
              </a:lnSpc>
            </a:pPr>
            <a:endParaRPr lang="en-US" altLang="en-US" sz="1000" dirty="0"/>
          </a:p>
          <a:p>
            <a:pPr marL="12700" algn="l" defTabSz="-635" rtl="0" eaLnBrk="0">
              <a:lnSpc>
                <a:spcPts val="2965"/>
              </a:lnSpc>
              <a:spcBef>
                <a:spcPts val="5"/>
              </a:spcBef>
            </a:pPr>
            <a:r>
              <a:rPr sz="2400" spc="-10" dirty="0">
                <a:ln w="8708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满足图形条件：</a:t>
            </a:r>
            <a:r>
              <a:rPr sz="2400" spc="-1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700" spc="0" baseline="700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S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 </a:t>
            </a:r>
            <a:r>
              <a:rPr sz="2100" spc="0" baseline="-18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理</a:t>
            </a:r>
            <a:r>
              <a:rPr sz="2100" spc="0" baseline="-18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sz="2100" spc="0" baseline="-18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右</a:t>
            </a:r>
            <a:r>
              <a:rPr sz="2100" spc="0" baseline="-18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</a:t>
            </a:r>
            <a:r>
              <a:rPr sz="13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</a:t>
            </a:r>
            <a:r>
              <a:rPr sz="2100" spc="0" baseline="-20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始</a:t>
            </a:r>
            <a:r>
              <a:rPr sz="13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</a:t>
            </a:r>
            <a:r>
              <a:rPr sz="2100" spc="0" baseline="-20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终</a:t>
            </a:r>
            <a:r>
              <a:rPr sz="13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</a:t>
            </a:r>
            <a:r>
              <a:rPr sz="3700" i="1" spc="0" baseline="7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3700" spc="0" baseline="7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180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endParaRPr lang="en-US" altLang="en-US" sz="2400" dirty="0"/>
          </a:p>
        </p:txBody>
      </p:sp>
      <p:pic>
        <p:nvPicPr>
          <p:cNvPr id="3117" name="picture 31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6541729" y="856179"/>
            <a:ext cx="93474" cy="212923"/>
          </a:xfrm>
          <a:prstGeom prst="rect">
            <a:avLst/>
          </a:prstGeom>
        </p:spPr>
      </p:pic>
      <p:pic>
        <p:nvPicPr>
          <p:cNvPr id="3118" name="picture 31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5884917" y="854319"/>
            <a:ext cx="134291" cy="281728"/>
          </a:xfrm>
          <a:prstGeom prst="rect">
            <a:avLst/>
          </a:prstGeom>
        </p:spPr>
      </p:pic>
      <p:pic>
        <p:nvPicPr>
          <p:cNvPr id="3119" name="picture 31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5445675" y="854319"/>
            <a:ext cx="159840" cy="281728"/>
          </a:xfrm>
          <a:prstGeom prst="rect">
            <a:avLst/>
          </a:prstGeom>
        </p:spPr>
      </p:pic>
      <p:pic>
        <p:nvPicPr>
          <p:cNvPr id="3120" name="picture 31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4945593" y="854319"/>
            <a:ext cx="270130" cy="281728"/>
          </a:xfrm>
          <a:prstGeom prst="rect">
            <a:avLst/>
          </a:prstGeom>
        </p:spPr>
      </p:pic>
      <p:pic>
        <p:nvPicPr>
          <p:cNvPr id="3121" name="picture 31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4762212" y="854319"/>
            <a:ext cx="159840" cy="281728"/>
          </a:xfrm>
          <a:prstGeom prst="rect">
            <a:avLst/>
          </a:prstGeom>
        </p:spPr>
      </p:pic>
      <p:pic>
        <p:nvPicPr>
          <p:cNvPr id="3122" name="picture 31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4261114" y="854319"/>
            <a:ext cx="270130" cy="281728"/>
          </a:xfrm>
          <a:prstGeom prst="rect">
            <a:avLst/>
          </a:prstGeom>
        </p:spPr>
      </p:pic>
      <p:pic>
        <p:nvPicPr>
          <p:cNvPr id="3123" name="picture 31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4058351" y="952568"/>
            <a:ext cx="159840" cy="116534"/>
          </a:xfrm>
          <a:prstGeom prst="rect">
            <a:avLst/>
          </a:prstGeom>
        </p:spPr>
      </p:pic>
      <p:pic>
        <p:nvPicPr>
          <p:cNvPr id="3124" name="picture 31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3229809" y="850910"/>
            <a:ext cx="234401" cy="284827"/>
          </a:xfrm>
          <a:prstGeom prst="rect">
            <a:avLst/>
          </a:prstGeom>
        </p:spPr>
      </p:pic>
      <p:sp>
        <p:nvSpPr>
          <p:cNvPr id="3125" name="textbox 3125"/>
          <p:cNvSpPr/>
          <p:nvPr/>
        </p:nvSpPr>
        <p:spPr>
          <a:xfrm>
            <a:off x="5206549" y="3440072"/>
            <a:ext cx="2886075" cy="16363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988185" algn="l" defTabSz="-635" rtl="0" eaLnBrk="0">
              <a:lnSpc>
                <a:spcPts val="1840"/>
              </a:lnSpc>
              <a:tabLst>
                <a:tab pos="2100580" algn="l"/>
              </a:tabLst>
            </a:pPr>
            <a:r>
              <a:rPr sz="15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1500" spc="-6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5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</a:t>
            </a:r>
            <a:endParaRPr lang="en-US" altLang="en-US" sz="1500" dirty="0"/>
          </a:p>
          <a:p>
            <a:pPr algn="r" defTabSz="-635" rtl="0" eaLnBrk="0">
              <a:lnSpc>
                <a:spcPct val="78000"/>
              </a:lnSpc>
              <a:spcBef>
                <a:spcPts val="165"/>
              </a:spcBef>
            </a:pPr>
            <a:r>
              <a:rPr sz="2000" spc="-1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204</a:t>
            </a:r>
            <a:r>
              <a:rPr sz="2000" spc="-1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-1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5</a:t>
            </a:r>
            <a:r>
              <a:rPr sz="20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</a:t>
            </a:r>
            <a:r>
              <a:rPr sz="20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30</a:t>
            </a:r>
            <a:endParaRPr lang="en-US" altLang="en-US" sz="2000" dirty="0"/>
          </a:p>
          <a:p>
            <a:pPr marL="1149985" algn="l" defTabSz="-635" rtl="0" eaLnBrk="0">
              <a:lnSpc>
                <a:spcPts val="1840"/>
              </a:lnSpc>
              <a:spcBef>
                <a:spcPts val="1050"/>
              </a:spcBef>
              <a:tabLst>
                <a:tab pos="1262380" algn="l"/>
              </a:tabLst>
            </a:pPr>
            <a:r>
              <a:rPr sz="15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1500" spc="-56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5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</a:t>
            </a:r>
            <a:endParaRPr lang="en-US" altLang="en-US" sz="1500" dirty="0"/>
          </a:p>
          <a:p>
            <a:pPr marL="830580" algn="l" defTabSz="-635" rtl="0" eaLnBrk="0">
              <a:lnSpc>
                <a:spcPts val="1395"/>
              </a:lnSpc>
              <a:spcBef>
                <a:spcPts val="345"/>
              </a:spcBef>
            </a:pPr>
            <a:r>
              <a:rPr sz="2000" spc="-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181</a:t>
            </a:r>
            <a:r>
              <a:rPr sz="2000" spc="-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-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13</a:t>
            </a:r>
            <a:r>
              <a:rPr sz="2000" spc="-1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00</a:t>
            </a:r>
            <a:endParaRPr lang="en-US" altLang="en-US" sz="2000" dirty="0"/>
          </a:p>
          <a:p>
            <a:pPr marL="127635" algn="l" defTabSz="-635" rtl="0" eaLnBrk="0">
              <a:lnSpc>
                <a:spcPts val="2100"/>
              </a:lnSpc>
              <a:tabLst>
                <a:tab pos="240665" algn="l"/>
              </a:tabLst>
            </a:pPr>
            <a:r>
              <a:rPr sz="15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1500" spc="-58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5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1500" dirty="0"/>
          </a:p>
          <a:p>
            <a:pPr marL="12700" algn="l" defTabSz="-635" rtl="0" eaLnBrk="0">
              <a:lnSpc>
                <a:spcPct val="79000"/>
              </a:lnSpc>
              <a:spcBef>
                <a:spcPts val="180"/>
              </a:spcBef>
            </a:pPr>
            <a:r>
              <a:rPr sz="2000" spc="-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193</a:t>
            </a:r>
            <a:r>
              <a:rPr sz="2000" spc="-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-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44</a:t>
            </a:r>
            <a:r>
              <a:rPr sz="2000" spc="-1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00</a:t>
            </a:r>
            <a:endParaRPr lang="en-US" altLang="en-US" sz="2000" dirty="0"/>
          </a:p>
        </p:txBody>
      </p:sp>
      <p:pic>
        <p:nvPicPr>
          <p:cNvPr id="3126" name="picture 31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5334029" y="4565927"/>
            <a:ext cx="113510" cy="233892"/>
          </a:xfrm>
          <a:prstGeom prst="rect">
            <a:avLst/>
          </a:prstGeom>
        </p:spPr>
      </p:pic>
      <p:pic>
        <p:nvPicPr>
          <p:cNvPr id="3127" name="picture 31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6356634" y="4078628"/>
            <a:ext cx="113510" cy="233892"/>
          </a:xfrm>
          <a:prstGeom prst="rect">
            <a:avLst/>
          </a:prstGeom>
        </p:spPr>
      </p:pic>
      <p:pic>
        <p:nvPicPr>
          <p:cNvPr id="3128" name="picture 31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7194833" y="3452772"/>
            <a:ext cx="113510" cy="233892"/>
          </a:xfrm>
          <a:prstGeom prst="rect">
            <a:avLst/>
          </a:prstGeom>
        </p:spPr>
      </p:pic>
      <p:sp>
        <p:nvSpPr>
          <p:cNvPr id="3129" name="textbox 3129"/>
          <p:cNvSpPr/>
          <p:nvPr/>
        </p:nvSpPr>
        <p:spPr>
          <a:xfrm>
            <a:off x="790448" y="4425188"/>
            <a:ext cx="3415665" cy="9817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39000"/>
              </a:lnSpc>
            </a:pPr>
            <a:endParaRPr lang="en-US" altLang="en-US" sz="1000" dirty="0"/>
          </a:p>
          <a:p>
            <a:pPr marL="281940" algn="l" defTabSz="-635" rtl="0" eaLnBrk="0">
              <a:lnSpc>
                <a:spcPct val="95000"/>
              </a:lnSpc>
              <a:spcBef>
                <a:spcPts val="5"/>
              </a:spcBef>
            </a:pPr>
            <a:r>
              <a:rPr sz="3200" spc="-1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推算各点坐标。</a:t>
            </a:r>
            <a:endParaRPr lang="en-US" altLang="en-US" sz="3200" dirty="0"/>
          </a:p>
        </p:txBody>
      </p:sp>
      <p:grpSp>
        <p:nvGrpSpPr>
          <p:cNvPr id="724" name="group 724"/>
          <p:cNvGrpSpPr/>
          <p:nvPr/>
        </p:nvGrpSpPr>
        <p:grpSpPr>
          <a:xfrm rot="21600000">
            <a:off x="2331720" y="4561332"/>
            <a:ext cx="228600" cy="1880615"/>
            <a:chOff x="0" y="0"/>
            <a:chExt cx="228600" cy="1880615"/>
          </a:xfrm>
        </p:grpSpPr>
        <p:sp>
          <p:nvSpPr>
            <p:cNvPr id="3130" name="path"/>
            <p:cNvSpPr/>
            <p:nvPr/>
          </p:nvSpPr>
          <p:spPr>
            <a:xfrm>
              <a:off x="7620" y="0"/>
              <a:ext cx="12191" cy="1880615"/>
            </a:xfrm>
            <a:custGeom>
              <a:avLst/>
              <a:gdLst/>
              <a:ahLst/>
              <a:cxnLst/>
              <a:rect l="0" t="0" r="0" b="0"/>
              <a:pathLst>
                <a:path w="19" h="2961">
                  <a:moveTo>
                    <a:pt x="9" y="2961"/>
                  </a:moveTo>
                  <a:lnTo>
                    <a:pt x="9" y="0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dash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131" name="path"/>
            <p:cNvSpPr/>
            <p:nvPr/>
          </p:nvSpPr>
          <p:spPr>
            <a:xfrm>
              <a:off x="0" y="1525523"/>
              <a:ext cx="228600" cy="92887"/>
            </a:xfrm>
            <a:custGeom>
              <a:avLst/>
              <a:gdLst/>
              <a:ahLst/>
              <a:cxnLst/>
              <a:rect l="0" t="0" r="0" b="0"/>
              <a:pathLst>
                <a:path w="360" h="146">
                  <a:moveTo>
                    <a:pt x="20" y="20"/>
                  </a:moveTo>
                  <a:lnTo>
                    <a:pt x="52" y="22"/>
                  </a:lnTo>
                  <a:lnTo>
                    <a:pt x="67" y="22"/>
                  </a:lnTo>
                  <a:lnTo>
                    <a:pt x="82" y="25"/>
                  </a:lnTo>
                  <a:lnTo>
                    <a:pt x="100" y="27"/>
                  </a:lnTo>
                  <a:lnTo>
                    <a:pt x="115" y="30"/>
                  </a:lnTo>
                  <a:lnTo>
                    <a:pt x="130" y="32"/>
                  </a:lnTo>
                  <a:lnTo>
                    <a:pt x="137" y="32"/>
                  </a:lnTo>
                  <a:lnTo>
                    <a:pt x="145" y="35"/>
                  </a:lnTo>
                  <a:lnTo>
                    <a:pt x="160" y="40"/>
                  </a:lnTo>
                  <a:lnTo>
                    <a:pt x="175" y="43"/>
                  </a:lnTo>
                  <a:lnTo>
                    <a:pt x="187" y="48"/>
                  </a:lnTo>
                  <a:lnTo>
                    <a:pt x="202" y="53"/>
                  </a:lnTo>
                  <a:lnTo>
                    <a:pt x="217" y="58"/>
                  </a:lnTo>
                  <a:lnTo>
                    <a:pt x="229" y="65"/>
                  </a:lnTo>
                  <a:lnTo>
                    <a:pt x="254" y="75"/>
                  </a:lnTo>
                  <a:lnTo>
                    <a:pt x="267" y="80"/>
                  </a:lnTo>
                  <a:lnTo>
                    <a:pt x="277" y="88"/>
                  </a:lnTo>
                  <a:lnTo>
                    <a:pt x="289" y="93"/>
                  </a:lnTo>
                  <a:lnTo>
                    <a:pt x="299" y="100"/>
                  </a:lnTo>
                  <a:lnTo>
                    <a:pt x="319" y="113"/>
                  </a:lnTo>
                  <a:lnTo>
                    <a:pt x="339" y="125"/>
                  </a:lnTo>
                </a:path>
              </a:pathLst>
            </a:custGeom>
            <a:noFill/>
            <a:ln w="25907" cap="rnd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132" name="textbox 3132"/>
          <p:cNvSpPr/>
          <p:nvPr/>
        </p:nvSpPr>
        <p:spPr>
          <a:xfrm>
            <a:off x="2101486" y="4901080"/>
            <a:ext cx="2658745" cy="17506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5000"/>
              </a:lnSpc>
            </a:pPr>
            <a:endParaRPr lang="en-US" altLang="en-US" sz="100" dirty="0"/>
          </a:p>
          <a:p>
            <a:pPr marL="1912620" indent="370840" algn="l" defTabSz="-635" rtl="0" eaLnBrk="0">
              <a:lnSpc>
                <a:spcPct val="89000"/>
              </a:lnSpc>
              <a:tabLst>
                <a:tab pos="2395855" algn="l"/>
              </a:tabLst>
            </a:pPr>
            <a:r>
              <a:rPr sz="13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1300" spc="-37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300" spc="-4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r>
              <a:rPr sz="13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000" spc="-4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178</a:t>
            </a:r>
            <a:r>
              <a:rPr sz="2000" spc="-4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-4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r>
              <a:rPr sz="2000" spc="-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2000" dirty="0"/>
          </a:p>
          <a:p>
            <a:pPr marL="12700" algn="l" defTabSz="-635" rtl="0" eaLnBrk="0">
              <a:lnSpc>
                <a:spcPct val="97000"/>
              </a:lnSpc>
              <a:spcBef>
                <a:spcPts val="1135"/>
              </a:spcBef>
            </a:pPr>
            <a:r>
              <a:rPr sz="2800" spc="110" baseline="-7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43</a:t>
            </a:r>
            <a:r>
              <a:rPr sz="1800" spc="1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800" spc="110" baseline="-7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17</a:t>
            </a:r>
            <a:r>
              <a:rPr sz="1800" spc="1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800" spc="110" baseline="-7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12</a:t>
            </a:r>
            <a:r>
              <a:rPr sz="1800" spc="1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</a:t>
            </a:r>
            <a:r>
              <a:rPr sz="1800" spc="8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200" spc="0" baseline="260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1430" dirty="0"/>
          </a:p>
          <a:p>
            <a:pPr marL="315595" algn="l" defTabSz="-635" rtl="0" eaLnBrk="0">
              <a:lnSpc>
                <a:spcPts val="2390"/>
              </a:lnSpc>
              <a:tabLst>
                <a:tab pos="514985" algn="l"/>
              </a:tabLst>
            </a:pPr>
            <a:r>
              <a:rPr sz="14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1400" spc="3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300" spc="0" baseline="-7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AB</a:t>
            </a:r>
            <a:r>
              <a:rPr sz="1400" spc="3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</a:t>
            </a:r>
            <a:r>
              <a:rPr sz="2900" spc="30" baseline="60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180</a:t>
            </a:r>
            <a:r>
              <a:rPr sz="1800" spc="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900" spc="30" baseline="60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r>
              <a:rPr sz="2900" spc="10" baseline="60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</a:t>
            </a:r>
            <a:r>
              <a:rPr sz="18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900" spc="0" baseline="60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36</a:t>
            </a:r>
            <a:endParaRPr lang="en-US" altLang="en-US" sz="1885" dirty="0"/>
          </a:p>
          <a:p>
            <a:pPr marL="981075" indent="12065" algn="l" defTabSz="-635" rtl="0" eaLnBrk="0">
              <a:lnSpc>
                <a:spcPct val="83000"/>
              </a:lnSpc>
              <a:spcBef>
                <a:spcPts val="430"/>
              </a:spcBef>
            </a:pP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r>
              <a:rPr sz="15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2000" spc="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=12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30.88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r>
              <a:rPr sz="15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2000" spc="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000" spc="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67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3.45</a:t>
            </a:r>
            <a:endParaRPr lang="en-US" altLang="en-US" sz="2000" dirty="0"/>
          </a:p>
        </p:txBody>
      </p:sp>
      <p:pic>
        <p:nvPicPr>
          <p:cNvPr id="3133" name="picture 31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2417017" y="5774993"/>
            <a:ext cx="200271" cy="303523"/>
          </a:xfrm>
          <a:prstGeom prst="rect">
            <a:avLst/>
          </a:prstGeom>
        </p:spPr>
      </p:pic>
      <p:pic>
        <p:nvPicPr>
          <p:cNvPr id="3134" name="picture 31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21600000">
            <a:off x="3651025" y="5505955"/>
            <a:ext cx="113510" cy="218271"/>
          </a:xfrm>
          <a:prstGeom prst="rect">
            <a:avLst/>
          </a:prstGeom>
        </p:spPr>
      </p:pic>
      <p:pic>
        <p:nvPicPr>
          <p:cNvPr id="3135" name="picture 313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21600000">
            <a:off x="4384578" y="4913780"/>
            <a:ext cx="113510" cy="233892"/>
          </a:xfrm>
          <a:prstGeom prst="rect">
            <a:avLst/>
          </a:prstGeom>
        </p:spPr>
      </p:pic>
      <p:sp>
        <p:nvSpPr>
          <p:cNvPr id="3136" name="textbox 3136"/>
          <p:cNvSpPr/>
          <p:nvPr/>
        </p:nvSpPr>
        <p:spPr>
          <a:xfrm>
            <a:off x="5981217" y="2383946"/>
            <a:ext cx="2001520" cy="18078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0000"/>
              </a:lnSpc>
            </a:pPr>
            <a:endParaRPr lang="en-US" altLang="en-US" sz="100" dirty="0"/>
          </a:p>
          <a:p>
            <a:pPr marL="1522730" algn="l" defTabSz="-635" rtl="0" eaLnBrk="0">
              <a:lnSpc>
                <a:spcPct val="78000"/>
              </a:lnSpc>
            </a:pPr>
            <a:r>
              <a:rPr sz="2000" spc="0" dirty="0">
                <a:ln w="7271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</a:t>
            </a:r>
            <a:r>
              <a:rPr sz="2000" spc="4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u="sng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endParaRPr lang="en-US" altLang="en-US" sz="2000" dirty="0"/>
          </a:p>
          <a:p>
            <a:pPr algn="l" defTabSz="-635" rtl="0" eaLnBrk="0">
              <a:lnSpc>
                <a:spcPct val="115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5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5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5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5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5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6000"/>
              </a:lnSpc>
            </a:pPr>
            <a:endParaRPr lang="en-US" altLang="en-US" sz="500" dirty="0"/>
          </a:p>
          <a:p>
            <a:pPr marL="12700" algn="l" defTabSz="-635" rtl="0" eaLnBrk="0">
              <a:lnSpc>
                <a:spcPct val="80000"/>
              </a:lnSpc>
              <a:spcBef>
                <a:spcPts val="0"/>
              </a:spcBef>
            </a:pPr>
            <a:r>
              <a:rPr sz="2300" spc="-11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7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endParaRPr lang="en-US" altLang="en-US" sz="2300" dirty="0"/>
          </a:p>
        </p:txBody>
      </p:sp>
      <p:sp>
        <p:nvSpPr>
          <p:cNvPr id="3137" name="path"/>
          <p:cNvSpPr/>
          <p:nvPr/>
        </p:nvSpPr>
        <p:spPr>
          <a:xfrm>
            <a:off x="6243091" y="4030979"/>
            <a:ext cx="45084" cy="75311"/>
          </a:xfrm>
          <a:custGeom>
            <a:avLst/>
            <a:gdLst/>
            <a:ahLst/>
            <a:cxnLst/>
            <a:rect l="0" t="0" r="0" b="0"/>
            <a:pathLst>
              <a:path w="70" h="118">
                <a:moveTo>
                  <a:pt x="20" y="20"/>
                </a:moveTo>
                <a:lnTo>
                  <a:pt x="27" y="33"/>
                </a:lnTo>
                <a:lnTo>
                  <a:pt x="35" y="48"/>
                </a:lnTo>
                <a:lnTo>
                  <a:pt x="40" y="63"/>
                </a:lnTo>
                <a:lnTo>
                  <a:pt x="45" y="80"/>
                </a:lnTo>
                <a:lnTo>
                  <a:pt x="50" y="98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38" name="path"/>
          <p:cNvSpPr/>
          <p:nvPr/>
        </p:nvSpPr>
        <p:spPr>
          <a:xfrm>
            <a:off x="7872364" y="2456688"/>
            <a:ext cx="105282" cy="258825"/>
          </a:xfrm>
          <a:custGeom>
            <a:avLst/>
            <a:gdLst/>
            <a:ahLst/>
            <a:cxnLst/>
            <a:rect l="0" t="0" r="0" b="0"/>
            <a:pathLst>
              <a:path w="165" h="407">
                <a:moveTo>
                  <a:pt x="117" y="20"/>
                </a:moveTo>
                <a:lnTo>
                  <a:pt x="130" y="37"/>
                </a:lnTo>
                <a:lnTo>
                  <a:pt x="142" y="57"/>
                </a:lnTo>
                <a:moveTo>
                  <a:pt x="145" y="272"/>
                </a:moveTo>
                <a:lnTo>
                  <a:pt x="137" y="284"/>
                </a:lnTo>
                <a:lnTo>
                  <a:pt x="130" y="297"/>
                </a:lnTo>
                <a:lnTo>
                  <a:pt x="122" y="309"/>
                </a:lnTo>
                <a:lnTo>
                  <a:pt x="115" y="319"/>
                </a:lnTo>
                <a:lnTo>
                  <a:pt x="105" y="329"/>
                </a:lnTo>
                <a:lnTo>
                  <a:pt x="92" y="342"/>
                </a:lnTo>
                <a:lnTo>
                  <a:pt x="80" y="352"/>
                </a:lnTo>
                <a:lnTo>
                  <a:pt x="65" y="362"/>
                </a:lnTo>
                <a:lnTo>
                  <a:pt x="50" y="372"/>
                </a:lnTo>
                <a:lnTo>
                  <a:pt x="35" y="379"/>
                </a:lnTo>
                <a:lnTo>
                  <a:pt x="20" y="387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39" name="path"/>
          <p:cNvSpPr/>
          <p:nvPr/>
        </p:nvSpPr>
        <p:spPr>
          <a:xfrm>
            <a:off x="7734315" y="2654681"/>
            <a:ext cx="84581" cy="62356"/>
          </a:xfrm>
          <a:custGeom>
            <a:avLst/>
            <a:gdLst/>
            <a:ahLst/>
            <a:cxnLst/>
            <a:rect l="0" t="0" r="0" b="0"/>
            <a:pathLst>
              <a:path w="133" h="98">
                <a:moveTo>
                  <a:pt x="112" y="77"/>
                </a:moveTo>
                <a:lnTo>
                  <a:pt x="100" y="72"/>
                </a:lnTo>
                <a:lnTo>
                  <a:pt x="87" y="67"/>
                </a:lnTo>
                <a:lnTo>
                  <a:pt x="75" y="60"/>
                </a:lnTo>
                <a:lnTo>
                  <a:pt x="62" y="52"/>
                </a:lnTo>
                <a:lnTo>
                  <a:pt x="52" y="45"/>
                </a:lnTo>
                <a:lnTo>
                  <a:pt x="42" y="37"/>
                </a:lnTo>
                <a:lnTo>
                  <a:pt x="32" y="30"/>
                </a:lnTo>
                <a:lnTo>
                  <a:pt x="25" y="22"/>
                </a:lnTo>
                <a:lnTo>
                  <a:pt x="22" y="22"/>
                </a:lnTo>
                <a:lnTo>
                  <a:pt x="20" y="20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40" name="textbox 3140"/>
          <p:cNvSpPr/>
          <p:nvPr/>
        </p:nvSpPr>
        <p:spPr>
          <a:xfrm>
            <a:off x="991434" y="2411700"/>
            <a:ext cx="5621654" cy="4889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3200" spc="-17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坐标增量闭合差的计算与调整</a:t>
            </a:r>
            <a:r>
              <a:rPr sz="3200" spc="-13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；</a:t>
            </a:r>
            <a:endParaRPr lang="en-US" altLang="en-US" sz="3200" dirty="0"/>
          </a:p>
        </p:txBody>
      </p:sp>
      <p:sp>
        <p:nvSpPr>
          <p:cNvPr id="3141" name="rect"/>
          <p:cNvSpPr/>
          <p:nvPr/>
        </p:nvSpPr>
        <p:spPr>
          <a:xfrm>
            <a:off x="7810500" y="1217676"/>
            <a:ext cx="12191" cy="1299971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42" name="textbox 3142"/>
          <p:cNvSpPr/>
          <p:nvPr/>
        </p:nvSpPr>
        <p:spPr>
          <a:xfrm>
            <a:off x="7712854" y="1503326"/>
            <a:ext cx="1354455" cy="14560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1450"/>
              </a:lnSpc>
            </a:pP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</a:t>
            </a: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16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00</a:t>
            </a:r>
            <a:endParaRPr lang="en-US" altLang="en-US" sz="2000" dirty="0"/>
          </a:p>
          <a:p>
            <a:pPr marL="130810" algn="l" defTabSz="-635" rtl="0" eaLnBrk="0">
              <a:lnSpc>
                <a:spcPts val="2540"/>
              </a:lnSpc>
              <a:tabLst>
                <a:tab pos="330200" algn="l"/>
              </a:tabLst>
            </a:pPr>
            <a:r>
              <a:rPr sz="15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1500" spc="-6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5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CD</a:t>
            </a:r>
            <a:endParaRPr lang="en-US" altLang="en-US" sz="1500" dirty="0"/>
          </a:p>
          <a:p>
            <a:pPr algn="l" defTabSz="-635" rtl="0" eaLnBrk="0">
              <a:lnSpc>
                <a:spcPct val="12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3000"/>
              </a:lnSpc>
            </a:pPr>
            <a:endParaRPr lang="en-US" altLang="en-US" sz="1000" dirty="0"/>
          </a:p>
          <a:p>
            <a:pPr marL="384175" algn="l" defTabSz="-635" rtl="0" eaLnBrk="0">
              <a:lnSpc>
                <a:spcPts val="1840"/>
              </a:lnSpc>
              <a:spcBef>
                <a:spcPts val="455"/>
              </a:spcBef>
              <a:tabLst>
                <a:tab pos="497205" algn="l"/>
              </a:tabLst>
            </a:pPr>
            <a:r>
              <a:rPr sz="15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1500" spc="-61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5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</a:t>
            </a:r>
            <a:endParaRPr lang="en-US" altLang="en-US" sz="1500" dirty="0"/>
          </a:p>
          <a:p>
            <a:pPr marL="227330" algn="l" defTabSz="-635" rtl="0" eaLnBrk="0">
              <a:lnSpc>
                <a:spcPct val="79000"/>
              </a:lnSpc>
              <a:spcBef>
                <a:spcPts val="140"/>
              </a:spcBef>
            </a:pPr>
            <a:r>
              <a:rPr sz="2000" spc="-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180</a:t>
            </a:r>
            <a:r>
              <a:rPr sz="2000" spc="-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-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32</a:t>
            </a:r>
            <a:r>
              <a:rPr sz="2000" spc="-2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48</a:t>
            </a:r>
            <a:endParaRPr lang="en-US" altLang="en-US" sz="2000" dirty="0"/>
          </a:p>
        </p:txBody>
      </p:sp>
      <p:pic>
        <p:nvPicPr>
          <p:cNvPr id="3143" name="picture 314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1600000">
            <a:off x="8096787" y="2454298"/>
            <a:ext cx="113510" cy="233892"/>
          </a:xfrm>
          <a:prstGeom prst="rect">
            <a:avLst/>
          </a:prstGeom>
        </p:spPr>
      </p:pic>
      <p:pic>
        <p:nvPicPr>
          <p:cNvPr id="3144" name="picture 314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21600000">
            <a:off x="7843982" y="1700322"/>
            <a:ext cx="200271" cy="322778"/>
          </a:xfrm>
          <a:prstGeom prst="rect">
            <a:avLst/>
          </a:prstGeom>
        </p:spPr>
      </p:pic>
      <p:sp>
        <p:nvSpPr>
          <p:cNvPr id="3145" name="textbox 3145"/>
          <p:cNvSpPr/>
          <p:nvPr/>
        </p:nvSpPr>
        <p:spPr>
          <a:xfrm>
            <a:off x="4665174" y="1268359"/>
            <a:ext cx="415925" cy="33432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1205"/>
              </a:lnSpc>
              <a:tabLst>
                <a:tab pos="184785" algn="l"/>
              </a:tabLst>
            </a:pPr>
            <a:r>
              <a:rPr sz="1000" u="sng" spc="0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	</a:t>
            </a:r>
            <a:endParaRPr lang="en-US" altLang="en-US" sz="10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6000"/>
              </a:lnSpc>
            </a:pPr>
            <a:endParaRPr lang="en-US" altLang="en-US" sz="500" dirty="0"/>
          </a:p>
          <a:p>
            <a:pPr marL="264795" algn="l" defTabSz="-635" rtl="0" eaLnBrk="0">
              <a:lnSpc>
                <a:spcPct val="81000"/>
              </a:lnSpc>
              <a:spcBef>
                <a:spcPts val="5"/>
              </a:spcBef>
            </a:pPr>
            <a:r>
              <a:rPr sz="2300" spc="-7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</a:t>
            </a:r>
            <a:endParaRPr lang="en-US" altLang="en-US" sz="2300" dirty="0"/>
          </a:p>
        </p:txBody>
      </p:sp>
      <p:sp>
        <p:nvSpPr>
          <p:cNvPr id="3146" name="textbox 3146"/>
          <p:cNvSpPr/>
          <p:nvPr/>
        </p:nvSpPr>
        <p:spPr>
          <a:xfrm>
            <a:off x="591413" y="3016682"/>
            <a:ext cx="2699385" cy="372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400" spc="-180" dirty="0">
                <a:ln w="8708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满足纵横坐标条件</a:t>
            </a:r>
            <a:r>
              <a:rPr sz="2400" spc="-120" dirty="0">
                <a:ln w="8708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：</a:t>
            </a:r>
            <a:endParaRPr lang="en-US" altLang="en-US" sz="2400" dirty="0"/>
          </a:p>
        </p:txBody>
      </p:sp>
      <p:sp>
        <p:nvSpPr>
          <p:cNvPr id="3147" name="textbox 3147"/>
          <p:cNvSpPr/>
          <p:nvPr/>
        </p:nvSpPr>
        <p:spPr>
          <a:xfrm>
            <a:off x="3198757" y="4500803"/>
            <a:ext cx="916939" cy="9251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80000"/>
              </a:lnSpc>
            </a:pPr>
            <a:r>
              <a:rPr sz="2300" spc="-10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5</a:t>
            </a:r>
            <a:endParaRPr lang="en-US" altLang="en-US" sz="2300" dirty="0"/>
          </a:p>
          <a:p>
            <a:pPr algn="l" defTabSz="-635" rtl="0" eaLnBrk="0">
              <a:lnSpc>
                <a:spcPct val="19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500" dirty="0"/>
          </a:p>
          <a:p>
            <a:pPr marL="12700" algn="l" defTabSz="-635" rtl="0" eaLnBrk="0">
              <a:lnSpc>
                <a:spcPct val="78000"/>
              </a:lnSpc>
              <a:spcBef>
                <a:spcPts val="5"/>
              </a:spcBef>
            </a:pPr>
            <a:r>
              <a:rPr sz="2000" spc="0" dirty="0">
                <a:ln w="7271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2000" dirty="0"/>
          </a:p>
        </p:txBody>
      </p:sp>
      <p:sp>
        <p:nvSpPr>
          <p:cNvPr id="3148" name="textbox 3148"/>
          <p:cNvSpPr/>
          <p:nvPr/>
        </p:nvSpPr>
        <p:spPr>
          <a:xfrm>
            <a:off x="2758588" y="3677222"/>
            <a:ext cx="1218564" cy="6445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4000"/>
              </a:lnSpc>
            </a:pPr>
            <a:endParaRPr lang="en-US" altLang="en-US" sz="100" dirty="0"/>
          </a:p>
          <a:p>
            <a:pPr marL="149860" algn="l" defTabSz="-635" rtl="0" eaLnBrk="0">
              <a:lnSpc>
                <a:spcPct val="81000"/>
              </a:lnSpc>
            </a:pPr>
            <a:r>
              <a:rPr sz="20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</a:t>
            </a:r>
            <a:r>
              <a:rPr sz="20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</a:t>
            </a:r>
            <a:r>
              <a:rPr sz="20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endParaRPr lang="en-US" altLang="en-US" sz="2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800" dirty="0"/>
          </a:p>
          <a:p>
            <a:pPr marL="12700" algn="l" defTabSz="-635" rtl="0" eaLnBrk="0">
              <a:lnSpc>
                <a:spcPct val="82000"/>
              </a:lnSpc>
              <a:spcBef>
                <a:spcPts val="0"/>
              </a:spcBef>
            </a:pP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S</a:t>
            </a:r>
            <a:r>
              <a:rPr sz="20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20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20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200</a:t>
            </a:r>
            <a:r>
              <a:rPr sz="20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2000" dirty="0"/>
          </a:p>
        </p:txBody>
      </p:sp>
      <p:sp>
        <p:nvSpPr>
          <p:cNvPr id="3149" name="textbox 3149"/>
          <p:cNvSpPr/>
          <p:nvPr/>
        </p:nvSpPr>
        <p:spPr>
          <a:xfrm>
            <a:off x="588365" y="3732707"/>
            <a:ext cx="2103120" cy="3683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695"/>
              </a:lnSpc>
            </a:pPr>
            <a:r>
              <a:rPr sz="2200" spc="50" dirty="0">
                <a:ln w="8708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精度要求：</a:t>
            </a:r>
            <a:r>
              <a:rPr sz="2200" spc="5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200" spc="2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000" i="1" spc="0" baseline="-6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endParaRPr lang="en-US" altLang="en-US" sz="1900" dirty="0"/>
          </a:p>
        </p:txBody>
      </p:sp>
      <p:pic>
        <p:nvPicPr>
          <p:cNvPr id="3150" name="picture 315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600000">
            <a:off x="2541546" y="3941283"/>
            <a:ext cx="136610" cy="99534"/>
          </a:xfrm>
          <a:prstGeom prst="rect">
            <a:avLst/>
          </a:prstGeom>
        </p:spPr>
      </p:pic>
      <p:sp>
        <p:nvSpPr>
          <p:cNvPr id="3151" name="textbox 3151"/>
          <p:cNvSpPr/>
          <p:nvPr/>
        </p:nvSpPr>
        <p:spPr>
          <a:xfrm>
            <a:off x="6022861" y="2135152"/>
            <a:ext cx="1279525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6000"/>
              </a:lnSpc>
            </a:pPr>
            <a:endParaRPr lang="en-US" altLang="en-US" sz="100" dirty="0"/>
          </a:p>
          <a:p>
            <a:pPr marL="22860" indent="-10160" algn="l" defTabSz="-635" rtl="0" eaLnBrk="0">
              <a:lnSpc>
                <a:spcPct val="83000"/>
              </a:lnSpc>
            </a:pP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r>
              <a:rPr sz="15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</a:t>
            </a:r>
            <a:r>
              <a:rPr sz="2000" spc="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=184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5.69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r>
              <a:rPr sz="15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</a:t>
            </a:r>
            <a:r>
              <a:rPr sz="2000" spc="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=103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9.98</a:t>
            </a:r>
            <a:endParaRPr lang="en-US" altLang="en-US" sz="2000" dirty="0"/>
          </a:p>
        </p:txBody>
      </p:sp>
      <p:sp>
        <p:nvSpPr>
          <p:cNvPr id="3152" name="textbox 3152"/>
          <p:cNvSpPr/>
          <p:nvPr/>
        </p:nvSpPr>
        <p:spPr>
          <a:xfrm>
            <a:off x="3278973" y="1464956"/>
            <a:ext cx="1567814" cy="3346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21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</a:t>
            </a:r>
            <a:r>
              <a:rPr sz="2100" spc="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900" spc="50" baseline="-27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允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</a:t>
            </a:r>
            <a:r>
              <a:rPr sz="2100" spc="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60"</a:t>
            </a:r>
            <a:r>
              <a:rPr sz="2100" spc="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1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1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</a:t>
            </a:r>
            <a:endParaRPr lang="en-US" altLang="en-US" sz="2100" dirty="0"/>
          </a:p>
        </p:txBody>
      </p:sp>
      <p:pic>
        <p:nvPicPr>
          <p:cNvPr id="3153" name="picture 315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600000">
            <a:off x="3953048" y="1477931"/>
            <a:ext cx="142033" cy="250195"/>
          </a:xfrm>
          <a:prstGeom prst="rect">
            <a:avLst/>
          </a:prstGeom>
        </p:spPr>
      </p:pic>
      <p:pic>
        <p:nvPicPr>
          <p:cNvPr id="3154" name="picture 315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21600000">
            <a:off x="3733569" y="1565183"/>
            <a:ext cx="142033" cy="103491"/>
          </a:xfrm>
          <a:prstGeom prst="rect">
            <a:avLst/>
          </a:prstGeom>
        </p:spPr>
      </p:pic>
      <p:pic>
        <p:nvPicPr>
          <p:cNvPr id="3155" name="picture 315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21600000">
            <a:off x="3382890" y="1632385"/>
            <a:ext cx="121503" cy="147554"/>
          </a:xfrm>
          <a:prstGeom prst="rect">
            <a:avLst/>
          </a:prstGeom>
        </p:spPr>
      </p:pic>
      <p:sp>
        <p:nvSpPr>
          <p:cNvPr id="3156" name="textbox 3156"/>
          <p:cNvSpPr/>
          <p:nvPr/>
        </p:nvSpPr>
        <p:spPr>
          <a:xfrm>
            <a:off x="847140" y="1379651"/>
            <a:ext cx="1473835" cy="3695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8000"/>
              </a:lnSpc>
            </a:pPr>
            <a:r>
              <a:rPr sz="2300" spc="-190" dirty="0">
                <a:ln w="8708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精度要求</a:t>
            </a:r>
            <a:r>
              <a:rPr sz="2300" spc="-180" dirty="0">
                <a:ln w="8708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：</a:t>
            </a:r>
            <a:endParaRPr lang="en-US" altLang="en-US" sz="2300" dirty="0"/>
          </a:p>
        </p:txBody>
      </p:sp>
      <p:sp>
        <p:nvSpPr>
          <p:cNvPr id="3157" name="textbox 3157"/>
          <p:cNvSpPr/>
          <p:nvPr/>
        </p:nvSpPr>
        <p:spPr>
          <a:xfrm>
            <a:off x="4932900" y="2882631"/>
            <a:ext cx="369570" cy="6737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9000"/>
              </a:lnSpc>
            </a:pPr>
            <a:r>
              <a:rPr sz="2900" i="1" spc="0" baseline="5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r>
              <a:rPr sz="1800" spc="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spc="40" baseline="-21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终</a:t>
            </a:r>
            <a:endParaRPr lang="en-US" altLang="en-US" sz="1105" dirty="0"/>
          </a:p>
          <a:p>
            <a:pPr marL="33655" algn="l" defTabSz="-635" rtl="0" eaLnBrk="0">
              <a:lnSpc>
                <a:spcPts val="3080"/>
              </a:lnSpc>
            </a:pPr>
            <a:r>
              <a:rPr sz="2900" i="1" spc="0" baseline="11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r>
              <a:rPr sz="1800" spc="1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spc="90" baseline="-12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终</a:t>
            </a:r>
            <a:endParaRPr lang="en-US" altLang="en-US" sz="1105" dirty="0"/>
          </a:p>
        </p:txBody>
      </p:sp>
      <p:sp>
        <p:nvSpPr>
          <p:cNvPr id="3158" name="textbox 3158"/>
          <p:cNvSpPr/>
          <p:nvPr/>
        </p:nvSpPr>
        <p:spPr>
          <a:xfrm>
            <a:off x="4020092" y="2882631"/>
            <a:ext cx="353059" cy="666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2000"/>
              </a:lnSpc>
            </a:pPr>
            <a:endParaRPr lang="en-US" altLang="en-US" sz="100" dirty="0"/>
          </a:p>
          <a:p>
            <a:pPr marL="17780" algn="l" defTabSz="-635" rtl="0" eaLnBrk="0">
              <a:lnSpc>
                <a:spcPct val="87000"/>
              </a:lnSpc>
            </a:pPr>
            <a:r>
              <a:rPr sz="2900" i="1" spc="0" baseline="4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r>
              <a:rPr sz="1800" spc="7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spc="50" baseline="-18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理</a:t>
            </a:r>
            <a:endParaRPr lang="en-US" altLang="en-US" sz="1105" dirty="0"/>
          </a:p>
          <a:p>
            <a:pPr marL="12700" algn="l" defTabSz="-635" rtl="0" eaLnBrk="0">
              <a:lnSpc>
                <a:spcPts val="3080"/>
              </a:lnSpc>
            </a:pPr>
            <a:r>
              <a:rPr sz="2900" i="1" spc="0" baseline="9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r>
              <a:rPr sz="1800" spc="1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spc="100" baseline="-9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理</a:t>
            </a:r>
            <a:endParaRPr lang="en-US" altLang="en-US" sz="1105" dirty="0"/>
          </a:p>
        </p:txBody>
      </p:sp>
      <p:sp>
        <p:nvSpPr>
          <p:cNvPr id="3159" name="textbox 3159"/>
          <p:cNvSpPr/>
          <p:nvPr/>
        </p:nvSpPr>
        <p:spPr>
          <a:xfrm>
            <a:off x="3522224" y="2882874"/>
            <a:ext cx="316865" cy="6381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6000"/>
              </a:lnSpc>
            </a:pPr>
            <a:r>
              <a:rPr sz="1900" spc="-4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S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</a:t>
            </a:r>
            <a:endParaRPr lang="en-US" altLang="en-US" sz="1900" dirty="0"/>
          </a:p>
          <a:p>
            <a:pPr marL="12700" algn="l" defTabSz="-635" rtl="0" eaLnBrk="0">
              <a:lnSpc>
                <a:spcPts val="2655"/>
              </a:lnSpc>
              <a:spcBef>
                <a:spcPts val="10"/>
              </a:spcBef>
            </a:pPr>
            <a:r>
              <a:rPr sz="1900" spc="-4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S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</a:t>
            </a:r>
            <a:endParaRPr lang="en-US" altLang="en-US" sz="1900" dirty="0"/>
          </a:p>
        </p:txBody>
      </p:sp>
      <p:pic>
        <p:nvPicPr>
          <p:cNvPr id="3160" name="picture 316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21600000">
            <a:off x="3682525" y="3287015"/>
            <a:ext cx="143639" cy="221124"/>
          </a:xfrm>
          <a:prstGeom prst="rect">
            <a:avLst/>
          </a:prstGeom>
        </p:spPr>
      </p:pic>
      <p:pic>
        <p:nvPicPr>
          <p:cNvPr id="3161" name="picture 316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21600000">
            <a:off x="3682525" y="2895574"/>
            <a:ext cx="143639" cy="221124"/>
          </a:xfrm>
          <a:prstGeom prst="rect">
            <a:avLst/>
          </a:prstGeom>
        </p:spPr>
      </p:pic>
      <p:grpSp>
        <p:nvGrpSpPr>
          <p:cNvPr id="726" name="group 726"/>
          <p:cNvGrpSpPr/>
          <p:nvPr/>
        </p:nvGrpSpPr>
        <p:grpSpPr>
          <a:xfrm rot="21600000">
            <a:off x="8465819" y="144792"/>
            <a:ext cx="653033" cy="232397"/>
            <a:chOff x="0" y="0"/>
            <a:chExt cx="653033" cy="232397"/>
          </a:xfrm>
        </p:grpSpPr>
        <p:pic>
          <p:nvPicPr>
            <p:cNvPr id="3162" name="picture 3162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 rot="21600000">
              <a:off x="0" y="0"/>
              <a:ext cx="653033" cy="232397"/>
            </a:xfrm>
            <a:prstGeom prst="rect">
              <a:avLst/>
            </a:prstGeom>
          </p:spPr>
        </p:pic>
        <p:sp>
          <p:nvSpPr>
            <p:cNvPr id="3163" name="textbox 3163"/>
            <p:cNvSpPr/>
            <p:nvPr/>
          </p:nvSpPr>
          <p:spPr>
            <a:xfrm>
              <a:off x="-12700" y="-12700"/>
              <a:ext cx="678815" cy="27177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5000"/>
                </a:lnSpc>
              </a:pPr>
              <a:endParaRPr lang="en-US" altLang="en-US" sz="400" dirty="0"/>
            </a:p>
            <a:p>
              <a:pPr marL="90805" algn="l" defTabSz="-635" rtl="0" eaLnBrk="0">
                <a:lnSpc>
                  <a:spcPct val="95000"/>
                </a:lnSpc>
                <a:spcBef>
                  <a:spcPts val="0"/>
                </a:spcBef>
              </a:pPr>
              <a:r>
                <a:rPr sz="800" spc="-20" dirty="0">
                  <a:ln w="2917" cap="flat" cmpd="sng">
                    <a:solidFill>
                      <a:srgbClr val="000514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附合导</a:t>
              </a:r>
              <a:r>
                <a:rPr sz="800" spc="0" dirty="0">
                  <a:ln w="2917" cap="flat" cmpd="sng">
                    <a:solidFill>
                      <a:srgbClr val="000514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线计</a:t>
              </a:r>
              <a:endParaRPr lang="en-US" altLang="en-US" sz="800" dirty="0"/>
            </a:p>
          </p:txBody>
        </p:sp>
      </p:grpSp>
      <p:grpSp>
        <p:nvGrpSpPr>
          <p:cNvPr id="728" name="group 728"/>
          <p:cNvGrpSpPr/>
          <p:nvPr/>
        </p:nvGrpSpPr>
        <p:grpSpPr>
          <a:xfrm rot="21600000">
            <a:off x="8564880" y="256044"/>
            <a:ext cx="450342" cy="232397"/>
            <a:chOff x="0" y="0"/>
            <a:chExt cx="450342" cy="232397"/>
          </a:xfrm>
        </p:grpSpPr>
        <p:pic>
          <p:nvPicPr>
            <p:cNvPr id="3164" name="picture 3164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 rot="21600000">
              <a:off x="0" y="0"/>
              <a:ext cx="450342" cy="232397"/>
            </a:xfrm>
            <a:prstGeom prst="rect">
              <a:avLst/>
            </a:prstGeom>
          </p:spPr>
        </p:pic>
        <p:sp>
          <p:nvSpPr>
            <p:cNvPr id="3165" name="textbox 3165"/>
            <p:cNvSpPr/>
            <p:nvPr/>
          </p:nvSpPr>
          <p:spPr>
            <a:xfrm>
              <a:off x="-12700" y="-12700"/>
              <a:ext cx="476250" cy="27241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8000"/>
                </a:lnSpc>
              </a:pPr>
              <a:endParaRPr lang="en-US" altLang="en-US" sz="400" dirty="0"/>
            </a:p>
            <a:p>
              <a:pPr marL="85725" algn="l" defTabSz="-635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800" spc="-10" dirty="0">
                  <a:ln w="2917" cap="flat" cmpd="sng">
                    <a:solidFill>
                      <a:srgbClr val="000514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算</a:t>
              </a:r>
              <a:r>
                <a:rPr sz="800" spc="0" dirty="0">
                  <a:ln w="2917" cap="flat" cmpd="sng">
                    <a:solidFill>
                      <a:srgbClr val="000514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步骤</a:t>
              </a:r>
              <a:endParaRPr lang="en-US" altLang="en-US" sz="800" dirty="0"/>
            </a:p>
          </p:txBody>
        </p:sp>
      </p:grpSp>
      <p:sp>
        <p:nvSpPr>
          <p:cNvPr id="3166" name="path"/>
          <p:cNvSpPr/>
          <p:nvPr/>
        </p:nvSpPr>
        <p:spPr>
          <a:xfrm>
            <a:off x="4898136" y="4626864"/>
            <a:ext cx="318388" cy="245237"/>
          </a:xfrm>
          <a:custGeom>
            <a:avLst/>
            <a:gdLst/>
            <a:ahLst/>
            <a:cxnLst/>
            <a:rect l="0" t="0" r="0" b="0"/>
            <a:pathLst>
              <a:path w="501" h="386">
                <a:moveTo>
                  <a:pt x="460" y="20"/>
                </a:moveTo>
                <a:lnTo>
                  <a:pt x="465" y="40"/>
                </a:lnTo>
                <a:lnTo>
                  <a:pt x="470" y="58"/>
                </a:lnTo>
                <a:lnTo>
                  <a:pt x="475" y="78"/>
                </a:lnTo>
                <a:lnTo>
                  <a:pt x="478" y="98"/>
                </a:lnTo>
                <a:lnTo>
                  <a:pt x="480" y="118"/>
                </a:lnTo>
                <a:lnTo>
                  <a:pt x="478" y="140"/>
                </a:lnTo>
                <a:lnTo>
                  <a:pt x="475" y="163"/>
                </a:lnTo>
                <a:lnTo>
                  <a:pt x="470" y="185"/>
                </a:lnTo>
                <a:lnTo>
                  <a:pt x="463" y="208"/>
                </a:lnTo>
                <a:lnTo>
                  <a:pt x="455" y="230"/>
                </a:lnTo>
                <a:lnTo>
                  <a:pt x="443" y="253"/>
                </a:lnTo>
                <a:lnTo>
                  <a:pt x="430" y="275"/>
                </a:lnTo>
                <a:lnTo>
                  <a:pt x="423" y="285"/>
                </a:lnTo>
                <a:lnTo>
                  <a:pt x="413" y="295"/>
                </a:lnTo>
                <a:lnTo>
                  <a:pt x="403" y="305"/>
                </a:lnTo>
                <a:lnTo>
                  <a:pt x="393" y="315"/>
                </a:lnTo>
                <a:lnTo>
                  <a:pt x="383" y="323"/>
                </a:lnTo>
                <a:lnTo>
                  <a:pt x="373" y="333"/>
                </a:lnTo>
                <a:lnTo>
                  <a:pt x="360" y="338"/>
                </a:lnTo>
                <a:lnTo>
                  <a:pt x="348" y="345"/>
                </a:lnTo>
                <a:lnTo>
                  <a:pt x="335" y="350"/>
                </a:lnTo>
                <a:lnTo>
                  <a:pt x="323" y="355"/>
                </a:lnTo>
                <a:lnTo>
                  <a:pt x="308" y="360"/>
                </a:lnTo>
                <a:lnTo>
                  <a:pt x="295" y="363"/>
                </a:lnTo>
                <a:lnTo>
                  <a:pt x="280" y="365"/>
                </a:lnTo>
                <a:lnTo>
                  <a:pt x="268" y="365"/>
                </a:lnTo>
                <a:lnTo>
                  <a:pt x="253" y="365"/>
                </a:lnTo>
                <a:lnTo>
                  <a:pt x="238" y="365"/>
                </a:lnTo>
                <a:lnTo>
                  <a:pt x="223" y="363"/>
                </a:lnTo>
                <a:lnTo>
                  <a:pt x="208" y="360"/>
                </a:lnTo>
                <a:lnTo>
                  <a:pt x="190" y="358"/>
                </a:lnTo>
                <a:lnTo>
                  <a:pt x="175" y="353"/>
                </a:lnTo>
                <a:lnTo>
                  <a:pt x="158" y="348"/>
                </a:lnTo>
                <a:lnTo>
                  <a:pt x="142" y="343"/>
                </a:lnTo>
                <a:lnTo>
                  <a:pt x="130" y="335"/>
                </a:lnTo>
                <a:lnTo>
                  <a:pt x="117" y="328"/>
                </a:lnTo>
                <a:lnTo>
                  <a:pt x="107" y="320"/>
                </a:lnTo>
                <a:lnTo>
                  <a:pt x="97" y="310"/>
                </a:lnTo>
                <a:lnTo>
                  <a:pt x="87" y="300"/>
                </a:lnTo>
                <a:lnTo>
                  <a:pt x="80" y="290"/>
                </a:lnTo>
                <a:lnTo>
                  <a:pt x="62" y="268"/>
                </a:lnTo>
                <a:lnTo>
                  <a:pt x="57" y="258"/>
                </a:lnTo>
                <a:lnTo>
                  <a:pt x="50" y="248"/>
                </a:lnTo>
                <a:lnTo>
                  <a:pt x="45" y="238"/>
                </a:lnTo>
                <a:lnTo>
                  <a:pt x="37" y="228"/>
                </a:lnTo>
                <a:lnTo>
                  <a:pt x="35" y="218"/>
                </a:lnTo>
                <a:lnTo>
                  <a:pt x="30" y="208"/>
                </a:lnTo>
                <a:lnTo>
                  <a:pt x="27" y="198"/>
                </a:lnTo>
                <a:lnTo>
                  <a:pt x="25" y="190"/>
                </a:lnTo>
                <a:lnTo>
                  <a:pt x="22" y="183"/>
                </a:lnTo>
                <a:lnTo>
                  <a:pt x="20" y="178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67" name="path"/>
          <p:cNvSpPr/>
          <p:nvPr/>
        </p:nvSpPr>
        <p:spPr>
          <a:xfrm>
            <a:off x="3339084" y="5417820"/>
            <a:ext cx="265175" cy="271208"/>
          </a:xfrm>
          <a:custGeom>
            <a:avLst/>
            <a:gdLst/>
            <a:ahLst/>
            <a:cxnLst/>
            <a:rect l="0" t="0" r="0" b="0"/>
            <a:pathLst>
              <a:path w="417" h="427">
                <a:moveTo>
                  <a:pt x="352" y="20"/>
                </a:moveTo>
                <a:lnTo>
                  <a:pt x="362" y="35"/>
                </a:lnTo>
                <a:lnTo>
                  <a:pt x="372" y="47"/>
                </a:lnTo>
                <a:lnTo>
                  <a:pt x="379" y="65"/>
                </a:lnTo>
                <a:lnTo>
                  <a:pt x="384" y="72"/>
                </a:lnTo>
                <a:lnTo>
                  <a:pt x="387" y="82"/>
                </a:lnTo>
                <a:lnTo>
                  <a:pt x="392" y="102"/>
                </a:lnTo>
                <a:lnTo>
                  <a:pt x="394" y="122"/>
                </a:lnTo>
                <a:lnTo>
                  <a:pt x="397" y="142"/>
                </a:lnTo>
                <a:lnTo>
                  <a:pt x="397" y="165"/>
                </a:lnTo>
                <a:lnTo>
                  <a:pt x="397" y="175"/>
                </a:lnTo>
                <a:lnTo>
                  <a:pt x="397" y="187"/>
                </a:lnTo>
                <a:lnTo>
                  <a:pt x="392" y="212"/>
                </a:lnTo>
                <a:lnTo>
                  <a:pt x="387" y="237"/>
                </a:lnTo>
                <a:lnTo>
                  <a:pt x="379" y="259"/>
                </a:lnTo>
                <a:lnTo>
                  <a:pt x="374" y="272"/>
                </a:lnTo>
                <a:lnTo>
                  <a:pt x="372" y="282"/>
                </a:lnTo>
                <a:lnTo>
                  <a:pt x="364" y="292"/>
                </a:lnTo>
                <a:lnTo>
                  <a:pt x="359" y="304"/>
                </a:lnTo>
                <a:lnTo>
                  <a:pt x="344" y="324"/>
                </a:lnTo>
                <a:lnTo>
                  <a:pt x="337" y="331"/>
                </a:lnTo>
                <a:lnTo>
                  <a:pt x="329" y="341"/>
                </a:lnTo>
                <a:lnTo>
                  <a:pt x="322" y="349"/>
                </a:lnTo>
                <a:lnTo>
                  <a:pt x="312" y="359"/>
                </a:lnTo>
                <a:lnTo>
                  <a:pt x="289" y="374"/>
                </a:lnTo>
                <a:lnTo>
                  <a:pt x="279" y="381"/>
                </a:lnTo>
                <a:lnTo>
                  <a:pt x="267" y="386"/>
                </a:lnTo>
                <a:lnTo>
                  <a:pt x="257" y="391"/>
                </a:lnTo>
                <a:lnTo>
                  <a:pt x="245" y="396"/>
                </a:lnTo>
                <a:lnTo>
                  <a:pt x="232" y="399"/>
                </a:lnTo>
                <a:lnTo>
                  <a:pt x="219" y="401"/>
                </a:lnTo>
                <a:lnTo>
                  <a:pt x="205" y="404"/>
                </a:lnTo>
                <a:lnTo>
                  <a:pt x="189" y="406"/>
                </a:lnTo>
                <a:lnTo>
                  <a:pt x="177" y="406"/>
                </a:lnTo>
                <a:lnTo>
                  <a:pt x="162" y="406"/>
                </a:lnTo>
                <a:lnTo>
                  <a:pt x="147" y="406"/>
                </a:lnTo>
                <a:lnTo>
                  <a:pt x="132" y="404"/>
                </a:lnTo>
                <a:lnTo>
                  <a:pt x="117" y="401"/>
                </a:lnTo>
                <a:lnTo>
                  <a:pt x="105" y="396"/>
                </a:lnTo>
                <a:lnTo>
                  <a:pt x="90" y="391"/>
                </a:lnTo>
                <a:lnTo>
                  <a:pt x="77" y="384"/>
                </a:lnTo>
                <a:lnTo>
                  <a:pt x="47" y="371"/>
                </a:lnTo>
                <a:lnTo>
                  <a:pt x="20" y="356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68" name="path"/>
          <p:cNvSpPr/>
          <p:nvPr/>
        </p:nvSpPr>
        <p:spPr>
          <a:xfrm>
            <a:off x="6841235" y="3404616"/>
            <a:ext cx="266700" cy="263651"/>
          </a:xfrm>
          <a:custGeom>
            <a:avLst/>
            <a:gdLst/>
            <a:ahLst/>
            <a:cxnLst/>
            <a:rect l="0" t="0" r="0" b="0"/>
            <a:pathLst>
              <a:path w="420" h="415">
                <a:moveTo>
                  <a:pt x="349" y="20"/>
                </a:moveTo>
                <a:lnTo>
                  <a:pt x="362" y="37"/>
                </a:lnTo>
                <a:lnTo>
                  <a:pt x="374" y="55"/>
                </a:lnTo>
                <a:lnTo>
                  <a:pt x="379" y="65"/>
                </a:lnTo>
                <a:lnTo>
                  <a:pt x="384" y="75"/>
                </a:lnTo>
                <a:lnTo>
                  <a:pt x="389" y="85"/>
                </a:lnTo>
                <a:lnTo>
                  <a:pt x="392" y="95"/>
                </a:lnTo>
                <a:lnTo>
                  <a:pt x="394" y="107"/>
                </a:lnTo>
                <a:lnTo>
                  <a:pt x="397" y="120"/>
                </a:lnTo>
                <a:lnTo>
                  <a:pt x="397" y="132"/>
                </a:lnTo>
                <a:lnTo>
                  <a:pt x="399" y="147"/>
                </a:lnTo>
                <a:lnTo>
                  <a:pt x="397" y="175"/>
                </a:lnTo>
                <a:lnTo>
                  <a:pt x="397" y="187"/>
                </a:lnTo>
                <a:lnTo>
                  <a:pt x="394" y="200"/>
                </a:lnTo>
                <a:lnTo>
                  <a:pt x="392" y="224"/>
                </a:lnTo>
                <a:lnTo>
                  <a:pt x="387" y="237"/>
                </a:lnTo>
                <a:lnTo>
                  <a:pt x="384" y="247"/>
                </a:lnTo>
                <a:lnTo>
                  <a:pt x="382" y="260"/>
                </a:lnTo>
                <a:lnTo>
                  <a:pt x="377" y="272"/>
                </a:lnTo>
                <a:lnTo>
                  <a:pt x="372" y="282"/>
                </a:lnTo>
                <a:lnTo>
                  <a:pt x="364" y="294"/>
                </a:lnTo>
                <a:lnTo>
                  <a:pt x="357" y="307"/>
                </a:lnTo>
                <a:lnTo>
                  <a:pt x="347" y="317"/>
                </a:lnTo>
                <a:lnTo>
                  <a:pt x="334" y="329"/>
                </a:lnTo>
                <a:lnTo>
                  <a:pt x="324" y="339"/>
                </a:lnTo>
                <a:lnTo>
                  <a:pt x="312" y="352"/>
                </a:lnTo>
                <a:lnTo>
                  <a:pt x="299" y="362"/>
                </a:lnTo>
                <a:lnTo>
                  <a:pt x="287" y="369"/>
                </a:lnTo>
                <a:lnTo>
                  <a:pt x="274" y="377"/>
                </a:lnTo>
                <a:lnTo>
                  <a:pt x="264" y="382"/>
                </a:lnTo>
                <a:lnTo>
                  <a:pt x="252" y="387"/>
                </a:lnTo>
                <a:lnTo>
                  <a:pt x="242" y="389"/>
                </a:lnTo>
                <a:lnTo>
                  <a:pt x="230" y="392"/>
                </a:lnTo>
                <a:lnTo>
                  <a:pt x="220" y="394"/>
                </a:lnTo>
                <a:lnTo>
                  <a:pt x="207" y="394"/>
                </a:lnTo>
                <a:lnTo>
                  <a:pt x="185" y="394"/>
                </a:lnTo>
                <a:lnTo>
                  <a:pt x="172" y="394"/>
                </a:lnTo>
                <a:lnTo>
                  <a:pt x="160" y="392"/>
                </a:lnTo>
                <a:lnTo>
                  <a:pt x="145" y="389"/>
                </a:lnTo>
                <a:lnTo>
                  <a:pt x="130" y="387"/>
                </a:lnTo>
                <a:lnTo>
                  <a:pt x="117" y="382"/>
                </a:lnTo>
                <a:lnTo>
                  <a:pt x="102" y="379"/>
                </a:lnTo>
                <a:lnTo>
                  <a:pt x="90" y="374"/>
                </a:lnTo>
                <a:lnTo>
                  <a:pt x="80" y="369"/>
                </a:lnTo>
                <a:lnTo>
                  <a:pt x="70" y="364"/>
                </a:lnTo>
                <a:lnTo>
                  <a:pt x="60" y="359"/>
                </a:lnTo>
                <a:lnTo>
                  <a:pt x="52" y="352"/>
                </a:lnTo>
                <a:lnTo>
                  <a:pt x="45" y="344"/>
                </a:lnTo>
                <a:lnTo>
                  <a:pt x="32" y="329"/>
                </a:lnTo>
                <a:lnTo>
                  <a:pt x="20" y="312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69" name="textbox 3169"/>
          <p:cNvSpPr/>
          <p:nvPr/>
        </p:nvSpPr>
        <p:spPr>
          <a:xfrm>
            <a:off x="4583592" y="2959988"/>
            <a:ext cx="158114" cy="5086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720"/>
              </a:lnSpc>
              <a:tabLst>
                <a:tab pos="137795" algn="l"/>
              </a:tabLst>
            </a:pPr>
            <a:r>
              <a:rPr sz="1900" spc="0" dirty="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	</a:t>
            </a:r>
            <a:endParaRPr lang="en-US" altLang="en-US" sz="1900" dirty="0"/>
          </a:p>
          <a:p>
            <a:pPr algn="l" defTabSz="-635" rtl="0" eaLnBrk="0">
              <a:lnSpc>
                <a:spcPct val="14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9000"/>
              </a:lnSpc>
            </a:pPr>
            <a:endParaRPr lang="en-US" altLang="en-US" sz="400" dirty="0"/>
          </a:p>
          <a:p>
            <a:pPr marL="19685" algn="l" defTabSz="-635" rtl="0" eaLnBrk="0">
              <a:lnSpc>
                <a:spcPts val="720"/>
              </a:lnSpc>
              <a:spcBef>
                <a:spcPts val="5"/>
              </a:spcBef>
              <a:tabLst>
                <a:tab pos="144145" algn="l"/>
              </a:tabLst>
            </a:pPr>
            <a:r>
              <a:rPr sz="1900" spc="0" dirty="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	</a:t>
            </a:r>
            <a:endParaRPr lang="en-US" altLang="en-US" sz="1900" dirty="0"/>
          </a:p>
        </p:txBody>
      </p:sp>
      <p:pic>
        <p:nvPicPr>
          <p:cNvPr id="3170" name="picture 3170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21600000">
            <a:off x="4602988" y="3364129"/>
            <a:ext cx="125745" cy="91466"/>
          </a:xfrm>
          <a:prstGeom prst="rect">
            <a:avLst/>
          </a:prstGeom>
        </p:spPr>
      </p:pic>
      <p:pic>
        <p:nvPicPr>
          <p:cNvPr id="3171" name="picture 3171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 rot="21600000">
            <a:off x="4596292" y="2972688"/>
            <a:ext cx="125745" cy="91466"/>
          </a:xfrm>
          <a:prstGeom prst="rect">
            <a:avLst/>
          </a:prstGeom>
        </p:spPr>
      </p:pic>
      <p:sp>
        <p:nvSpPr>
          <p:cNvPr id="3172" name="path"/>
          <p:cNvSpPr/>
          <p:nvPr/>
        </p:nvSpPr>
        <p:spPr>
          <a:xfrm>
            <a:off x="4029455" y="4869179"/>
            <a:ext cx="283336" cy="204089"/>
          </a:xfrm>
          <a:custGeom>
            <a:avLst/>
            <a:gdLst/>
            <a:ahLst/>
            <a:cxnLst/>
            <a:rect l="0" t="0" r="0" b="0"/>
            <a:pathLst>
              <a:path w="446" h="321">
                <a:moveTo>
                  <a:pt x="425" y="20"/>
                </a:moveTo>
                <a:lnTo>
                  <a:pt x="425" y="45"/>
                </a:lnTo>
                <a:lnTo>
                  <a:pt x="425" y="70"/>
                </a:lnTo>
                <a:lnTo>
                  <a:pt x="425" y="80"/>
                </a:lnTo>
                <a:lnTo>
                  <a:pt x="423" y="93"/>
                </a:lnTo>
                <a:lnTo>
                  <a:pt x="420" y="105"/>
                </a:lnTo>
                <a:lnTo>
                  <a:pt x="418" y="118"/>
                </a:lnTo>
                <a:lnTo>
                  <a:pt x="413" y="130"/>
                </a:lnTo>
                <a:lnTo>
                  <a:pt x="410" y="143"/>
                </a:lnTo>
                <a:lnTo>
                  <a:pt x="403" y="158"/>
                </a:lnTo>
                <a:lnTo>
                  <a:pt x="398" y="170"/>
                </a:lnTo>
                <a:lnTo>
                  <a:pt x="390" y="183"/>
                </a:lnTo>
                <a:lnTo>
                  <a:pt x="383" y="195"/>
                </a:lnTo>
                <a:lnTo>
                  <a:pt x="375" y="208"/>
                </a:lnTo>
                <a:lnTo>
                  <a:pt x="368" y="218"/>
                </a:lnTo>
                <a:lnTo>
                  <a:pt x="358" y="228"/>
                </a:lnTo>
                <a:lnTo>
                  <a:pt x="348" y="238"/>
                </a:lnTo>
                <a:lnTo>
                  <a:pt x="338" y="248"/>
                </a:lnTo>
                <a:lnTo>
                  <a:pt x="325" y="258"/>
                </a:lnTo>
                <a:lnTo>
                  <a:pt x="313" y="266"/>
                </a:lnTo>
                <a:lnTo>
                  <a:pt x="303" y="273"/>
                </a:lnTo>
                <a:lnTo>
                  <a:pt x="290" y="281"/>
                </a:lnTo>
                <a:lnTo>
                  <a:pt x="278" y="286"/>
                </a:lnTo>
                <a:lnTo>
                  <a:pt x="268" y="291"/>
                </a:lnTo>
                <a:lnTo>
                  <a:pt x="255" y="293"/>
                </a:lnTo>
                <a:lnTo>
                  <a:pt x="245" y="296"/>
                </a:lnTo>
                <a:lnTo>
                  <a:pt x="233" y="298"/>
                </a:lnTo>
                <a:lnTo>
                  <a:pt x="223" y="301"/>
                </a:lnTo>
                <a:lnTo>
                  <a:pt x="210" y="301"/>
                </a:lnTo>
                <a:lnTo>
                  <a:pt x="198" y="301"/>
                </a:lnTo>
                <a:lnTo>
                  <a:pt x="185" y="301"/>
                </a:lnTo>
                <a:lnTo>
                  <a:pt x="172" y="298"/>
                </a:lnTo>
                <a:lnTo>
                  <a:pt x="155" y="296"/>
                </a:lnTo>
                <a:lnTo>
                  <a:pt x="140" y="293"/>
                </a:lnTo>
                <a:lnTo>
                  <a:pt x="122" y="288"/>
                </a:lnTo>
                <a:lnTo>
                  <a:pt x="107" y="283"/>
                </a:lnTo>
                <a:lnTo>
                  <a:pt x="92" y="278"/>
                </a:lnTo>
                <a:lnTo>
                  <a:pt x="80" y="273"/>
                </a:lnTo>
                <a:lnTo>
                  <a:pt x="67" y="268"/>
                </a:lnTo>
                <a:lnTo>
                  <a:pt x="57" y="263"/>
                </a:lnTo>
                <a:lnTo>
                  <a:pt x="50" y="258"/>
                </a:lnTo>
                <a:lnTo>
                  <a:pt x="42" y="253"/>
                </a:lnTo>
                <a:lnTo>
                  <a:pt x="37" y="246"/>
                </a:lnTo>
                <a:lnTo>
                  <a:pt x="32" y="241"/>
                </a:lnTo>
                <a:lnTo>
                  <a:pt x="27" y="236"/>
                </a:lnTo>
                <a:lnTo>
                  <a:pt x="20" y="223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73" name="path"/>
          <p:cNvSpPr/>
          <p:nvPr/>
        </p:nvSpPr>
        <p:spPr>
          <a:xfrm>
            <a:off x="5986271" y="4080382"/>
            <a:ext cx="307721" cy="169291"/>
          </a:xfrm>
          <a:custGeom>
            <a:avLst/>
            <a:gdLst/>
            <a:ahLst/>
            <a:cxnLst/>
            <a:rect l="0" t="0" r="0" b="0"/>
            <a:pathLst>
              <a:path w="484" h="266">
                <a:moveTo>
                  <a:pt x="456" y="20"/>
                </a:moveTo>
                <a:lnTo>
                  <a:pt x="459" y="40"/>
                </a:lnTo>
                <a:lnTo>
                  <a:pt x="461" y="60"/>
                </a:lnTo>
                <a:lnTo>
                  <a:pt x="464" y="80"/>
                </a:lnTo>
                <a:lnTo>
                  <a:pt x="464" y="90"/>
                </a:lnTo>
                <a:lnTo>
                  <a:pt x="464" y="103"/>
                </a:lnTo>
                <a:lnTo>
                  <a:pt x="459" y="125"/>
                </a:lnTo>
                <a:lnTo>
                  <a:pt x="456" y="148"/>
                </a:lnTo>
                <a:lnTo>
                  <a:pt x="454" y="158"/>
                </a:lnTo>
                <a:lnTo>
                  <a:pt x="451" y="168"/>
                </a:lnTo>
                <a:lnTo>
                  <a:pt x="449" y="178"/>
                </a:lnTo>
                <a:lnTo>
                  <a:pt x="444" y="186"/>
                </a:lnTo>
                <a:lnTo>
                  <a:pt x="439" y="201"/>
                </a:lnTo>
                <a:lnTo>
                  <a:pt x="429" y="216"/>
                </a:lnTo>
                <a:lnTo>
                  <a:pt x="419" y="231"/>
                </a:lnTo>
                <a:lnTo>
                  <a:pt x="406" y="246"/>
                </a:lnTo>
                <a:moveTo>
                  <a:pt x="48" y="236"/>
                </a:moveTo>
                <a:lnTo>
                  <a:pt x="40" y="223"/>
                </a:lnTo>
                <a:lnTo>
                  <a:pt x="33" y="211"/>
                </a:lnTo>
                <a:lnTo>
                  <a:pt x="28" y="206"/>
                </a:lnTo>
                <a:lnTo>
                  <a:pt x="25" y="201"/>
                </a:lnTo>
                <a:lnTo>
                  <a:pt x="23" y="196"/>
                </a:lnTo>
                <a:lnTo>
                  <a:pt x="20" y="193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74" name="textbox 3174"/>
          <p:cNvSpPr/>
          <p:nvPr/>
        </p:nvSpPr>
        <p:spPr>
          <a:xfrm>
            <a:off x="5003022" y="5109918"/>
            <a:ext cx="266700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000" spc="-6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</a:t>
            </a:r>
            <a:r>
              <a:rPr sz="2000" spc="-5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endParaRPr lang="en-US" altLang="en-US" sz="2000" dirty="0"/>
          </a:p>
        </p:txBody>
      </p:sp>
      <p:grpSp>
        <p:nvGrpSpPr>
          <p:cNvPr id="730" name="group 730"/>
          <p:cNvGrpSpPr/>
          <p:nvPr/>
        </p:nvGrpSpPr>
        <p:grpSpPr>
          <a:xfrm rot="21600000">
            <a:off x="4541339" y="1404738"/>
            <a:ext cx="142284" cy="285274"/>
            <a:chOff x="0" y="0"/>
            <a:chExt cx="142284" cy="285274"/>
          </a:xfrm>
        </p:grpSpPr>
        <p:sp>
          <p:nvSpPr>
            <p:cNvPr id="3175" name="path"/>
            <p:cNvSpPr/>
            <p:nvPr/>
          </p:nvSpPr>
          <p:spPr>
            <a:xfrm>
              <a:off x="0" y="180670"/>
              <a:ext cx="72417" cy="104604"/>
            </a:xfrm>
            <a:custGeom>
              <a:avLst/>
              <a:gdLst/>
              <a:ahLst/>
              <a:cxnLst/>
              <a:rect l="0" t="0" r="0" b="0"/>
              <a:pathLst>
                <a:path w="114" h="164">
                  <a:moveTo>
                    <a:pt x="16" y="8"/>
                  </a:moveTo>
                  <a:lnTo>
                    <a:pt x="97" y="155"/>
                  </a:lnTo>
                </a:path>
              </a:pathLst>
            </a:custGeom>
            <a:noFill/>
            <a:ln w="23306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176" name="path"/>
            <p:cNvSpPr/>
            <p:nvPr/>
          </p:nvSpPr>
          <p:spPr>
            <a:xfrm>
              <a:off x="62131" y="0"/>
              <a:ext cx="80153" cy="281051"/>
            </a:xfrm>
            <a:custGeom>
              <a:avLst/>
              <a:gdLst/>
              <a:ahLst/>
              <a:cxnLst/>
              <a:rect l="0" t="0" r="0" b="0"/>
              <a:pathLst>
                <a:path w="126" h="442">
                  <a:moveTo>
                    <a:pt x="9" y="440"/>
                  </a:moveTo>
                  <a:lnTo>
                    <a:pt x="117" y="2"/>
                  </a:lnTo>
                </a:path>
              </a:pathLst>
            </a:custGeom>
            <a:noFill/>
            <a:ln w="11804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177" name="textbox 3177"/>
          <p:cNvSpPr/>
          <p:nvPr/>
        </p:nvSpPr>
        <p:spPr>
          <a:xfrm>
            <a:off x="3195242" y="3844667"/>
            <a:ext cx="156845" cy="2660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1895"/>
              </a:lnSpc>
              <a:tabLst>
                <a:tab pos="143510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	</a:t>
            </a:r>
            <a:endParaRPr lang="en-US" altLang="en-US" sz="2000" dirty="0"/>
          </a:p>
        </p:txBody>
      </p:sp>
      <p:pic>
        <p:nvPicPr>
          <p:cNvPr id="3178" name="picture 3178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 rot="21600000">
            <a:off x="3207942" y="3857367"/>
            <a:ext cx="131018" cy="240629"/>
          </a:xfrm>
          <a:prstGeom prst="rect">
            <a:avLst/>
          </a:prstGeom>
        </p:spPr>
      </p:pic>
      <p:sp>
        <p:nvSpPr>
          <p:cNvPr id="3179" name="textbox 3179"/>
          <p:cNvSpPr/>
          <p:nvPr/>
        </p:nvSpPr>
        <p:spPr>
          <a:xfrm>
            <a:off x="6741947" y="3158438"/>
            <a:ext cx="165100" cy="3117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400" spc="-11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8</a:t>
            </a:r>
            <a:endParaRPr lang="en-US" altLang="en-US" sz="2400" dirty="0"/>
          </a:p>
        </p:txBody>
      </p:sp>
      <p:pic>
        <p:nvPicPr>
          <p:cNvPr id="3180" name="picture 3180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21600000">
            <a:off x="7804403" y="2127504"/>
            <a:ext cx="246253" cy="100456"/>
          </a:xfrm>
          <a:prstGeom prst="rect">
            <a:avLst/>
          </a:prstGeom>
        </p:spPr>
      </p:pic>
      <p:sp>
        <p:nvSpPr>
          <p:cNvPr id="3181" name="textbox 3181"/>
          <p:cNvSpPr/>
          <p:nvPr/>
        </p:nvSpPr>
        <p:spPr>
          <a:xfrm>
            <a:off x="1951994" y="6144971"/>
            <a:ext cx="151129" cy="2686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0000"/>
              </a:lnSpc>
            </a:pPr>
            <a:r>
              <a:rPr sz="2000" spc="0" dirty="0">
                <a:ln w="7271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endParaRPr lang="en-US" altLang="en-US" sz="2000" dirty="0"/>
          </a:p>
        </p:txBody>
      </p:sp>
      <p:sp>
        <p:nvSpPr>
          <p:cNvPr id="3182" name="path"/>
          <p:cNvSpPr/>
          <p:nvPr/>
        </p:nvSpPr>
        <p:spPr>
          <a:xfrm>
            <a:off x="6003798" y="4217289"/>
            <a:ext cx="253618" cy="84835"/>
          </a:xfrm>
          <a:custGeom>
            <a:avLst/>
            <a:gdLst/>
            <a:ahLst/>
            <a:cxnLst/>
            <a:rect l="0" t="0" r="0" b="0"/>
            <a:pathLst>
              <a:path w="399" h="133">
                <a:moveTo>
                  <a:pt x="378" y="30"/>
                </a:moveTo>
                <a:lnTo>
                  <a:pt x="363" y="45"/>
                </a:lnTo>
                <a:lnTo>
                  <a:pt x="348" y="60"/>
                </a:lnTo>
                <a:lnTo>
                  <a:pt x="341" y="68"/>
                </a:lnTo>
                <a:lnTo>
                  <a:pt x="331" y="73"/>
                </a:lnTo>
                <a:lnTo>
                  <a:pt x="321" y="78"/>
                </a:lnTo>
                <a:lnTo>
                  <a:pt x="311" y="85"/>
                </a:lnTo>
                <a:lnTo>
                  <a:pt x="288" y="95"/>
                </a:lnTo>
                <a:lnTo>
                  <a:pt x="278" y="100"/>
                </a:lnTo>
                <a:lnTo>
                  <a:pt x="266" y="105"/>
                </a:lnTo>
                <a:lnTo>
                  <a:pt x="256" y="108"/>
                </a:lnTo>
                <a:lnTo>
                  <a:pt x="243" y="110"/>
                </a:lnTo>
                <a:lnTo>
                  <a:pt x="230" y="113"/>
                </a:lnTo>
                <a:lnTo>
                  <a:pt x="220" y="113"/>
                </a:lnTo>
                <a:lnTo>
                  <a:pt x="205" y="113"/>
                </a:lnTo>
                <a:lnTo>
                  <a:pt x="195" y="113"/>
                </a:lnTo>
                <a:lnTo>
                  <a:pt x="168" y="110"/>
                </a:lnTo>
                <a:lnTo>
                  <a:pt x="158" y="108"/>
                </a:lnTo>
                <a:lnTo>
                  <a:pt x="145" y="105"/>
                </a:lnTo>
                <a:lnTo>
                  <a:pt x="123" y="98"/>
                </a:lnTo>
                <a:lnTo>
                  <a:pt x="98" y="90"/>
                </a:lnTo>
                <a:lnTo>
                  <a:pt x="87" y="85"/>
                </a:lnTo>
                <a:lnTo>
                  <a:pt x="75" y="80"/>
                </a:lnTo>
                <a:lnTo>
                  <a:pt x="65" y="73"/>
                </a:lnTo>
                <a:lnTo>
                  <a:pt x="55" y="65"/>
                </a:lnTo>
                <a:lnTo>
                  <a:pt x="50" y="60"/>
                </a:lnTo>
                <a:lnTo>
                  <a:pt x="45" y="58"/>
                </a:lnTo>
                <a:lnTo>
                  <a:pt x="37" y="45"/>
                </a:lnTo>
                <a:lnTo>
                  <a:pt x="27" y="32"/>
                </a:lnTo>
                <a:lnTo>
                  <a:pt x="20" y="20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83" name="textbox 3183"/>
          <p:cNvSpPr/>
          <p:nvPr/>
        </p:nvSpPr>
        <p:spPr>
          <a:xfrm>
            <a:off x="8801364" y="1188499"/>
            <a:ext cx="14795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000" spc="0" dirty="0">
                <a:ln w="7271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endParaRPr lang="en-US" altLang="en-US" sz="2000" dirty="0"/>
          </a:p>
        </p:txBody>
      </p:sp>
      <p:pic>
        <p:nvPicPr>
          <p:cNvPr id="3184" name="picture 318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 rot="21600000">
            <a:off x="2477389" y="6111341"/>
            <a:ext cx="133603" cy="126098"/>
          </a:xfrm>
          <a:prstGeom prst="rect">
            <a:avLst/>
          </a:prstGeom>
        </p:spPr>
      </p:pic>
      <p:sp>
        <p:nvSpPr>
          <p:cNvPr id="3185" name="path"/>
          <p:cNvSpPr/>
          <p:nvPr/>
        </p:nvSpPr>
        <p:spPr>
          <a:xfrm>
            <a:off x="2750104" y="3968893"/>
            <a:ext cx="1225873" cy="11194"/>
          </a:xfrm>
          <a:custGeom>
            <a:avLst/>
            <a:gdLst/>
            <a:ahLst/>
            <a:cxnLst/>
            <a:rect l="0" t="0" r="0" b="0"/>
            <a:pathLst>
              <a:path w="1930" h="17">
                <a:moveTo>
                  <a:pt x="0" y="8"/>
                </a:moveTo>
                <a:lnTo>
                  <a:pt x="603" y="8"/>
                </a:lnTo>
                <a:moveTo>
                  <a:pt x="1044" y="8"/>
                </a:moveTo>
                <a:lnTo>
                  <a:pt x="1930" y="8"/>
                </a:lnTo>
              </a:path>
            </a:pathLst>
          </a:custGeom>
          <a:noFill/>
          <a:ln w="11227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86" name="path"/>
          <p:cNvSpPr/>
          <p:nvPr/>
        </p:nvSpPr>
        <p:spPr>
          <a:xfrm>
            <a:off x="7942453" y="2480436"/>
            <a:ext cx="40258" cy="162178"/>
          </a:xfrm>
          <a:custGeom>
            <a:avLst/>
            <a:gdLst/>
            <a:ahLst/>
            <a:cxnLst/>
            <a:rect l="0" t="0" r="0" b="0"/>
            <a:pathLst>
              <a:path w="63" h="255">
                <a:moveTo>
                  <a:pt x="20" y="20"/>
                </a:moveTo>
                <a:lnTo>
                  <a:pt x="25" y="27"/>
                </a:lnTo>
                <a:lnTo>
                  <a:pt x="30" y="40"/>
                </a:lnTo>
                <a:lnTo>
                  <a:pt x="35" y="50"/>
                </a:lnTo>
                <a:lnTo>
                  <a:pt x="38" y="62"/>
                </a:lnTo>
                <a:lnTo>
                  <a:pt x="40" y="75"/>
                </a:lnTo>
                <a:lnTo>
                  <a:pt x="42" y="90"/>
                </a:lnTo>
                <a:lnTo>
                  <a:pt x="42" y="105"/>
                </a:lnTo>
                <a:lnTo>
                  <a:pt x="42" y="120"/>
                </a:lnTo>
                <a:lnTo>
                  <a:pt x="42" y="137"/>
                </a:lnTo>
                <a:lnTo>
                  <a:pt x="42" y="152"/>
                </a:lnTo>
                <a:lnTo>
                  <a:pt x="40" y="167"/>
                </a:lnTo>
                <a:lnTo>
                  <a:pt x="38" y="182"/>
                </a:lnTo>
                <a:lnTo>
                  <a:pt x="35" y="197"/>
                </a:lnTo>
                <a:lnTo>
                  <a:pt x="30" y="210"/>
                </a:lnTo>
                <a:lnTo>
                  <a:pt x="28" y="222"/>
                </a:lnTo>
                <a:lnTo>
                  <a:pt x="22" y="235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188" name="picture 31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732" name="group 732"/>
          <p:cNvGrpSpPr/>
          <p:nvPr/>
        </p:nvGrpSpPr>
        <p:grpSpPr>
          <a:xfrm rot="21600000">
            <a:off x="0" y="0"/>
            <a:ext cx="9140825" cy="2820429"/>
            <a:chOff x="0" y="0"/>
            <a:chExt cx="9140825" cy="2820429"/>
          </a:xfrm>
        </p:grpSpPr>
        <p:pic>
          <p:nvPicPr>
            <p:cNvPr id="3189" name="picture 318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pic>
          <p:nvPicPr>
            <p:cNvPr id="3190" name="picture 319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8368284" y="79260"/>
              <a:ext cx="753618" cy="232397"/>
            </a:xfrm>
            <a:prstGeom prst="rect">
              <a:avLst/>
            </a:prstGeom>
          </p:spPr>
        </p:pic>
        <p:sp>
          <p:nvSpPr>
            <p:cNvPr id="3191" name="textbox 3191"/>
            <p:cNvSpPr/>
            <p:nvPr/>
          </p:nvSpPr>
          <p:spPr>
            <a:xfrm>
              <a:off x="106205" y="119680"/>
              <a:ext cx="8954134" cy="27686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3000"/>
                </a:lnSpc>
              </a:pPr>
              <a:endParaRPr lang="en-US" altLang="en-US" sz="100" dirty="0"/>
            </a:p>
            <a:p>
              <a:pPr algn="r" defTabSz="-635" rtl="0" eaLnBrk="0">
                <a:lnSpc>
                  <a:spcPct val="95000"/>
                </a:lnSpc>
              </a:pP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第</a:t>
              </a: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三章第四章</a:t>
              </a:r>
              <a:endParaRPr lang="en-US" altLang="en-US" sz="800" dirty="0"/>
            </a:p>
            <a:p>
              <a:pPr marL="34925" indent="-20320" algn="l" defTabSz="-635" rtl="0" eaLnBrk="0">
                <a:lnSpc>
                  <a:spcPct val="102000"/>
                </a:lnSpc>
                <a:spcBef>
                  <a:spcPts val="565"/>
                </a:spcBef>
              </a:pPr>
              <a:r>
                <a:rPr sz="3600" spc="-18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名词：</a:t>
              </a:r>
              <a:r>
                <a:rPr sz="3600" spc="-18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 </a:t>
              </a:r>
              <a:r>
                <a:rPr sz="3200" spc="-18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控制测量、控制点：控制网：</a:t>
              </a:r>
              <a:r>
                <a:rPr sz="3200" spc="-18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3200" spc="-18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小地区：</a:t>
              </a:r>
              <a:r>
                <a:rPr sz="3200" spc="-3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目</a:t>
              </a:r>
              <a:r>
                <a:rPr sz="32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3200" spc="80" dirty="0">
                  <a:ln w="11634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的与作用、分类、方位角(象限角)</a:t>
              </a:r>
              <a:r>
                <a:rPr sz="3200" spc="8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3200" spc="80" dirty="0">
                  <a:ln w="11634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坐</a:t>
              </a:r>
              <a:r>
                <a:rPr sz="3200" spc="40" dirty="0">
                  <a:ln w="11634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标</a:t>
              </a:r>
              <a:r>
                <a:rPr sz="3200" spc="0" dirty="0">
                  <a:ln w="11634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换算</a:t>
              </a:r>
              <a:endParaRPr lang="en-US" altLang="en-US" sz="3200" dirty="0"/>
            </a:p>
            <a:p>
              <a:pPr algn="l" defTabSz="-635" rtl="0" eaLnBrk="0">
                <a:lnSpc>
                  <a:spcPct val="128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28000"/>
                </a:lnSpc>
              </a:pPr>
              <a:endParaRPr lang="en-US" altLang="en-US" sz="1000" dirty="0"/>
            </a:p>
            <a:p>
              <a:pPr marL="12700" algn="l" defTabSz="-635" rtl="0" eaLnBrk="0">
                <a:lnSpc>
                  <a:spcPct val="95000"/>
                </a:lnSpc>
                <a:spcBef>
                  <a:spcPts val="960"/>
                </a:spcBef>
              </a:pPr>
              <a:r>
                <a:rPr sz="3200" spc="-1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导线</a:t>
              </a:r>
              <a:r>
                <a:rPr sz="3200" spc="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测量、布设的路线、外业</a:t>
              </a:r>
              <a:endParaRPr lang="en-US" altLang="en-US" sz="3200" dirty="0"/>
            </a:p>
            <a:p>
              <a:pPr marL="12700" algn="l" defTabSz="-635" rtl="0" eaLnBrk="0">
                <a:lnSpc>
                  <a:spcPct val="95000"/>
                </a:lnSpc>
                <a:spcBef>
                  <a:spcPts val="470"/>
                </a:spcBef>
              </a:pPr>
              <a:r>
                <a:rPr sz="3200" spc="160" dirty="0">
                  <a:ln w="11634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导线计算(闭合、附合(双、单、无定向)</a:t>
              </a:r>
              <a:r>
                <a:rPr sz="3200" spc="16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3200" spc="150" dirty="0">
                  <a:ln w="11634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、</a:t>
              </a:r>
              <a:r>
                <a:rPr sz="3200" spc="0" dirty="0">
                  <a:ln w="11634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支</a:t>
              </a:r>
              <a:endParaRPr lang="en-US" altLang="en-US" sz="3200" dirty="0"/>
            </a:p>
          </p:txBody>
        </p:sp>
      </p:grpSp>
      <p:sp>
        <p:nvSpPr>
          <p:cNvPr id="3192" name="textbox 3192"/>
          <p:cNvSpPr/>
          <p:nvPr/>
        </p:nvSpPr>
        <p:spPr>
          <a:xfrm>
            <a:off x="106205" y="2853659"/>
            <a:ext cx="1195705" cy="4902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3200" spc="-11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导线</a:t>
            </a:r>
            <a:r>
              <a:rPr sz="3200" spc="-10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endParaRPr lang="en-US" altLang="en-US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08" name="picture 2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pic>
        <p:nvPicPr>
          <p:cNvPr id="209" name="picture 2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sp>
        <p:nvSpPr>
          <p:cNvPr id="210" name="path"/>
          <p:cNvSpPr/>
          <p:nvPr/>
        </p:nvSpPr>
        <p:spPr>
          <a:xfrm>
            <a:off x="7077043" y="2717767"/>
            <a:ext cx="350508" cy="272309"/>
          </a:xfrm>
          <a:custGeom>
            <a:avLst/>
            <a:gdLst/>
            <a:ahLst/>
            <a:cxnLst/>
            <a:rect l="0" t="0" r="0" b="0"/>
            <a:pathLst>
              <a:path w="551" h="428">
                <a:moveTo>
                  <a:pt x="549" y="1"/>
                </a:moveTo>
                <a:lnTo>
                  <a:pt x="2" y="426"/>
                </a:lnTo>
              </a:path>
            </a:pathLst>
          </a:custGeom>
          <a:noFill/>
          <a:ln w="2713" cap="rnd">
            <a:solidFill>
              <a:srgbClr val="FFFFF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1" name="path"/>
          <p:cNvSpPr/>
          <p:nvPr/>
        </p:nvSpPr>
        <p:spPr>
          <a:xfrm>
            <a:off x="6617494" y="3155068"/>
            <a:ext cx="295392" cy="355876"/>
          </a:xfrm>
          <a:custGeom>
            <a:avLst/>
            <a:gdLst/>
            <a:ahLst/>
            <a:cxnLst/>
            <a:rect l="0" t="0" r="0" b="0"/>
            <a:pathLst>
              <a:path w="465" h="560">
                <a:moveTo>
                  <a:pt x="462" y="1"/>
                </a:moveTo>
                <a:lnTo>
                  <a:pt x="205" y="267"/>
                </a:lnTo>
                <a:moveTo>
                  <a:pt x="205" y="267"/>
                </a:moveTo>
                <a:lnTo>
                  <a:pt x="2" y="558"/>
                </a:lnTo>
              </a:path>
            </a:pathLst>
          </a:custGeom>
          <a:noFill/>
          <a:ln w="2713" cap="rnd">
            <a:solidFill>
              <a:srgbClr val="FFFFF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2" name="path"/>
          <p:cNvSpPr/>
          <p:nvPr/>
        </p:nvSpPr>
        <p:spPr>
          <a:xfrm>
            <a:off x="7692576" y="2334928"/>
            <a:ext cx="475497" cy="228918"/>
          </a:xfrm>
          <a:custGeom>
            <a:avLst/>
            <a:gdLst/>
            <a:ahLst/>
            <a:cxnLst/>
            <a:rect l="0" t="0" r="0" b="0"/>
            <a:pathLst>
              <a:path w="748" h="360">
                <a:moveTo>
                  <a:pt x="746" y="1"/>
                </a:moveTo>
                <a:lnTo>
                  <a:pt x="241" y="219"/>
                </a:lnTo>
                <a:moveTo>
                  <a:pt x="241" y="219"/>
                </a:moveTo>
                <a:lnTo>
                  <a:pt x="2" y="358"/>
                </a:lnTo>
              </a:path>
            </a:pathLst>
          </a:custGeom>
          <a:noFill/>
          <a:ln w="2713" cap="rnd">
            <a:solidFill>
              <a:srgbClr val="FFFFF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3" name="path"/>
          <p:cNvSpPr/>
          <p:nvPr/>
        </p:nvSpPr>
        <p:spPr>
          <a:xfrm>
            <a:off x="8417003" y="2124224"/>
            <a:ext cx="389176" cy="118923"/>
          </a:xfrm>
          <a:custGeom>
            <a:avLst/>
            <a:gdLst/>
            <a:ahLst/>
            <a:cxnLst/>
            <a:rect l="0" t="0" r="0" b="0"/>
            <a:pathLst>
              <a:path w="612" h="187">
                <a:moveTo>
                  <a:pt x="610" y="1"/>
                </a:moveTo>
                <a:lnTo>
                  <a:pt x="2" y="185"/>
                </a:lnTo>
              </a:path>
            </a:pathLst>
          </a:custGeom>
          <a:noFill/>
          <a:ln w="2713" cap="rnd">
            <a:solidFill>
              <a:srgbClr val="FFFFF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4" name="path"/>
          <p:cNvSpPr/>
          <p:nvPr/>
        </p:nvSpPr>
        <p:spPr>
          <a:xfrm>
            <a:off x="5483011" y="2124224"/>
            <a:ext cx="3323167" cy="2647055"/>
          </a:xfrm>
          <a:custGeom>
            <a:avLst/>
            <a:gdLst/>
            <a:ahLst/>
            <a:cxnLst/>
            <a:rect l="0" t="0" r="0" b="0"/>
            <a:pathLst>
              <a:path w="5233" h="4168">
                <a:moveTo>
                  <a:pt x="5231" y="1"/>
                </a:moveTo>
                <a:lnTo>
                  <a:pt x="4394" y="102"/>
                </a:lnTo>
                <a:moveTo>
                  <a:pt x="4394" y="102"/>
                </a:moveTo>
                <a:lnTo>
                  <a:pt x="3586" y="290"/>
                </a:lnTo>
                <a:moveTo>
                  <a:pt x="3586" y="290"/>
                </a:moveTo>
                <a:lnTo>
                  <a:pt x="2825" y="564"/>
                </a:lnTo>
                <a:moveTo>
                  <a:pt x="2825" y="564"/>
                </a:moveTo>
                <a:lnTo>
                  <a:pt x="2129" y="917"/>
                </a:lnTo>
                <a:moveTo>
                  <a:pt x="2129" y="917"/>
                </a:moveTo>
                <a:lnTo>
                  <a:pt x="1511" y="1341"/>
                </a:lnTo>
                <a:moveTo>
                  <a:pt x="1511" y="1341"/>
                </a:moveTo>
                <a:lnTo>
                  <a:pt x="984" y="1828"/>
                </a:lnTo>
                <a:moveTo>
                  <a:pt x="984" y="1828"/>
                </a:moveTo>
                <a:lnTo>
                  <a:pt x="563" y="2366"/>
                </a:lnTo>
                <a:moveTo>
                  <a:pt x="563" y="2366"/>
                </a:moveTo>
                <a:lnTo>
                  <a:pt x="254" y="2944"/>
                </a:lnTo>
                <a:moveTo>
                  <a:pt x="254" y="2944"/>
                </a:moveTo>
                <a:lnTo>
                  <a:pt x="67" y="3548"/>
                </a:lnTo>
                <a:moveTo>
                  <a:pt x="67" y="3548"/>
                </a:moveTo>
                <a:lnTo>
                  <a:pt x="2" y="4166"/>
                </a:lnTo>
                <a:moveTo>
                  <a:pt x="5231" y="1"/>
                </a:moveTo>
                <a:lnTo>
                  <a:pt x="4821" y="1108"/>
                </a:lnTo>
                <a:moveTo>
                  <a:pt x="4821" y="1108"/>
                </a:moveTo>
                <a:lnTo>
                  <a:pt x="4546" y="2236"/>
                </a:lnTo>
                <a:moveTo>
                  <a:pt x="4546" y="2236"/>
                </a:moveTo>
                <a:lnTo>
                  <a:pt x="4404" y="3378"/>
                </a:lnTo>
              </a:path>
            </a:pathLst>
          </a:custGeom>
          <a:noFill/>
          <a:ln w="2713" cap="rnd">
            <a:solidFill>
              <a:srgbClr val="FFFFF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5" name="path"/>
          <p:cNvSpPr/>
          <p:nvPr/>
        </p:nvSpPr>
        <p:spPr>
          <a:xfrm>
            <a:off x="6326594" y="3693793"/>
            <a:ext cx="168399" cy="352983"/>
          </a:xfrm>
          <a:custGeom>
            <a:avLst/>
            <a:gdLst/>
            <a:ahLst/>
            <a:cxnLst/>
            <a:rect l="0" t="0" r="0" b="0"/>
            <a:pathLst>
              <a:path w="265" h="555">
                <a:moveTo>
                  <a:pt x="262" y="1"/>
                </a:moveTo>
                <a:lnTo>
                  <a:pt x="2" y="553"/>
                </a:lnTo>
              </a:path>
            </a:pathLst>
          </a:custGeom>
          <a:noFill/>
          <a:ln w="2713" cap="rnd">
            <a:solidFill>
              <a:srgbClr val="FFFFF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6" name="path"/>
          <p:cNvSpPr/>
          <p:nvPr/>
        </p:nvSpPr>
        <p:spPr>
          <a:xfrm>
            <a:off x="6224598" y="4290480"/>
            <a:ext cx="39858" cy="141761"/>
          </a:xfrm>
          <a:custGeom>
            <a:avLst/>
            <a:gdLst/>
            <a:ahLst/>
            <a:cxnLst/>
            <a:rect l="0" t="0" r="0" b="0"/>
            <a:pathLst>
              <a:path w="62" h="223">
                <a:moveTo>
                  <a:pt x="60" y="1"/>
                </a:moveTo>
                <a:lnTo>
                  <a:pt x="2" y="221"/>
                </a:lnTo>
              </a:path>
            </a:pathLst>
          </a:custGeom>
          <a:noFill/>
          <a:ln w="2713" cap="rnd">
            <a:solidFill>
              <a:srgbClr val="FFFFF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86" name="group 86"/>
          <p:cNvGrpSpPr/>
          <p:nvPr/>
        </p:nvGrpSpPr>
        <p:grpSpPr>
          <a:xfrm rot="21600000">
            <a:off x="187452" y="1176528"/>
            <a:ext cx="643889" cy="669797"/>
            <a:chOff x="0" y="0"/>
            <a:chExt cx="643889" cy="669797"/>
          </a:xfrm>
        </p:grpSpPr>
        <p:pic>
          <p:nvPicPr>
            <p:cNvPr id="217" name="picture 2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643889" cy="669797"/>
            </a:xfrm>
            <a:prstGeom prst="rect">
              <a:avLst/>
            </a:prstGeom>
          </p:spPr>
        </p:pic>
        <p:sp>
          <p:nvSpPr>
            <p:cNvPr id="218" name="textbox 218"/>
            <p:cNvSpPr/>
            <p:nvPr/>
          </p:nvSpPr>
          <p:spPr>
            <a:xfrm>
              <a:off x="-12700" y="-12700"/>
              <a:ext cx="669290" cy="7715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23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7000"/>
                </a:lnSpc>
              </a:pPr>
              <a:endParaRPr lang="en-US" altLang="en-US" sz="100" dirty="0"/>
            </a:p>
            <a:p>
              <a:pPr marL="225425" algn="l" defTabSz="-635" rtl="0" eaLnBrk="0">
                <a:lnSpc>
                  <a:spcPct val="75000"/>
                </a:lnSpc>
              </a:pPr>
              <a:r>
                <a:rPr sz="2500" spc="0" dirty="0">
                  <a:solidFill>
                    <a:srgbClr val="FFCC00">
                      <a:alpha val="100000"/>
                    </a:srgbClr>
                  </a:solidFill>
                  <a:latin typeface="Wingdings" charset="2"/>
                  <a:ea typeface="Wingdings" charset="2"/>
                  <a:cs typeface="Wingdings" charset="2"/>
                </a:rPr>
                <a:t>1</a:t>
              </a:r>
              <a:endParaRPr lang="en-US" altLang="en-US" sz="2500" dirty="0"/>
            </a:p>
          </p:txBody>
        </p:sp>
      </p:grpSp>
      <p:pic>
        <p:nvPicPr>
          <p:cNvPr id="219" name="picture 2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32816" y="943355"/>
            <a:ext cx="2426970" cy="1009650"/>
          </a:xfrm>
          <a:prstGeom prst="rect">
            <a:avLst/>
          </a:prstGeom>
        </p:spPr>
      </p:pic>
      <p:pic>
        <p:nvPicPr>
          <p:cNvPr id="220" name="picture 2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261616" y="943355"/>
            <a:ext cx="1969769" cy="1009650"/>
          </a:xfrm>
          <a:prstGeom prst="rect">
            <a:avLst/>
          </a:prstGeom>
        </p:spPr>
      </p:pic>
      <p:grpSp>
        <p:nvGrpSpPr>
          <p:cNvPr id="88" name="group 88"/>
          <p:cNvGrpSpPr/>
          <p:nvPr/>
        </p:nvGrpSpPr>
        <p:grpSpPr>
          <a:xfrm rot="21600000">
            <a:off x="3633215" y="943355"/>
            <a:ext cx="1055370" cy="1009650"/>
            <a:chOff x="0" y="0"/>
            <a:chExt cx="1055370" cy="1009650"/>
          </a:xfrm>
        </p:grpSpPr>
        <p:pic>
          <p:nvPicPr>
            <p:cNvPr id="221" name="picture 2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1055370" cy="1009650"/>
            </a:xfrm>
            <a:prstGeom prst="rect">
              <a:avLst/>
            </a:prstGeom>
          </p:spPr>
        </p:pic>
        <p:sp>
          <p:nvSpPr>
            <p:cNvPr id="222" name="textbox 222"/>
            <p:cNvSpPr/>
            <p:nvPr/>
          </p:nvSpPr>
          <p:spPr>
            <a:xfrm>
              <a:off x="-12700" y="-12700"/>
              <a:ext cx="1081405" cy="11023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54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8000"/>
                </a:lnSpc>
              </a:pPr>
              <a:endParaRPr lang="en-US" altLang="en-US" sz="100" dirty="0"/>
            </a:p>
            <a:p>
              <a:pPr marL="320040" algn="l" defTabSz="-635" rtl="0" eaLnBrk="0">
                <a:lnSpc>
                  <a:spcPct val="96000"/>
                </a:lnSpc>
              </a:pPr>
              <a:r>
                <a:rPr sz="36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为</a:t>
              </a:r>
              <a:endParaRPr lang="en-US" altLang="en-US" sz="3600" dirty="0"/>
            </a:p>
          </p:txBody>
        </p:sp>
      </p:grpSp>
      <p:pic>
        <p:nvPicPr>
          <p:cNvPr id="223" name="picture 2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432816" y="1452372"/>
            <a:ext cx="1966722" cy="1006601"/>
          </a:xfrm>
          <a:prstGeom prst="rect">
            <a:avLst/>
          </a:prstGeom>
        </p:spPr>
      </p:pic>
      <p:grpSp>
        <p:nvGrpSpPr>
          <p:cNvPr id="90" name="group 90"/>
          <p:cNvGrpSpPr/>
          <p:nvPr/>
        </p:nvGrpSpPr>
        <p:grpSpPr>
          <a:xfrm rot="21600000">
            <a:off x="1804416" y="1504188"/>
            <a:ext cx="727710" cy="1006602"/>
            <a:chOff x="0" y="0"/>
            <a:chExt cx="727710" cy="1006602"/>
          </a:xfrm>
        </p:grpSpPr>
        <p:pic>
          <p:nvPicPr>
            <p:cNvPr id="224" name="picture 2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727710" cy="1006602"/>
            </a:xfrm>
            <a:prstGeom prst="rect">
              <a:avLst/>
            </a:prstGeom>
          </p:spPr>
        </p:pic>
        <p:sp>
          <p:nvSpPr>
            <p:cNvPr id="225" name="textbox 225"/>
            <p:cNvSpPr/>
            <p:nvPr/>
          </p:nvSpPr>
          <p:spPr>
            <a:xfrm>
              <a:off x="-12700" y="-12700"/>
              <a:ext cx="753744" cy="104393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82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7000"/>
                </a:lnSpc>
              </a:pPr>
              <a:endParaRPr lang="en-US" altLang="en-US" sz="100" dirty="0"/>
            </a:p>
            <a:p>
              <a:pPr marL="331470" algn="l" defTabSz="-635" rtl="0" eaLnBrk="0">
                <a:lnSpc>
                  <a:spcPct val="79000"/>
                </a:lnSpc>
              </a:pPr>
              <a:r>
                <a:rPr sz="3600" spc="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(</a:t>
              </a:r>
              <a:endParaRPr lang="en-US" altLang="en-US" sz="3600" dirty="0"/>
            </a:p>
          </p:txBody>
        </p:sp>
      </p:grpSp>
      <p:sp>
        <p:nvSpPr>
          <p:cNvPr id="226" name="textbox 226"/>
          <p:cNvSpPr/>
          <p:nvPr/>
        </p:nvSpPr>
        <p:spPr>
          <a:xfrm>
            <a:off x="420116" y="1439672"/>
            <a:ext cx="1992629" cy="10991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54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9000"/>
              </a:lnSpc>
            </a:pPr>
            <a:endParaRPr lang="en-US" altLang="en-US" sz="100" dirty="0"/>
          </a:p>
          <a:p>
            <a:pPr marL="317500" algn="l" defTabSz="-635" rtl="0" eaLnBrk="0">
              <a:lnSpc>
                <a:spcPct val="96000"/>
              </a:lnSpc>
            </a:pP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主要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面</a:t>
            </a:r>
            <a:endParaRPr lang="en-US" altLang="en-US" sz="3600" dirty="0"/>
          </a:p>
        </p:txBody>
      </p:sp>
      <p:sp>
        <p:nvSpPr>
          <p:cNvPr id="227" name="textbox 227"/>
          <p:cNvSpPr/>
          <p:nvPr/>
        </p:nvSpPr>
        <p:spPr>
          <a:xfrm>
            <a:off x="2248916" y="930655"/>
            <a:ext cx="1995170" cy="1098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56000"/>
              </a:lnSpc>
            </a:pPr>
            <a:endParaRPr lang="en-US" altLang="en-US" sz="1000" dirty="0"/>
          </a:p>
          <a:p>
            <a:pPr marL="319405" algn="l" defTabSz="-635" rtl="0" eaLnBrk="0">
              <a:lnSpc>
                <a:spcPct val="95000"/>
              </a:lnSpc>
              <a:spcBef>
                <a:spcPts val="0"/>
              </a:spcBef>
            </a:pPr>
            <a:r>
              <a:rPr sz="3600" spc="-4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水平面</a:t>
            </a:r>
            <a:endParaRPr lang="en-US" altLang="en-US" sz="3600" dirty="0"/>
          </a:p>
        </p:txBody>
      </p:sp>
      <p:sp>
        <p:nvSpPr>
          <p:cNvPr id="228" name="textbox 228"/>
          <p:cNvSpPr/>
          <p:nvPr/>
        </p:nvSpPr>
        <p:spPr>
          <a:xfrm>
            <a:off x="420116" y="930655"/>
            <a:ext cx="2453004" cy="11042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55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"/>
              </a:lnSpc>
            </a:pPr>
            <a:endParaRPr lang="en-US" altLang="en-US" sz="100" dirty="0"/>
          </a:p>
          <a:p>
            <a:pPr marL="365125" algn="l" defTabSz="-635" rtl="0" eaLnBrk="0">
              <a:lnSpc>
                <a:spcPct val="96000"/>
              </a:lnSpc>
            </a:pPr>
            <a:r>
              <a:rPr sz="3600" spc="-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以当地</a:t>
            </a:r>
            <a:r>
              <a:rPr sz="3600" spc="-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</a:t>
            </a:r>
            <a:endParaRPr lang="en-US" altLang="en-US" sz="3600" dirty="0"/>
          </a:p>
        </p:txBody>
      </p:sp>
      <p:pic>
        <p:nvPicPr>
          <p:cNvPr id="229" name="picture 2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937004" y="1452372"/>
            <a:ext cx="2881122" cy="1006601"/>
          </a:xfrm>
          <a:prstGeom prst="rect">
            <a:avLst/>
          </a:prstGeom>
        </p:spPr>
      </p:pic>
      <p:pic>
        <p:nvPicPr>
          <p:cNvPr id="230" name="picture 2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4223003" y="1504188"/>
            <a:ext cx="727709" cy="1006602"/>
          </a:xfrm>
          <a:prstGeom prst="rect">
            <a:avLst/>
          </a:prstGeom>
        </p:spPr>
      </p:pic>
      <p:sp>
        <p:nvSpPr>
          <p:cNvPr id="231" name="path"/>
          <p:cNvSpPr/>
          <p:nvPr/>
        </p:nvSpPr>
        <p:spPr>
          <a:xfrm>
            <a:off x="4858015" y="1562464"/>
            <a:ext cx="3734765" cy="2819922"/>
          </a:xfrm>
          <a:custGeom>
            <a:avLst/>
            <a:gdLst/>
            <a:ahLst/>
            <a:cxnLst/>
            <a:rect l="0" t="0" r="0" b="0"/>
            <a:pathLst>
              <a:path w="5881" h="4440">
                <a:moveTo>
                  <a:pt x="2314" y="1119"/>
                </a:moveTo>
                <a:lnTo>
                  <a:pt x="5864" y="1863"/>
                </a:lnTo>
                <a:moveTo>
                  <a:pt x="2" y="3567"/>
                </a:moveTo>
                <a:lnTo>
                  <a:pt x="2314" y="1119"/>
                </a:lnTo>
                <a:moveTo>
                  <a:pt x="1962" y="4003"/>
                </a:moveTo>
                <a:lnTo>
                  <a:pt x="5273" y="1"/>
                </a:lnTo>
                <a:moveTo>
                  <a:pt x="1186" y="2312"/>
                </a:moveTo>
                <a:lnTo>
                  <a:pt x="4902" y="3139"/>
                </a:lnTo>
                <a:moveTo>
                  <a:pt x="2" y="3567"/>
                </a:moveTo>
                <a:lnTo>
                  <a:pt x="3923" y="4438"/>
                </a:lnTo>
                <a:moveTo>
                  <a:pt x="3923" y="4438"/>
                </a:moveTo>
                <a:lnTo>
                  <a:pt x="5879" y="1844"/>
                </a:lnTo>
                <a:moveTo>
                  <a:pt x="5138" y="3243"/>
                </a:moveTo>
                <a:lnTo>
                  <a:pt x="5252" y="3367"/>
                </a:lnTo>
              </a:path>
            </a:pathLst>
          </a:custGeom>
          <a:noFill/>
          <a:ln w="2713" cap="rnd">
            <a:solidFill>
              <a:srgbClr val="FFFFF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92" name="group 92"/>
          <p:cNvGrpSpPr/>
          <p:nvPr/>
        </p:nvGrpSpPr>
        <p:grpSpPr>
          <a:xfrm rot="21600000">
            <a:off x="187452" y="2383536"/>
            <a:ext cx="643889" cy="669797"/>
            <a:chOff x="0" y="0"/>
            <a:chExt cx="643889" cy="669797"/>
          </a:xfrm>
        </p:grpSpPr>
        <p:pic>
          <p:nvPicPr>
            <p:cNvPr id="232" name="picture 2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643889" cy="669797"/>
            </a:xfrm>
            <a:prstGeom prst="rect">
              <a:avLst/>
            </a:prstGeom>
          </p:spPr>
        </p:pic>
        <p:sp>
          <p:nvSpPr>
            <p:cNvPr id="233" name="textbox 233"/>
            <p:cNvSpPr/>
            <p:nvPr/>
          </p:nvSpPr>
          <p:spPr>
            <a:xfrm>
              <a:off x="-12700" y="-12700"/>
              <a:ext cx="669290" cy="7715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23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9000"/>
                </a:lnSpc>
              </a:pPr>
              <a:endParaRPr lang="en-US" altLang="en-US" sz="100" dirty="0"/>
            </a:p>
            <a:p>
              <a:pPr marL="225425" algn="l" defTabSz="-635" rtl="0" eaLnBrk="0">
                <a:lnSpc>
                  <a:spcPct val="75000"/>
                </a:lnSpc>
              </a:pPr>
              <a:r>
                <a:rPr sz="2500" spc="0" dirty="0">
                  <a:solidFill>
                    <a:srgbClr val="FFCC00">
                      <a:alpha val="100000"/>
                    </a:srgbClr>
                  </a:solidFill>
                  <a:latin typeface="Wingdings" charset="2"/>
                  <a:ea typeface="Wingdings" charset="2"/>
                  <a:cs typeface="Wingdings" charset="2"/>
                </a:rPr>
                <a:t>1</a:t>
              </a:r>
              <a:endParaRPr lang="en-US" altLang="en-US" sz="2500" dirty="0"/>
            </a:p>
          </p:txBody>
        </p:sp>
      </p:grpSp>
      <p:pic>
        <p:nvPicPr>
          <p:cNvPr id="234" name="picture 2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432816" y="2150364"/>
            <a:ext cx="3341369" cy="1009650"/>
          </a:xfrm>
          <a:prstGeom prst="rect">
            <a:avLst/>
          </a:prstGeom>
        </p:spPr>
      </p:pic>
      <p:grpSp>
        <p:nvGrpSpPr>
          <p:cNvPr id="94" name="group 94"/>
          <p:cNvGrpSpPr/>
          <p:nvPr/>
        </p:nvGrpSpPr>
        <p:grpSpPr>
          <a:xfrm rot="21600000">
            <a:off x="432816" y="2699004"/>
            <a:ext cx="1052322" cy="1006601"/>
            <a:chOff x="0" y="0"/>
            <a:chExt cx="1052322" cy="1006601"/>
          </a:xfrm>
        </p:grpSpPr>
        <p:pic>
          <p:nvPicPr>
            <p:cNvPr id="235" name="picture 23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600000">
              <a:off x="0" y="0"/>
              <a:ext cx="1052322" cy="1006601"/>
            </a:xfrm>
            <a:prstGeom prst="rect">
              <a:avLst/>
            </a:prstGeom>
          </p:spPr>
        </p:pic>
        <p:sp>
          <p:nvSpPr>
            <p:cNvPr id="236" name="textbox 236"/>
            <p:cNvSpPr/>
            <p:nvPr/>
          </p:nvSpPr>
          <p:spPr>
            <a:xfrm>
              <a:off x="-12700" y="-12700"/>
              <a:ext cx="1078230" cy="109918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54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000"/>
                </a:lnSpc>
              </a:pPr>
              <a:endParaRPr lang="en-US" altLang="en-US" sz="100" dirty="0"/>
            </a:p>
            <a:p>
              <a:pPr marL="360680" algn="l" defTabSz="-635" rtl="0" eaLnBrk="0">
                <a:lnSpc>
                  <a:spcPct val="96000"/>
                </a:lnSpc>
              </a:pPr>
              <a:r>
                <a:rPr sz="3600" spc="0" dirty="0">
                  <a:solidFill>
                    <a:srgbClr val="FFFF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向</a:t>
              </a:r>
              <a:endParaRPr lang="en-US" altLang="en-US" sz="3600" dirty="0"/>
            </a:p>
          </p:txBody>
        </p:sp>
      </p:grpSp>
      <p:grpSp>
        <p:nvGrpSpPr>
          <p:cNvPr id="96" name="group 96"/>
          <p:cNvGrpSpPr/>
          <p:nvPr/>
        </p:nvGrpSpPr>
        <p:grpSpPr>
          <a:xfrm rot="21600000">
            <a:off x="3176016" y="2150364"/>
            <a:ext cx="1512569" cy="1009650"/>
            <a:chOff x="0" y="0"/>
            <a:chExt cx="1512569" cy="1009650"/>
          </a:xfrm>
        </p:grpSpPr>
        <p:pic>
          <p:nvPicPr>
            <p:cNvPr id="237" name="picture 23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1600000">
              <a:off x="0" y="0"/>
              <a:ext cx="1512569" cy="1009650"/>
            </a:xfrm>
            <a:prstGeom prst="rect">
              <a:avLst/>
            </a:prstGeom>
          </p:spPr>
        </p:pic>
        <p:sp>
          <p:nvSpPr>
            <p:cNvPr id="238" name="textbox 238"/>
            <p:cNvSpPr/>
            <p:nvPr/>
          </p:nvSpPr>
          <p:spPr>
            <a:xfrm>
              <a:off x="-12700" y="-12700"/>
              <a:ext cx="1537969" cy="11023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54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9000"/>
                </a:lnSpc>
              </a:pPr>
              <a:endParaRPr lang="en-US" altLang="en-US" sz="100" dirty="0"/>
            </a:p>
            <a:p>
              <a:pPr marL="321310" algn="l" defTabSz="-635" rtl="0" eaLnBrk="0">
                <a:lnSpc>
                  <a:spcPct val="96000"/>
                </a:lnSpc>
              </a:pPr>
              <a:r>
                <a:rPr sz="3600" spc="-50" dirty="0">
                  <a:solidFill>
                    <a:srgbClr val="FFFF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北方</a:t>
              </a:r>
              <a:endParaRPr lang="en-US" altLang="en-US" sz="3600" dirty="0"/>
            </a:p>
          </p:txBody>
        </p:sp>
      </p:grpSp>
      <p:sp>
        <p:nvSpPr>
          <p:cNvPr id="239" name="textbox 239"/>
          <p:cNvSpPr/>
          <p:nvPr/>
        </p:nvSpPr>
        <p:spPr>
          <a:xfrm>
            <a:off x="420116" y="2137664"/>
            <a:ext cx="3366770" cy="11004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57000"/>
              </a:lnSpc>
            </a:pPr>
            <a:endParaRPr lang="en-US" altLang="en-US" sz="1000" dirty="0"/>
          </a:p>
          <a:p>
            <a:pPr marL="313690" algn="l" defTabSz="-635" rtl="0" eaLnBrk="0">
              <a:lnSpc>
                <a:spcPct val="95000"/>
              </a:lnSpc>
              <a:spcBef>
                <a:spcPts val="5"/>
              </a:spcBef>
            </a:pP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通常以当地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</a:t>
            </a:r>
            <a:endParaRPr lang="en-US" altLang="en-US" sz="3600" dirty="0"/>
          </a:p>
        </p:txBody>
      </p:sp>
      <p:pic>
        <p:nvPicPr>
          <p:cNvPr id="240" name="picture 2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890016" y="2699004"/>
            <a:ext cx="3795521" cy="1006601"/>
          </a:xfrm>
          <a:prstGeom prst="rect">
            <a:avLst/>
          </a:prstGeom>
        </p:spPr>
      </p:pic>
      <p:pic>
        <p:nvPicPr>
          <p:cNvPr id="241" name="picture 2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432816" y="3208020"/>
            <a:ext cx="1052322" cy="1006601"/>
          </a:xfrm>
          <a:prstGeom prst="rect">
            <a:avLst/>
          </a:prstGeom>
        </p:spPr>
      </p:pic>
      <p:sp>
        <p:nvSpPr>
          <p:cNvPr id="242" name="textbox 242"/>
          <p:cNvSpPr/>
          <p:nvPr/>
        </p:nvSpPr>
        <p:spPr>
          <a:xfrm>
            <a:off x="877316" y="2686304"/>
            <a:ext cx="3821429" cy="10941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55000"/>
              </a:lnSpc>
            </a:pPr>
            <a:endParaRPr lang="en-US" altLang="en-US" sz="1000" dirty="0"/>
          </a:p>
          <a:p>
            <a:pPr marL="319405" algn="l" defTabSz="-635" rtl="0" eaLnBrk="0">
              <a:lnSpc>
                <a:spcPct val="95000"/>
              </a:lnSpc>
              <a:spcBef>
                <a:spcPts val="0"/>
              </a:spcBef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为坐标轴的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正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方</a:t>
            </a:r>
            <a:endParaRPr lang="en-US" altLang="en-US" sz="3600" dirty="0"/>
          </a:p>
        </p:txBody>
      </p:sp>
      <p:pic>
        <p:nvPicPr>
          <p:cNvPr id="243" name="picture 2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87452" y="4099559"/>
            <a:ext cx="640841" cy="668273"/>
          </a:xfrm>
          <a:prstGeom prst="rect">
            <a:avLst/>
          </a:prstGeom>
        </p:spPr>
      </p:pic>
      <p:grpSp>
        <p:nvGrpSpPr>
          <p:cNvPr id="98" name="group 98"/>
          <p:cNvGrpSpPr/>
          <p:nvPr/>
        </p:nvGrpSpPr>
        <p:grpSpPr>
          <a:xfrm rot="21600000">
            <a:off x="432816" y="3866388"/>
            <a:ext cx="1509522" cy="1006601"/>
            <a:chOff x="0" y="0"/>
            <a:chExt cx="1509522" cy="1006601"/>
          </a:xfrm>
        </p:grpSpPr>
        <p:pic>
          <p:nvPicPr>
            <p:cNvPr id="244" name="picture 24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1600000">
              <a:off x="0" y="0"/>
              <a:ext cx="1509522" cy="1006601"/>
            </a:xfrm>
            <a:prstGeom prst="rect">
              <a:avLst/>
            </a:prstGeom>
          </p:spPr>
        </p:pic>
        <p:sp>
          <p:nvSpPr>
            <p:cNvPr id="245" name="textbox 245"/>
            <p:cNvSpPr/>
            <p:nvPr/>
          </p:nvSpPr>
          <p:spPr>
            <a:xfrm>
              <a:off x="-12700" y="-12700"/>
              <a:ext cx="1535430" cy="109918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55000"/>
                </a:lnSpc>
              </a:pPr>
              <a:endParaRPr lang="en-US" altLang="en-US" sz="1000" dirty="0"/>
            </a:p>
            <a:p>
              <a:pPr marL="317500" algn="l" defTabSz="-635" rtl="0" eaLnBrk="0">
                <a:lnSpc>
                  <a:spcPct val="96000"/>
                </a:lnSpc>
                <a:spcBef>
                  <a:spcPts val="0"/>
                </a:spcBef>
              </a:pPr>
              <a:r>
                <a:rPr sz="3600" spc="-5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用</a:t>
              </a:r>
              <a:r>
                <a:rPr sz="3600" spc="-4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于</a:t>
              </a:r>
              <a:endParaRPr lang="en-US" altLang="en-US" sz="3600" dirty="0"/>
            </a:p>
          </p:txBody>
        </p:sp>
      </p:grpSp>
      <p:grpSp>
        <p:nvGrpSpPr>
          <p:cNvPr id="100" name="group 100"/>
          <p:cNvGrpSpPr/>
          <p:nvPr/>
        </p:nvGrpSpPr>
        <p:grpSpPr>
          <a:xfrm rot="21600000">
            <a:off x="1347216" y="3866388"/>
            <a:ext cx="3338321" cy="1006601"/>
            <a:chOff x="0" y="0"/>
            <a:chExt cx="3338321" cy="1006601"/>
          </a:xfrm>
        </p:grpSpPr>
        <p:pic>
          <p:nvPicPr>
            <p:cNvPr id="246" name="picture 24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21600000">
              <a:off x="0" y="0"/>
              <a:ext cx="3338321" cy="1006601"/>
            </a:xfrm>
            <a:prstGeom prst="rect">
              <a:avLst/>
            </a:prstGeom>
          </p:spPr>
        </p:pic>
        <p:sp>
          <p:nvSpPr>
            <p:cNvPr id="247" name="textbox 247"/>
            <p:cNvSpPr/>
            <p:nvPr/>
          </p:nvSpPr>
          <p:spPr>
            <a:xfrm>
              <a:off x="-12700" y="-12700"/>
              <a:ext cx="3364229" cy="10953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56000"/>
                </a:lnSpc>
              </a:pPr>
              <a:endParaRPr lang="en-US" altLang="en-US" sz="1000" dirty="0"/>
            </a:p>
            <a:p>
              <a:pPr marL="326390" algn="l" defTabSz="-635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3600" spc="-40" dirty="0">
                  <a:solidFill>
                    <a:srgbClr val="FFFF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小的局部地</a:t>
              </a:r>
              <a:r>
                <a:rPr sz="3600" spc="0" dirty="0">
                  <a:solidFill>
                    <a:srgbClr val="FFFF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区</a:t>
              </a:r>
              <a:endParaRPr lang="en-US" altLang="en-US" sz="3600" dirty="0"/>
            </a:p>
          </p:txBody>
        </p:sp>
      </p:grpSp>
      <p:sp>
        <p:nvSpPr>
          <p:cNvPr id="248" name="textbox 248"/>
          <p:cNvSpPr/>
          <p:nvPr/>
        </p:nvSpPr>
        <p:spPr>
          <a:xfrm>
            <a:off x="1791673" y="385313"/>
            <a:ext cx="5542915" cy="660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67000"/>
              </a:lnSpc>
            </a:pPr>
            <a:endParaRPr lang="en-US" altLang="en-US" sz="100" dirty="0"/>
          </a:p>
          <a:p>
            <a:pPr marL="292100" algn="l" defTabSz="-635" rtl="0" eaLnBrk="0">
              <a:lnSpc>
                <a:spcPct val="95000"/>
              </a:lnSpc>
            </a:pPr>
            <a:r>
              <a:rPr sz="4400" spc="170" dirty="0">
                <a:ln w="15980" cap="flat" cmpd="sng">
                  <a:solidFill>
                    <a:srgbClr val="E5E5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(二)假定平面坐标</a:t>
            </a:r>
            <a:r>
              <a:rPr sz="4400" spc="110" dirty="0">
                <a:ln w="15980" cap="flat" cmpd="sng">
                  <a:solidFill>
                    <a:srgbClr val="E5E5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系</a:t>
            </a:r>
            <a:endParaRPr lang="en-US" altLang="en-US" sz="4400" dirty="0"/>
          </a:p>
        </p:txBody>
      </p:sp>
      <p:sp>
        <p:nvSpPr>
          <p:cNvPr id="249" name="textbox 249"/>
          <p:cNvSpPr/>
          <p:nvPr/>
        </p:nvSpPr>
        <p:spPr>
          <a:xfrm>
            <a:off x="1924304" y="1439672"/>
            <a:ext cx="2907029" cy="10972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57000"/>
              </a:lnSpc>
            </a:pPr>
            <a:endParaRPr lang="en-US" altLang="en-US" sz="1000" dirty="0"/>
          </a:p>
          <a:p>
            <a:pPr marL="321310" algn="l" defTabSz="-635" rtl="0" eaLnBrk="0">
              <a:lnSpc>
                <a:spcPct val="95000"/>
              </a:lnSpc>
              <a:spcBef>
                <a:spcPts val="5"/>
              </a:spcBef>
            </a:pP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不需要投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影</a:t>
            </a:r>
            <a:endParaRPr lang="en-US" altLang="en-US" sz="3600" dirty="0"/>
          </a:p>
        </p:txBody>
      </p:sp>
      <p:sp>
        <p:nvSpPr>
          <p:cNvPr id="250" name="path"/>
          <p:cNvSpPr/>
          <p:nvPr/>
        </p:nvSpPr>
        <p:spPr>
          <a:xfrm>
            <a:off x="6208462" y="4908433"/>
            <a:ext cx="41425" cy="306914"/>
          </a:xfrm>
          <a:custGeom>
            <a:avLst/>
            <a:gdLst/>
            <a:ahLst/>
            <a:cxnLst/>
            <a:rect l="0" t="0" r="0" b="0"/>
            <a:pathLst>
              <a:path w="65" h="483">
                <a:moveTo>
                  <a:pt x="2" y="1"/>
                </a:moveTo>
                <a:lnTo>
                  <a:pt x="62" y="481"/>
                </a:lnTo>
              </a:path>
            </a:pathLst>
          </a:custGeom>
          <a:noFill/>
          <a:ln w="2713" cap="rnd">
            <a:solidFill>
              <a:srgbClr val="FFFFF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1" name="path"/>
          <p:cNvSpPr/>
          <p:nvPr/>
        </p:nvSpPr>
        <p:spPr>
          <a:xfrm>
            <a:off x="5472080" y="4760797"/>
            <a:ext cx="2889535" cy="962548"/>
          </a:xfrm>
          <a:custGeom>
            <a:avLst/>
            <a:gdLst/>
            <a:ahLst/>
            <a:cxnLst/>
            <a:rect l="0" t="0" r="0" b="0"/>
            <a:pathLst>
              <a:path w="4550" h="1515">
                <a:moveTo>
                  <a:pt x="4417" y="372"/>
                </a:moveTo>
                <a:lnTo>
                  <a:pt x="4548" y="1513"/>
                </a:lnTo>
                <a:moveTo>
                  <a:pt x="2" y="1"/>
                </a:moveTo>
                <a:lnTo>
                  <a:pt x="774" y="488"/>
                </a:lnTo>
                <a:moveTo>
                  <a:pt x="774" y="488"/>
                </a:moveTo>
                <a:lnTo>
                  <a:pt x="1633" y="890"/>
                </a:lnTo>
                <a:moveTo>
                  <a:pt x="1633" y="890"/>
                </a:moveTo>
                <a:lnTo>
                  <a:pt x="2560" y="1198"/>
                </a:lnTo>
                <a:moveTo>
                  <a:pt x="2560" y="1198"/>
                </a:moveTo>
                <a:lnTo>
                  <a:pt x="3539" y="1408"/>
                </a:lnTo>
                <a:moveTo>
                  <a:pt x="3539" y="1408"/>
                </a:moveTo>
                <a:lnTo>
                  <a:pt x="4548" y="1513"/>
                </a:lnTo>
              </a:path>
            </a:pathLst>
          </a:custGeom>
          <a:noFill/>
          <a:ln w="2713" cap="rnd">
            <a:solidFill>
              <a:srgbClr val="FFFFF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2" name="textbox 252"/>
          <p:cNvSpPr/>
          <p:nvPr/>
        </p:nvSpPr>
        <p:spPr>
          <a:xfrm>
            <a:off x="420116" y="3195320"/>
            <a:ext cx="1078230" cy="10991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55000"/>
              </a:lnSpc>
            </a:pPr>
            <a:endParaRPr lang="en-US" altLang="en-US" sz="1000" dirty="0"/>
          </a:p>
          <a:p>
            <a:pPr marL="360045" algn="l" defTabSz="-635" rtl="0" eaLnBrk="0">
              <a:lnSpc>
                <a:spcPct val="96000"/>
              </a:lnSpc>
              <a:spcBef>
                <a:spcPts val="0"/>
              </a:spcBef>
            </a:pP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向</a:t>
            </a:r>
            <a:endParaRPr lang="en-US" altLang="en-US" sz="3600" dirty="0"/>
          </a:p>
        </p:txBody>
      </p:sp>
      <p:sp>
        <p:nvSpPr>
          <p:cNvPr id="253" name="textbox 253"/>
          <p:cNvSpPr/>
          <p:nvPr/>
        </p:nvSpPr>
        <p:spPr>
          <a:xfrm>
            <a:off x="4210303" y="1491488"/>
            <a:ext cx="753109" cy="10439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8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7000"/>
              </a:lnSpc>
            </a:pPr>
            <a:endParaRPr lang="en-US" altLang="en-US" sz="100" dirty="0"/>
          </a:p>
          <a:p>
            <a:pPr marL="287020" algn="l" defTabSz="-635" rtl="0" eaLnBrk="0">
              <a:lnSpc>
                <a:spcPct val="79000"/>
              </a:lnSpc>
            </a:pP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</a:t>
            </a:r>
            <a:endParaRPr lang="en-US" altLang="en-US" sz="3600" dirty="0"/>
          </a:p>
        </p:txBody>
      </p:sp>
      <p:sp>
        <p:nvSpPr>
          <p:cNvPr id="254" name="textbox 254"/>
          <p:cNvSpPr/>
          <p:nvPr/>
        </p:nvSpPr>
        <p:spPr>
          <a:xfrm>
            <a:off x="174752" y="4086859"/>
            <a:ext cx="666750" cy="7702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24000"/>
              </a:lnSpc>
            </a:pPr>
            <a:endParaRPr lang="en-US" altLang="en-US" sz="1000" dirty="0"/>
          </a:p>
          <a:p>
            <a:pPr marL="225425" algn="l" defTabSz="-635" rtl="0" eaLnBrk="0">
              <a:lnSpc>
                <a:spcPct val="75000"/>
              </a:lnSpc>
            </a:pPr>
            <a:r>
              <a:rPr sz="2500" spc="0" dirty="0">
                <a:solidFill>
                  <a:srgbClr val="FFCC00">
                    <a:alpha val="100000"/>
                  </a:srgbClr>
                </a:solidFill>
                <a:latin typeface="Wingdings" charset="2"/>
                <a:ea typeface="Wingdings" charset="2"/>
                <a:cs typeface="Wingdings" charset="2"/>
              </a:rPr>
              <a:t>1</a:t>
            </a:r>
            <a:endParaRPr lang="en-US" altLang="en-US" sz="2500" dirty="0"/>
          </a:p>
        </p:txBody>
      </p:sp>
      <p:sp>
        <p:nvSpPr>
          <p:cNvPr id="255" name="path"/>
          <p:cNvSpPr/>
          <p:nvPr/>
        </p:nvSpPr>
        <p:spPr>
          <a:xfrm>
            <a:off x="8290552" y="1452469"/>
            <a:ext cx="146097" cy="159278"/>
          </a:xfrm>
          <a:custGeom>
            <a:avLst/>
            <a:gdLst/>
            <a:ahLst/>
            <a:cxnLst/>
            <a:rect l="0" t="0" r="0" b="0"/>
            <a:pathLst>
              <a:path w="230" h="250">
                <a:moveTo>
                  <a:pt x="2" y="248"/>
                </a:moveTo>
                <a:lnTo>
                  <a:pt x="227" y="1"/>
                </a:lnTo>
                <a:moveTo>
                  <a:pt x="2" y="1"/>
                </a:moveTo>
                <a:lnTo>
                  <a:pt x="227" y="248"/>
                </a:lnTo>
              </a:path>
            </a:pathLst>
          </a:custGeom>
          <a:noFill/>
          <a:ln w="2713" cap="rnd">
            <a:solidFill>
              <a:srgbClr val="FFFFF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6" name="path"/>
          <p:cNvSpPr/>
          <p:nvPr/>
        </p:nvSpPr>
        <p:spPr>
          <a:xfrm>
            <a:off x="8191691" y="3621118"/>
            <a:ext cx="74198" cy="80889"/>
          </a:xfrm>
          <a:custGeom>
            <a:avLst/>
            <a:gdLst/>
            <a:ahLst/>
            <a:cxnLst/>
            <a:rect l="0" t="0" r="0" b="0"/>
            <a:pathLst>
              <a:path w="116" h="127">
                <a:moveTo>
                  <a:pt x="2" y="125"/>
                </a:moveTo>
                <a:lnTo>
                  <a:pt x="114" y="1"/>
                </a:lnTo>
              </a:path>
            </a:pathLst>
          </a:custGeom>
          <a:noFill/>
          <a:ln w="2713" cap="rnd">
            <a:solidFill>
              <a:srgbClr val="FFFFF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58" name="picture 2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102" name="group 102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259" name="picture 2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pic>
          <p:nvPicPr>
            <p:cNvPr id="260" name="picture 2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2129027" y="48768"/>
              <a:ext cx="1841754" cy="1226057"/>
            </a:xfrm>
            <a:prstGeom prst="rect">
              <a:avLst/>
            </a:prstGeom>
          </p:spPr>
        </p:pic>
        <p:pic>
          <p:nvPicPr>
            <p:cNvPr id="261" name="picture 26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3526535" y="48768"/>
              <a:ext cx="3519678" cy="1226057"/>
            </a:xfrm>
            <a:prstGeom prst="rect">
              <a:avLst/>
            </a:prstGeom>
          </p:spPr>
        </p:pic>
        <p:pic>
          <p:nvPicPr>
            <p:cNvPr id="262" name="picture 26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749808" y="949451"/>
              <a:ext cx="886206" cy="1226058"/>
            </a:xfrm>
            <a:prstGeom prst="rect">
              <a:avLst/>
            </a:prstGeom>
          </p:spPr>
        </p:pic>
        <p:sp>
          <p:nvSpPr>
            <p:cNvPr id="263" name="textbox 263"/>
            <p:cNvSpPr/>
            <p:nvPr/>
          </p:nvSpPr>
          <p:spPr>
            <a:xfrm>
              <a:off x="776002" y="309113"/>
              <a:ext cx="5906770" cy="136334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96000"/>
                </a:lnSpc>
              </a:pPr>
              <a:endParaRPr lang="en-US" altLang="en-US" sz="100" dirty="0"/>
            </a:p>
            <a:p>
              <a:pPr algn="r" defTabSz="-635" rtl="0" eaLnBrk="0">
                <a:lnSpc>
                  <a:spcPct val="95000"/>
                </a:lnSpc>
              </a:pPr>
              <a:r>
                <a:rPr sz="4400" spc="-2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平面坐标系</a:t>
              </a:r>
              <a:endParaRPr lang="en-US" altLang="en-US" sz="4400" dirty="0"/>
            </a:p>
            <a:p>
              <a:pPr algn="l" defTabSz="-635" rtl="0" eaLnBrk="0">
                <a:lnSpc>
                  <a:spcPct val="176000"/>
                </a:lnSpc>
              </a:pPr>
              <a:endParaRPr lang="en-US" altLang="en-US" sz="1000" dirty="0"/>
            </a:p>
            <a:p>
              <a:pPr marL="4537710" algn="l" defTabSz="-635" rtl="0" eaLnBrk="0">
                <a:lnSpc>
                  <a:spcPts val="1820"/>
                </a:lnSpc>
                <a:spcBef>
                  <a:spcPts val="820"/>
                </a:spcBef>
              </a:pPr>
              <a:r>
                <a:rPr sz="2700" spc="1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X</a:t>
              </a:r>
              <a:endParaRPr lang="en-US" altLang="en-US" sz="2700" dirty="0"/>
            </a:p>
            <a:p>
              <a:pPr marL="12700" algn="l" defTabSz="-635" rtl="0" eaLnBrk="0">
                <a:lnSpc>
                  <a:spcPts val="750"/>
                </a:lnSpc>
              </a:pPr>
              <a:r>
                <a:rPr sz="6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。</a:t>
              </a:r>
              <a:endParaRPr lang="en-US" altLang="en-US" sz="600" dirty="0"/>
            </a:p>
          </p:txBody>
        </p:sp>
        <p:pic>
          <p:nvPicPr>
            <p:cNvPr id="264" name="picture 26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912876" y="886967"/>
              <a:ext cx="1841754" cy="1226058"/>
            </a:xfrm>
            <a:prstGeom prst="rect">
              <a:avLst/>
            </a:prstGeom>
          </p:spPr>
        </p:pic>
        <p:pic>
          <p:nvPicPr>
            <p:cNvPr id="265" name="picture 26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2031491" y="949451"/>
              <a:ext cx="886205" cy="1226058"/>
            </a:xfrm>
            <a:prstGeom prst="rect">
              <a:avLst/>
            </a:prstGeom>
          </p:spPr>
        </p:pic>
        <p:pic>
          <p:nvPicPr>
            <p:cNvPr id="266" name="picture 26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5901435" y="1953767"/>
              <a:ext cx="1026033" cy="710564"/>
            </a:xfrm>
            <a:prstGeom prst="rect">
              <a:avLst/>
            </a:prstGeom>
          </p:spPr>
        </p:pic>
        <p:pic>
          <p:nvPicPr>
            <p:cNvPr id="267" name="picture 26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249936" y="1338059"/>
              <a:ext cx="514350" cy="535698"/>
            </a:xfrm>
            <a:prstGeom prst="rect">
              <a:avLst/>
            </a:prstGeom>
          </p:spPr>
        </p:pic>
      </p:grpSp>
      <p:pic>
        <p:nvPicPr>
          <p:cNvPr id="268" name="picture 2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38427" y="1430274"/>
            <a:ext cx="6939533" cy="4577333"/>
          </a:xfrm>
          <a:prstGeom prst="rect">
            <a:avLst/>
          </a:prstGeom>
        </p:spPr>
      </p:pic>
      <p:sp>
        <p:nvSpPr>
          <p:cNvPr id="269" name="textbox 269"/>
          <p:cNvSpPr/>
          <p:nvPr/>
        </p:nvSpPr>
        <p:spPr>
          <a:xfrm>
            <a:off x="1269577" y="1147051"/>
            <a:ext cx="1120775" cy="6756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7000"/>
              </a:lnSpc>
            </a:pPr>
            <a:r>
              <a:rPr sz="4400" spc="-5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重</a:t>
            </a:r>
            <a:r>
              <a:rPr sz="4400" spc="-4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点</a:t>
            </a:r>
            <a:endParaRPr lang="en-US" altLang="en-US" sz="4400" dirty="0"/>
          </a:p>
        </p:txBody>
      </p:sp>
      <p:sp>
        <p:nvSpPr>
          <p:cNvPr id="270" name="textbox 270"/>
          <p:cNvSpPr/>
          <p:nvPr/>
        </p:nvSpPr>
        <p:spPr>
          <a:xfrm>
            <a:off x="2492402" y="412585"/>
            <a:ext cx="1032510" cy="5219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6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4000"/>
              </a:lnSpc>
            </a:pPr>
            <a:r>
              <a:rPr sz="3900" spc="-2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二、</a:t>
            </a:r>
            <a:endParaRPr lang="en-US" altLang="en-US" sz="3900" dirty="0"/>
          </a:p>
        </p:txBody>
      </p:sp>
      <p:sp>
        <p:nvSpPr>
          <p:cNvPr id="271" name="textbox 271"/>
          <p:cNvSpPr/>
          <p:nvPr/>
        </p:nvSpPr>
        <p:spPr>
          <a:xfrm>
            <a:off x="2352912" y="1261772"/>
            <a:ext cx="200025" cy="5537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44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</a:t>
            </a:r>
            <a:endParaRPr lang="en-US" altLang="en-US" sz="4400" dirty="0"/>
          </a:p>
        </p:txBody>
      </p:sp>
      <p:sp>
        <p:nvSpPr>
          <p:cNvPr id="272" name="textbox 272"/>
          <p:cNvSpPr/>
          <p:nvPr/>
        </p:nvSpPr>
        <p:spPr>
          <a:xfrm>
            <a:off x="1125536" y="1261772"/>
            <a:ext cx="156210" cy="5391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4040"/>
              </a:lnSpc>
            </a:pPr>
            <a:r>
              <a:rPr sz="3300" spc="-8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endParaRPr lang="en-US" altLang="en-US" sz="3300" dirty="0"/>
          </a:p>
        </p:txBody>
      </p:sp>
      <p:sp>
        <p:nvSpPr>
          <p:cNvPr id="273" name="textbox 273"/>
          <p:cNvSpPr/>
          <p:nvPr/>
        </p:nvSpPr>
        <p:spPr>
          <a:xfrm>
            <a:off x="8497168" y="3547684"/>
            <a:ext cx="264795" cy="3333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5000"/>
              </a:lnSpc>
            </a:pP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endParaRPr lang="en-US" altLang="en-US" sz="2700" dirty="0"/>
          </a:p>
        </p:txBody>
      </p:sp>
      <p:sp>
        <p:nvSpPr>
          <p:cNvPr id="274" name="textbox 274"/>
          <p:cNvSpPr/>
          <p:nvPr/>
        </p:nvSpPr>
        <p:spPr>
          <a:xfrm>
            <a:off x="405016" y="1463807"/>
            <a:ext cx="190500" cy="1898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1290"/>
              </a:lnSpc>
            </a:pPr>
            <a:r>
              <a:rPr sz="1000" spc="-50" dirty="0">
                <a:solidFill>
                  <a:srgbClr val="FFCC00">
                    <a:alpha val="100000"/>
                  </a:srgbClr>
                </a:solidFill>
                <a:latin typeface="Wingdings" charset="2"/>
                <a:ea typeface="Wingdings" charset="2"/>
                <a:cs typeface="Wingdings" charset="2"/>
              </a:rPr>
              <a:t>1</a:t>
            </a:r>
            <a:endParaRPr lang="en-US" altLang="en-US"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76" name="picture 2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057400"/>
            <a:ext cx="6393053" cy="4792915"/>
          </a:xfrm>
          <a:prstGeom prst="rect">
            <a:avLst/>
          </a:prstGeom>
        </p:spPr>
      </p:pic>
      <p:pic>
        <p:nvPicPr>
          <p:cNvPr id="277" name="picture 2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pic>
        <p:nvPicPr>
          <p:cNvPr id="278" name="picture 2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702307" y="124968"/>
            <a:ext cx="5770626" cy="1226057"/>
          </a:xfrm>
          <a:prstGeom prst="rect">
            <a:avLst/>
          </a:prstGeom>
        </p:spPr>
      </p:pic>
      <p:grpSp>
        <p:nvGrpSpPr>
          <p:cNvPr id="104" name="group 104"/>
          <p:cNvGrpSpPr/>
          <p:nvPr/>
        </p:nvGrpSpPr>
        <p:grpSpPr>
          <a:xfrm rot="21600000">
            <a:off x="2225039" y="835152"/>
            <a:ext cx="4723638" cy="1006602"/>
            <a:chOff x="0" y="0"/>
            <a:chExt cx="4723638" cy="1006602"/>
          </a:xfrm>
        </p:grpSpPr>
        <p:pic>
          <p:nvPicPr>
            <p:cNvPr id="279" name="picture 27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4723638" cy="1006602"/>
            </a:xfrm>
            <a:prstGeom prst="rect">
              <a:avLst/>
            </a:prstGeom>
          </p:spPr>
        </p:pic>
        <p:sp>
          <p:nvSpPr>
            <p:cNvPr id="280" name="textbox 280"/>
            <p:cNvSpPr/>
            <p:nvPr/>
          </p:nvSpPr>
          <p:spPr>
            <a:xfrm>
              <a:off x="-12700" y="-12700"/>
              <a:ext cx="4749165" cy="109728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56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8000"/>
                </a:lnSpc>
              </a:pPr>
              <a:endParaRPr lang="en-US" altLang="en-US" sz="100" dirty="0"/>
            </a:p>
            <a:p>
              <a:pPr marL="554990" algn="l" defTabSz="-635" rtl="0" eaLnBrk="0">
                <a:lnSpc>
                  <a:spcPct val="95000"/>
                </a:lnSpc>
              </a:pPr>
              <a:r>
                <a:rPr sz="3600" spc="150" dirty="0">
                  <a:ln w="13063" cap="flat" cmpd="sng">
                    <a:solidFill>
                      <a:srgbClr val="E5E5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E5E5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(一)、地心坐标</a:t>
              </a:r>
              <a:r>
                <a:rPr sz="3600" spc="110" dirty="0">
                  <a:ln w="13063" cap="flat" cmpd="sng">
                    <a:solidFill>
                      <a:srgbClr val="E5E5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E5E5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系</a:t>
              </a:r>
              <a:endParaRPr lang="en-US" altLang="en-US" sz="3600" dirty="0"/>
            </a:p>
          </p:txBody>
        </p:sp>
      </p:grpSp>
      <p:pic>
        <p:nvPicPr>
          <p:cNvPr id="281" name="picture 2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91312" y="1731264"/>
            <a:ext cx="643890" cy="671322"/>
          </a:xfrm>
          <a:prstGeom prst="rect">
            <a:avLst/>
          </a:prstGeom>
        </p:spPr>
      </p:pic>
      <p:sp>
        <p:nvSpPr>
          <p:cNvPr id="282" name="textbox 282"/>
          <p:cNvSpPr/>
          <p:nvPr/>
        </p:nvSpPr>
        <p:spPr>
          <a:xfrm>
            <a:off x="792363" y="385313"/>
            <a:ext cx="6316979" cy="18211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6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95000"/>
              </a:lnSpc>
            </a:pPr>
            <a:r>
              <a:rPr sz="4400" spc="-10" dirty="0">
                <a:ln w="15980" cap="flat" cmpd="sng">
                  <a:solidFill>
                    <a:srgbClr val="E5E5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三、</a:t>
            </a:r>
            <a:r>
              <a:rPr sz="4400" spc="0" dirty="0">
                <a:ln w="15980" cap="flat" cmpd="sng">
                  <a:solidFill>
                    <a:srgbClr val="E5E5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空间三维坐标系</a:t>
            </a:r>
            <a:endParaRPr lang="en-US" altLang="en-US" sz="44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4000"/>
              </a:lnSpc>
            </a:pPr>
            <a:endParaRPr lang="en-US" altLang="en-US" sz="600" dirty="0"/>
          </a:p>
          <a:p>
            <a:pPr marL="12700" algn="l" defTabSz="-635" rtl="0" eaLnBrk="0">
              <a:lnSpc>
                <a:spcPct val="75000"/>
              </a:lnSpc>
              <a:spcBef>
                <a:spcPts val="5"/>
              </a:spcBef>
            </a:pPr>
            <a:r>
              <a:rPr sz="2500" spc="0" dirty="0">
                <a:solidFill>
                  <a:srgbClr val="FFCC00">
                    <a:alpha val="100000"/>
                  </a:srgbClr>
                </a:solidFill>
                <a:latin typeface="Wingdings" charset="2"/>
                <a:ea typeface="Wingdings" charset="2"/>
                <a:cs typeface="Wingdings" charset="2"/>
              </a:rPr>
              <a:t>1</a:t>
            </a:r>
            <a:endParaRPr lang="en-US" altLang="en-US" sz="2500" dirty="0"/>
          </a:p>
        </p:txBody>
      </p:sp>
      <p:grpSp>
        <p:nvGrpSpPr>
          <p:cNvPr id="106" name="group 106"/>
          <p:cNvGrpSpPr/>
          <p:nvPr/>
        </p:nvGrpSpPr>
        <p:grpSpPr>
          <a:xfrm rot="21600000">
            <a:off x="838200" y="1498091"/>
            <a:ext cx="3798570" cy="1009650"/>
            <a:chOff x="0" y="0"/>
            <a:chExt cx="3798570" cy="1009650"/>
          </a:xfrm>
        </p:grpSpPr>
        <p:pic>
          <p:nvPicPr>
            <p:cNvPr id="283" name="picture 28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3798570" cy="1009650"/>
            </a:xfrm>
            <a:prstGeom prst="rect">
              <a:avLst/>
            </a:prstGeom>
          </p:spPr>
        </p:pic>
        <p:sp>
          <p:nvSpPr>
            <p:cNvPr id="284" name="textbox 284"/>
            <p:cNvSpPr/>
            <p:nvPr/>
          </p:nvSpPr>
          <p:spPr>
            <a:xfrm>
              <a:off x="-12700" y="-12700"/>
              <a:ext cx="3824604" cy="110045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57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8000"/>
                </a:lnSpc>
              </a:pPr>
              <a:endParaRPr lang="en-US" altLang="en-US" sz="100" dirty="0"/>
            </a:p>
            <a:p>
              <a:pPr marL="313690" algn="l" defTabSz="-635" rtl="0" eaLnBrk="0">
                <a:lnSpc>
                  <a:spcPct val="95000"/>
                </a:lnSpc>
              </a:pPr>
              <a:r>
                <a:rPr sz="3600" spc="-2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地心坐标系是</a:t>
              </a:r>
              <a:r>
                <a:rPr sz="36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以</a:t>
              </a:r>
              <a:endParaRPr lang="en-US" altLang="en-US" sz="3600" dirty="0"/>
            </a:p>
          </p:txBody>
        </p:sp>
      </p:grpSp>
      <p:pic>
        <p:nvPicPr>
          <p:cNvPr id="285" name="picture 28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38200" y="2046732"/>
            <a:ext cx="2426970" cy="1009650"/>
          </a:xfrm>
          <a:prstGeom prst="rect">
            <a:avLst/>
          </a:prstGeom>
        </p:spPr>
      </p:pic>
      <p:grpSp>
        <p:nvGrpSpPr>
          <p:cNvPr id="108" name="group 108"/>
          <p:cNvGrpSpPr/>
          <p:nvPr/>
        </p:nvGrpSpPr>
        <p:grpSpPr>
          <a:xfrm rot="21600000">
            <a:off x="2667000" y="2046732"/>
            <a:ext cx="1969770" cy="1009650"/>
            <a:chOff x="0" y="0"/>
            <a:chExt cx="1969770" cy="1009650"/>
          </a:xfrm>
        </p:grpSpPr>
        <p:pic>
          <p:nvPicPr>
            <p:cNvPr id="286" name="picture 28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1969770" cy="1009650"/>
            </a:xfrm>
            <a:prstGeom prst="rect">
              <a:avLst/>
            </a:prstGeom>
          </p:spPr>
        </p:pic>
        <p:sp>
          <p:nvSpPr>
            <p:cNvPr id="287" name="textbox 287"/>
            <p:cNvSpPr/>
            <p:nvPr/>
          </p:nvSpPr>
          <p:spPr>
            <a:xfrm>
              <a:off x="-12700" y="-12700"/>
              <a:ext cx="1995804" cy="110045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57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000"/>
                </a:lnSpc>
              </a:pPr>
              <a:endParaRPr lang="en-US" altLang="en-US" sz="100" dirty="0"/>
            </a:p>
            <a:p>
              <a:pPr marL="319405" algn="l" defTabSz="-635" rtl="0" eaLnBrk="0">
                <a:lnSpc>
                  <a:spcPct val="95000"/>
                </a:lnSpc>
              </a:pPr>
              <a:r>
                <a:rPr sz="3600" spc="-5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为坐</a:t>
              </a:r>
              <a:r>
                <a:rPr sz="3600" spc="-3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标</a:t>
              </a:r>
              <a:endParaRPr lang="en-US" altLang="en-US" sz="3600" dirty="0"/>
            </a:p>
          </p:txBody>
        </p:sp>
      </p:grpSp>
      <p:sp>
        <p:nvSpPr>
          <p:cNvPr id="288" name="textbox 288"/>
          <p:cNvSpPr/>
          <p:nvPr/>
        </p:nvSpPr>
        <p:spPr>
          <a:xfrm>
            <a:off x="825500" y="2034032"/>
            <a:ext cx="2453004" cy="11004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57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"/>
              </a:lnSpc>
            </a:pPr>
            <a:endParaRPr lang="en-US" altLang="en-US" sz="100" dirty="0"/>
          </a:p>
          <a:p>
            <a:pPr marL="313690" algn="l" defTabSz="-635" rtl="0" eaLnBrk="0">
              <a:lnSpc>
                <a:spcPct val="95000"/>
              </a:lnSpc>
            </a:pPr>
            <a:r>
              <a:rPr sz="3600" spc="-3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地球质</a:t>
            </a:r>
            <a:r>
              <a:rPr sz="3600" spc="-2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心</a:t>
            </a:r>
            <a:endParaRPr lang="en-US" altLang="en-US" sz="3600" dirty="0"/>
          </a:p>
        </p:txBody>
      </p:sp>
      <p:pic>
        <p:nvPicPr>
          <p:cNvPr id="289" name="picture 2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38200" y="2596895"/>
            <a:ext cx="3795521" cy="1006602"/>
          </a:xfrm>
          <a:prstGeom prst="rect">
            <a:avLst/>
          </a:prstGeom>
        </p:spPr>
      </p:pic>
      <p:pic>
        <p:nvPicPr>
          <p:cNvPr id="290" name="picture 29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38200" y="3157728"/>
            <a:ext cx="895350" cy="1006601"/>
          </a:xfrm>
          <a:prstGeom prst="rect">
            <a:avLst/>
          </a:prstGeom>
        </p:spPr>
      </p:pic>
      <p:pic>
        <p:nvPicPr>
          <p:cNvPr id="291" name="picture 29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38427" y="3105911"/>
            <a:ext cx="3338321" cy="1006601"/>
          </a:xfrm>
          <a:prstGeom prst="rect">
            <a:avLst/>
          </a:prstGeom>
        </p:spPr>
      </p:pic>
      <p:sp>
        <p:nvSpPr>
          <p:cNvPr id="292" name="textbox 292"/>
          <p:cNvSpPr/>
          <p:nvPr/>
        </p:nvSpPr>
        <p:spPr>
          <a:xfrm>
            <a:off x="825500" y="2584195"/>
            <a:ext cx="3821429" cy="10941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54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6000"/>
              </a:lnSpc>
            </a:pPr>
            <a:endParaRPr lang="en-US" altLang="en-US" sz="100" dirty="0"/>
          </a:p>
          <a:p>
            <a:pPr marL="324485" algn="l" defTabSz="-635" rtl="0" eaLnBrk="0">
              <a:lnSpc>
                <a:spcPct val="95000"/>
              </a:lnSpc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原点，以地轴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为</a:t>
            </a:r>
            <a:endParaRPr lang="en-US" altLang="en-US" sz="3600" dirty="0"/>
          </a:p>
        </p:txBody>
      </p:sp>
      <p:grpSp>
        <p:nvGrpSpPr>
          <p:cNvPr id="110" name="group 110"/>
          <p:cNvGrpSpPr/>
          <p:nvPr/>
        </p:nvGrpSpPr>
        <p:grpSpPr>
          <a:xfrm rot="21600000">
            <a:off x="838200" y="3654552"/>
            <a:ext cx="1966722" cy="1006601"/>
            <a:chOff x="0" y="0"/>
            <a:chExt cx="1966722" cy="1006601"/>
          </a:xfrm>
        </p:grpSpPr>
        <p:pic>
          <p:nvPicPr>
            <p:cNvPr id="293" name="picture 29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1600000">
              <a:off x="0" y="0"/>
              <a:ext cx="1966722" cy="1006601"/>
            </a:xfrm>
            <a:prstGeom prst="rect">
              <a:avLst/>
            </a:prstGeom>
          </p:spPr>
        </p:pic>
        <p:sp>
          <p:nvSpPr>
            <p:cNvPr id="294" name="textbox 294"/>
            <p:cNvSpPr/>
            <p:nvPr/>
          </p:nvSpPr>
          <p:spPr>
            <a:xfrm>
              <a:off x="-12700" y="-12700"/>
              <a:ext cx="1992629" cy="109029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56000"/>
                </a:lnSpc>
              </a:pPr>
              <a:endParaRPr lang="en-US" altLang="en-US" sz="1000" dirty="0"/>
            </a:p>
            <a:p>
              <a:pPr marL="320675" algn="l" defTabSz="-635" rtl="0" eaLnBrk="0">
                <a:lnSpc>
                  <a:spcPts val="4055"/>
                </a:lnSpc>
                <a:spcBef>
                  <a:spcPts val="5"/>
                </a:spcBef>
              </a:pPr>
              <a:r>
                <a:rPr sz="3200" spc="-24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北极</a:t>
              </a:r>
              <a:r>
                <a:rPr sz="3200" spc="-22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；</a:t>
              </a:r>
              <a:endParaRPr lang="en-US" altLang="en-US" sz="3200" dirty="0"/>
            </a:p>
          </p:txBody>
        </p:sp>
      </p:grpSp>
      <p:pic>
        <p:nvPicPr>
          <p:cNvPr id="295" name="picture 29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2209800" y="3706368"/>
            <a:ext cx="1213866" cy="1006601"/>
          </a:xfrm>
          <a:prstGeom prst="rect">
            <a:avLst/>
          </a:prstGeom>
        </p:spPr>
      </p:pic>
      <p:grpSp>
        <p:nvGrpSpPr>
          <p:cNvPr id="112" name="group 112"/>
          <p:cNvGrpSpPr/>
          <p:nvPr/>
        </p:nvGrpSpPr>
        <p:grpSpPr>
          <a:xfrm rot="21600000">
            <a:off x="2828544" y="3654552"/>
            <a:ext cx="1509522" cy="1006601"/>
            <a:chOff x="0" y="0"/>
            <a:chExt cx="1509522" cy="1006601"/>
          </a:xfrm>
        </p:grpSpPr>
        <p:pic>
          <p:nvPicPr>
            <p:cNvPr id="296" name="picture 29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21600000">
              <a:off x="0" y="0"/>
              <a:ext cx="1509522" cy="1006601"/>
            </a:xfrm>
            <a:prstGeom prst="rect">
              <a:avLst/>
            </a:prstGeom>
          </p:spPr>
        </p:pic>
        <p:sp>
          <p:nvSpPr>
            <p:cNvPr id="297" name="textbox 297"/>
            <p:cNvSpPr/>
            <p:nvPr/>
          </p:nvSpPr>
          <p:spPr>
            <a:xfrm>
              <a:off x="-12700" y="-12700"/>
              <a:ext cx="1535430" cy="109918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54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8000"/>
                </a:lnSpc>
              </a:pPr>
              <a:endParaRPr lang="en-US" altLang="en-US" sz="100" dirty="0"/>
            </a:p>
            <a:p>
              <a:pPr marL="311785" algn="l" defTabSz="-635" rtl="0" eaLnBrk="0">
                <a:lnSpc>
                  <a:spcPct val="96000"/>
                </a:lnSpc>
              </a:pPr>
              <a:r>
                <a:rPr sz="3600" spc="-4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平</a:t>
              </a:r>
              <a:r>
                <a:rPr sz="3600" spc="-3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面</a:t>
              </a:r>
              <a:endParaRPr lang="en-US" altLang="en-US" sz="3600" dirty="0"/>
            </a:p>
          </p:txBody>
        </p:sp>
      </p:grpSp>
      <p:sp>
        <p:nvSpPr>
          <p:cNvPr id="298" name="textbox 298"/>
          <p:cNvSpPr/>
          <p:nvPr/>
        </p:nvSpPr>
        <p:spPr>
          <a:xfrm>
            <a:off x="2197100" y="3693668"/>
            <a:ext cx="1239519" cy="11417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92000"/>
              </a:lnSpc>
            </a:pPr>
            <a:endParaRPr lang="en-US" altLang="en-US" sz="1000" dirty="0"/>
          </a:p>
          <a:p>
            <a:pPr marL="297815" algn="l" defTabSz="-635" rtl="0" eaLnBrk="0">
              <a:lnSpc>
                <a:spcPct val="73000"/>
              </a:lnSpc>
              <a:spcBef>
                <a:spcPts val="0"/>
              </a:spcBef>
            </a:pPr>
            <a:r>
              <a:rPr sz="3600" spc="-8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XY</a:t>
            </a:r>
            <a:endParaRPr lang="en-US" altLang="en-US" sz="3600" dirty="0"/>
          </a:p>
        </p:txBody>
      </p:sp>
      <p:pic>
        <p:nvPicPr>
          <p:cNvPr id="299" name="picture 29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38200" y="4242816"/>
            <a:ext cx="3795521" cy="1006601"/>
          </a:xfrm>
          <a:prstGeom prst="rect">
            <a:avLst/>
          </a:prstGeom>
        </p:spPr>
      </p:pic>
      <p:grpSp>
        <p:nvGrpSpPr>
          <p:cNvPr id="114" name="group 114"/>
          <p:cNvGrpSpPr/>
          <p:nvPr/>
        </p:nvGrpSpPr>
        <p:grpSpPr>
          <a:xfrm rot="21600000">
            <a:off x="838200" y="4803647"/>
            <a:ext cx="913638" cy="1006601"/>
            <a:chOff x="0" y="0"/>
            <a:chExt cx="913638" cy="1006601"/>
          </a:xfrm>
        </p:grpSpPr>
        <p:pic>
          <p:nvPicPr>
            <p:cNvPr id="300" name="picture 30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1600000">
              <a:off x="0" y="0"/>
              <a:ext cx="913638" cy="1006601"/>
            </a:xfrm>
            <a:prstGeom prst="rect">
              <a:avLst/>
            </a:prstGeom>
          </p:spPr>
        </p:pic>
        <p:sp>
          <p:nvSpPr>
            <p:cNvPr id="301" name="textbox 301"/>
            <p:cNvSpPr/>
            <p:nvPr/>
          </p:nvSpPr>
          <p:spPr>
            <a:xfrm>
              <a:off x="-12700" y="-12700"/>
              <a:ext cx="939164" cy="11417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92000"/>
                </a:lnSpc>
              </a:pPr>
              <a:endParaRPr lang="en-US" altLang="en-US" sz="1000" dirty="0"/>
            </a:p>
            <a:p>
              <a:pPr marL="297815" algn="l" defTabSz="-635" rtl="0" eaLnBrk="0">
                <a:lnSpc>
                  <a:spcPct val="73000"/>
                </a:lnSpc>
                <a:spcBef>
                  <a:spcPts val="5"/>
                </a:spcBef>
              </a:pPr>
              <a:r>
                <a:rPr sz="3600" spc="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X</a:t>
              </a:r>
              <a:endParaRPr lang="en-US" altLang="en-US" sz="3600" dirty="0"/>
            </a:p>
          </p:txBody>
        </p:sp>
      </p:grpSp>
      <p:sp>
        <p:nvSpPr>
          <p:cNvPr id="302" name="textbox 302"/>
          <p:cNvSpPr/>
          <p:nvPr/>
        </p:nvSpPr>
        <p:spPr>
          <a:xfrm>
            <a:off x="825500" y="4230116"/>
            <a:ext cx="3821429" cy="10941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57000"/>
              </a:lnSpc>
            </a:pPr>
            <a:endParaRPr lang="en-US" altLang="en-US" sz="1000" dirty="0"/>
          </a:p>
          <a:p>
            <a:pPr marL="322580" algn="l" defTabSz="-635" rtl="0" eaLnBrk="0">
              <a:lnSpc>
                <a:spcPct val="97000"/>
              </a:lnSpc>
              <a:spcBef>
                <a:spcPts val="5"/>
              </a:spcBef>
            </a:pPr>
            <a:r>
              <a:rPr sz="3500" spc="-2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与赤道面重合</a:t>
            </a:r>
            <a:r>
              <a:rPr sz="3500" spc="-2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endParaRPr lang="en-US" altLang="en-US" sz="3500" dirty="0"/>
          </a:p>
        </p:txBody>
      </p:sp>
      <p:sp>
        <p:nvSpPr>
          <p:cNvPr id="303" name="textbox 303"/>
          <p:cNvSpPr/>
          <p:nvPr/>
        </p:nvSpPr>
        <p:spPr>
          <a:xfrm>
            <a:off x="1125727" y="3093211"/>
            <a:ext cx="3364229" cy="10941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54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9000"/>
              </a:lnSpc>
            </a:pPr>
            <a:endParaRPr lang="en-US" altLang="en-US" sz="100" dirty="0"/>
          </a:p>
          <a:p>
            <a:pPr marL="313055" algn="l" defTabSz="-635" rtl="0" eaLnBrk="0">
              <a:lnSpc>
                <a:spcPct val="95000"/>
              </a:lnSpc>
            </a:pP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轴，正向指向</a:t>
            </a:r>
            <a:endParaRPr lang="en-US" altLang="en-US" sz="3600" dirty="0"/>
          </a:p>
        </p:txBody>
      </p:sp>
      <p:pic>
        <p:nvPicPr>
          <p:cNvPr id="304" name="picture 30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56716" y="4751832"/>
            <a:ext cx="3338321" cy="1006601"/>
          </a:xfrm>
          <a:prstGeom prst="rect">
            <a:avLst/>
          </a:prstGeom>
        </p:spPr>
      </p:pic>
      <p:grpSp>
        <p:nvGrpSpPr>
          <p:cNvPr id="116" name="group 116"/>
          <p:cNvGrpSpPr/>
          <p:nvPr/>
        </p:nvGrpSpPr>
        <p:grpSpPr>
          <a:xfrm rot="21600000">
            <a:off x="838200" y="5300471"/>
            <a:ext cx="1509522" cy="1006601"/>
            <a:chOff x="0" y="0"/>
            <a:chExt cx="1509522" cy="1006601"/>
          </a:xfrm>
        </p:grpSpPr>
        <p:pic>
          <p:nvPicPr>
            <p:cNvPr id="305" name="picture 30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21600000">
              <a:off x="0" y="0"/>
              <a:ext cx="1509522" cy="1006601"/>
            </a:xfrm>
            <a:prstGeom prst="rect">
              <a:avLst/>
            </a:prstGeom>
          </p:spPr>
        </p:pic>
        <p:sp>
          <p:nvSpPr>
            <p:cNvPr id="306" name="textbox 306"/>
            <p:cNvSpPr/>
            <p:nvPr/>
          </p:nvSpPr>
          <p:spPr>
            <a:xfrm>
              <a:off x="-12700" y="-12700"/>
              <a:ext cx="1535430" cy="109728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57000"/>
                </a:lnSpc>
              </a:pPr>
              <a:endParaRPr lang="en-US" altLang="en-US" sz="1000" dirty="0"/>
            </a:p>
            <a:p>
              <a:pPr marL="318770" algn="l" defTabSz="-635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3600" spc="-5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午面</a:t>
              </a:r>
              <a:endParaRPr lang="en-US" altLang="en-US" sz="3600" dirty="0"/>
            </a:p>
          </p:txBody>
        </p:sp>
      </p:grpSp>
      <p:sp>
        <p:nvSpPr>
          <p:cNvPr id="307" name="textbox 307"/>
          <p:cNvSpPr/>
          <p:nvPr/>
        </p:nvSpPr>
        <p:spPr>
          <a:xfrm>
            <a:off x="1144016" y="4739132"/>
            <a:ext cx="3364229" cy="10941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55000"/>
              </a:lnSpc>
            </a:pPr>
            <a:endParaRPr lang="en-US" altLang="en-US" sz="1000" dirty="0"/>
          </a:p>
          <a:p>
            <a:pPr marL="313055" algn="l" defTabSz="-635" rtl="0" eaLnBrk="0">
              <a:lnSpc>
                <a:spcPct val="95000"/>
              </a:lnSpc>
            </a:pP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轴指向起始子</a:t>
            </a:r>
            <a:endParaRPr lang="en-US" altLang="en-US" sz="3600" dirty="0"/>
          </a:p>
        </p:txBody>
      </p:sp>
      <p:sp>
        <p:nvSpPr>
          <p:cNvPr id="308" name="textbox 308"/>
          <p:cNvSpPr/>
          <p:nvPr/>
        </p:nvSpPr>
        <p:spPr>
          <a:xfrm>
            <a:off x="825500" y="3145028"/>
            <a:ext cx="920750" cy="11417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84000"/>
              </a:lnSpc>
            </a:pPr>
            <a:endParaRPr lang="en-US" altLang="en-US" sz="1000" dirty="0"/>
          </a:p>
          <a:p>
            <a:pPr marL="311785" algn="l" defTabSz="-635" rtl="0" eaLnBrk="0">
              <a:lnSpc>
                <a:spcPct val="75000"/>
              </a:lnSpc>
            </a:pPr>
            <a:r>
              <a:rPr sz="36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Z</a:t>
            </a:r>
            <a:endParaRPr lang="en-US" altLang="en-US" sz="3600" dirty="0"/>
          </a:p>
        </p:txBody>
      </p:sp>
      <p:pic>
        <p:nvPicPr>
          <p:cNvPr id="309" name="picture 30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6657446" y="1828794"/>
            <a:ext cx="204700" cy="370537"/>
          </a:xfrm>
          <a:prstGeom prst="rect">
            <a:avLst/>
          </a:prstGeom>
        </p:spPr>
      </p:pic>
      <p:sp>
        <p:nvSpPr>
          <p:cNvPr id="310" name="textbox 310"/>
          <p:cNvSpPr/>
          <p:nvPr/>
        </p:nvSpPr>
        <p:spPr>
          <a:xfrm>
            <a:off x="2199665" y="5808675"/>
            <a:ext cx="172720" cy="1460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945"/>
              </a:lnSpc>
            </a:pPr>
            <a:r>
              <a:rPr sz="700" spc="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12" name="picture 3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057400"/>
            <a:ext cx="6393053" cy="4792915"/>
          </a:xfrm>
          <a:prstGeom prst="rect">
            <a:avLst/>
          </a:prstGeom>
        </p:spPr>
      </p:pic>
      <p:grpSp>
        <p:nvGrpSpPr>
          <p:cNvPr id="118" name="group 118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313" name="picture 3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pic>
          <p:nvPicPr>
            <p:cNvPr id="314" name="picture 3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2162555" y="160020"/>
              <a:ext cx="4848605" cy="1034033"/>
            </a:xfrm>
            <a:prstGeom prst="rect">
              <a:avLst/>
            </a:prstGeom>
          </p:spPr>
        </p:pic>
        <p:pic>
          <p:nvPicPr>
            <p:cNvPr id="315" name="picture 3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611123" y="1722120"/>
              <a:ext cx="575309" cy="598170"/>
            </a:xfrm>
            <a:prstGeom prst="rect">
              <a:avLst/>
            </a:prstGeom>
          </p:spPr>
        </p:pic>
        <p:sp>
          <p:nvSpPr>
            <p:cNvPr id="316" name="textbox 316"/>
            <p:cNvSpPr/>
            <p:nvPr/>
          </p:nvSpPr>
          <p:spPr>
            <a:xfrm>
              <a:off x="789418" y="378731"/>
              <a:ext cx="5869304" cy="176720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99000"/>
                </a:lnSpc>
              </a:pPr>
              <a:endParaRPr lang="en-US" altLang="en-US" sz="100" dirty="0"/>
            </a:p>
            <a:p>
              <a:pPr algn="r" defTabSz="-635" rtl="0" eaLnBrk="0">
                <a:lnSpc>
                  <a:spcPct val="97000"/>
                </a:lnSpc>
              </a:pPr>
              <a:r>
                <a:rPr sz="3600" spc="240" dirty="0">
                  <a:ln w="13411" cap="flat" cmpd="sng">
                    <a:solidFill>
                      <a:srgbClr val="E5E5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E5E5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(二)、参心坐标</a:t>
              </a:r>
              <a:r>
                <a:rPr sz="3600" spc="200" dirty="0">
                  <a:ln w="13411" cap="flat" cmpd="sng">
                    <a:solidFill>
                      <a:srgbClr val="E5E5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E5E5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系</a:t>
              </a:r>
              <a:endParaRPr lang="en-US" altLang="en-US" sz="3600" dirty="0"/>
            </a:p>
            <a:p>
              <a:pPr algn="l" defTabSz="-635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4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4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4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4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1000"/>
                </a:lnSpc>
              </a:pPr>
              <a:endParaRPr lang="en-US" altLang="en-US" sz="500" dirty="0"/>
            </a:p>
            <a:p>
              <a:pPr marL="12700" algn="l" defTabSz="-635" rtl="0" eaLnBrk="0">
                <a:lnSpc>
                  <a:spcPct val="76000"/>
                </a:lnSpc>
                <a:spcBef>
                  <a:spcPts val="5"/>
                </a:spcBef>
              </a:pPr>
              <a:r>
                <a:rPr sz="2200" spc="0" dirty="0">
                  <a:solidFill>
                    <a:srgbClr val="FFCC00">
                      <a:alpha val="100000"/>
                    </a:srgbClr>
                  </a:solidFill>
                  <a:latin typeface="Wingdings" charset="2"/>
                  <a:ea typeface="Wingdings" charset="2"/>
                  <a:cs typeface="Wingdings" charset="2"/>
                </a:rPr>
                <a:t>1</a:t>
              </a:r>
              <a:endParaRPr lang="en-US" altLang="en-US" sz="2200" dirty="0"/>
            </a:p>
          </p:txBody>
        </p:sp>
        <p:pic>
          <p:nvPicPr>
            <p:cNvPr id="317" name="picture 3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6657446" y="1828794"/>
              <a:ext cx="204700" cy="370537"/>
            </a:xfrm>
            <a:prstGeom prst="rect">
              <a:avLst/>
            </a:prstGeom>
          </p:spPr>
        </p:pic>
      </p:grpSp>
      <p:pic>
        <p:nvPicPr>
          <p:cNvPr id="318" name="picture 3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93063" y="1517904"/>
            <a:ext cx="3382517" cy="899921"/>
          </a:xfrm>
          <a:prstGeom prst="rect">
            <a:avLst/>
          </a:prstGeom>
        </p:spPr>
      </p:pic>
      <p:grpSp>
        <p:nvGrpSpPr>
          <p:cNvPr id="120" name="group 120"/>
          <p:cNvGrpSpPr/>
          <p:nvPr/>
        </p:nvGrpSpPr>
        <p:grpSpPr>
          <a:xfrm rot="21600000">
            <a:off x="3741420" y="1517904"/>
            <a:ext cx="941070" cy="899921"/>
            <a:chOff x="0" y="0"/>
            <a:chExt cx="941070" cy="899921"/>
          </a:xfrm>
        </p:grpSpPr>
        <p:pic>
          <p:nvPicPr>
            <p:cNvPr id="319" name="picture 3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941070" cy="899921"/>
            </a:xfrm>
            <a:prstGeom prst="rect">
              <a:avLst/>
            </a:prstGeom>
          </p:spPr>
        </p:pic>
        <p:sp>
          <p:nvSpPr>
            <p:cNvPr id="320" name="textbox 320"/>
            <p:cNvSpPr/>
            <p:nvPr/>
          </p:nvSpPr>
          <p:spPr>
            <a:xfrm>
              <a:off x="-12700" y="-12700"/>
              <a:ext cx="967105" cy="9880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9000"/>
                </a:lnSpc>
              </a:pPr>
              <a:endParaRPr lang="en-US" altLang="en-US" sz="1000" dirty="0"/>
            </a:p>
            <a:p>
              <a:pPr marL="284480" algn="l" defTabSz="-635" rtl="0" eaLnBrk="0">
                <a:lnSpc>
                  <a:spcPct val="96000"/>
                </a:lnSpc>
                <a:spcBef>
                  <a:spcPts val="5"/>
                </a:spcBef>
              </a:pPr>
              <a:r>
                <a:rPr sz="3200" spc="0" dirty="0">
                  <a:solidFill>
                    <a:srgbClr val="FFFF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参</a:t>
              </a:r>
              <a:endParaRPr lang="en-US" altLang="en-US" sz="3200" dirty="0"/>
            </a:p>
          </p:txBody>
        </p:sp>
      </p:grpSp>
      <p:sp>
        <p:nvSpPr>
          <p:cNvPr id="321" name="textbox 321"/>
          <p:cNvSpPr/>
          <p:nvPr/>
        </p:nvSpPr>
        <p:spPr>
          <a:xfrm>
            <a:off x="880363" y="1505204"/>
            <a:ext cx="3408045" cy="9836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39000"/>
              </a:lnSpc>
            </a:pPr>
            <a:endParaRPr lang="en-US" altLang="en-US" sz="1000" dirty="0"/>
          </a:p>
          <a:p>
            <a:pPr marL="284480" algn="l" defTabSz="-635" rtl="0" eaLnBrk="0">
              <a:lnSpc>
                <a:spcPct val="95000"/>
              </a:lnSpc>
              <a:spcBef>
                <a:spcPts val="5"/>
              </a:spcBef>
            </a:pPr>
            <a:r>
              <a:rPr sz="32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参心坐标系</a:t>
            </a:r>
            <a:r>
              <a:rPr sz="32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是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以</a:t>
            </a:r>
            <a:endParaRPr lang="en-US" altLang="en-US" sz="3200" dirty="0"/>
          </a:p>
        </p:txBody>
      </p:sp>
      <p:pic>
        <p:nvPicPr>
          <p:cNvPr id="322" name="picture 3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93063" y="2005583"/>
            <a:ext cx="3382517" cy="899922"/>
          </a:xfrm>
          <a:prstGeom prst="rect">
            <a:avLst/>
          </a:prstGeom>
        </p:spPr>
      </p:pic>
      <p:grpSp>
        <p:nvGrpSpPr>
          <p:cNvPr id="122" name="group 122"/>
          <p:cNvGrpSpPr/>
          <p:nvPr/>
        </p:nvGrpSpPr>
        <p:grpSpPr>
          <a:xfrm rot="21600000">
            <a:off x="3741420" y="2005583"/>
            <a:ext cx="941070" cy="899922"/>
            <a:chOff x="0" y="0"/>
            <a:chExt cx="941070" cy="899922"/>
          </a:xfrm>
        </p:grpSpPr>
        <p:pic>
          <p:nvPicPr>
            <p:cNvPr id="323" name="picture 3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941070" cy="899922"/>
            </a:xfrm>
            <a:prstGeom prst="rect">
              <a:avLst/>
            </a:prstGeom>
          </p:spPr>
        </p:pic>
        <p:sp>
          <p:nvSpPr>
            <p:cNvPr id="324" name="textbox 324"/>
            <p:cNvSpPr/>
            <p:nvPr/>
          </p:nvSpPr>
          <p:spPr>
            <a:xfrm>
              <a:off x="-12700" y="-12700"/>
              <a:ext cx="967105" cy="98488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7000"/>
                </a:lnSpc>
              </a:pPr>
              <a:endParaRPr lang="en-US" altLang="en-US" sz="1000" dirty="0"/>
            </a:p>
            <a:p>
              <a:pPr marL="286385" algn="l" defTabSz="-635" rtl="0" eaLnBrk="0">
                <a:lnSpc>
                  <a:spcPct val="96000"/>
                </a:lnSpc>
                <a:spcBef>
                  <a:spcPts val="5"/>
                </a:spcBef>
              </a:pPr>
              <a:r>
                <a:rPr sz="32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为</a:t>
              </a:r>
              <a:endParaRPr lang="en-US" altLang="en-US" sz="3200" dirty="0"/>
            </a:p>
          </p:txBody>
        </p:sp>
      </p:grpSp>
      <p:sp>
        <p:nvSpPr>
          <p:cNvPr id="325" name="textbox 325"/>
          <p:cNvSpPr/>
          <p:nvPr/>
        </p:nvSpPr>
        <p:spPr>
          <a:xfrm>
            <a:off x="880363" y="1992883"/>
            <a:ext cx="3408045" cy="9817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38000"/>
              </a:lnSpc>
            </a:pPr>
            <a:endParaRPr lang="en-US" altLang="en-US" sz="1000" dirty="0"/>
          </a:p>
          <a:p>
            <a:pPr marL="280670" algn="l" defTabSz="-635" rtl="0" eaLnBrk="0">
              <a:lnSpc>
                <a:spcPct val="95000"/>
              </a:lnSpc>
              <a:spcBef>
                <a:spcPts val="5"/>
              </a:spcBef>
            </a:pPr>
            <a:r>
              <a:rPr sz="3200" spc="-2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考椭球体</a:t>
            </a:r>
            <a:r>
              <a:rPr sz="3200" spc="-1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</a:t>
            </a:r>
            <a:r>
              <a:rPr sz="3200" spc="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中心</a:t>
            </a:r>
            <a:endParaRPr lang="en-US" altLang="en-US" sz="3200" dirty="0"/>
          </a:p>
        </p:txBody>
      </p:sp>
      <p:grpSp>
        <p:nvGrpSpPr>
          <p:cNvPr id="124" name="group 124"/>
          <p:cNvGrpSpPr/>
          <p:nvPr/>
        </p:nvGrpSpPr>
        <p:grpSpPr>
          <a:xfrm rot="21600000">
            <a:off x="893063" y="2493264"/>
            <a:ext cx="3789425" cy="899922"/>
            <a:chOff x="0" y="0"/>
            <a:chExt cx="3789425" cy="899922"/>
          </a:xfrm>
        </p:grpSpPr>
        <p:pic>
          <p:nvPicPr>
            <p:cNvPr id="326" name="picture 3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3789425" cy="899922"/>
            </a:xfrm>
            <a:prstGeom prst="rect">
              <a:avLst/>
            </a:prstGeom>
          </p:spPr>
        </p:pic>
        <p:sp>
          <p:nvSpPr>
            <p:cNvPr id="327" name="textbox 327"/>
            <p:cNvSpPr/>
            <p:nvPr/>
          </p:nvSpPr>
          <p:spPr>
            <a:xfrm>
              <a:off x="-12700" y="-12700"/>
              <a:ext cx="3815079" cy="98361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9000"/>
                </a:lnSpc>
              </a:pPr>
              <a:endParaRPr lang="en-US" altLang="en-US" sz="1000" dirty="0"/>
            </a:p>
            <a:p>
              <a:pPr marL="282575" algn="l" defTabSz="-635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3200" spc="-2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坐标原点，</a:t>
              </a:r>
              <a:r>
                <a:rPr sz="32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以椭球</a:t>
              </a:r>
              <a:endParaRPr lang="en-US" altLang="en-US" sz="3200" dirty="0"/>
            </a:p>
          </p:txBody>
        </p:sp>
      </p:grpSp>
      <p:pic>
        <p:nvPicPr>
          <p:cNvPr id="328" name="picture 3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93063" y="2945892"/>
            <a:ext cx="3786378" cy="896873"/>
          </a:xfrm>
          <a:prstGeom prst="rect">
            <a:avLst/>
          </a:prstGeom>
        </p:spPr>
      </p:pic>
      <p:grpSp>
        <p:nvGrpSpPr>
          <p:cNvPr id="126" name="group 126"/>
          <p:cNvGrpSpPr/>
          <p:nvPr/>
        </p:nvGrpSpPr>
        <p:grpSpPr>
          <a:xfrm rot="21600000">
            <a:off x="4148328" y="2990088"/>
            <a:ext cx="797814" cy="896874"/>
            <a:chOff x="0" y="0"/>
            <a:chExt cx="797814" cy="896874"/>
          </a:xfrm>
        </p:grpSpPr>
        <p:pic>
          <p:nvPicPr>
            <p:cNvPr id="329" name="picture 32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600000">
              <a:off x="0" y="0"/>
              <a:ext cx="797814" cy="896874"/>
            </a:xfrm>
            <a:prstGeom prst="rect">
              <a:avLst/>
            </a:prstGeom>
          </p:spPr>
        </p:pic>
        <p:sp>
          <p:nvSpPr>
            <p:cNvPr id="330" name="textbox 330"/>
            <p:cNvSpPr/>
            <p:nvPr/>
          </p:nvSpPr>
          <p:spPr>
            <a:xfrm>
              <a:off x="-12700" y="-12700"/>
              <a:ext cx="823594" cy="10198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64000"/>
                </a:lnSpc>
              </a:pPr>
              <a:endParaRPr lang="en-US" altLang="en-US" sz="1000" dirty="0"/>
            </a:p>
            <a:p>
              <a:pPr marL="279400" algn="l" defTabSz="-635" rtl="0" eaLnBrk="0">
                <a:lnSpc>
                  <a:spcPct val="75000"/>
                </a:lnSpc>
                <a:spcBef>
                  <a:spcPts val="5"/>
                </a:spcBef>
              </a:pPr>
              <a:r>
                <a:rPr sz="3200" spc="3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Z</a:t>
              </a:r>
              <a:endParaRPr lang="en-US" altLang="en-US" sz="3200" dirty="0"/>
            </a:p>
          </p:txBody>
        </p:sp>
      </p:grpSp>
      <p:sp>
        <p:nvSpPr>
          <p:cNvPr id="331" name="textbox 331"/>
          <p:cNvSpPr/>
          <p:nvPr/>
        </p:nvSpPr>
        <p:spPr>
          <a:xfrm>
            <a:off x="880363" y="2933192"/>
            <a:ext cx="3811904" cy="9772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37000"/>
              </a:lnSpc>
            </a:pPr>
            <a:endParaRPr lang="en-US" altLang="en-US" sz="1000" dirty="0"/>
          </a:p>
          <a:p>
            <a:pPr marL="284480" algn="l" defTabSz="-635" rtl="0" eaLnBrk="0">
              <a:lnSpc>
                <a:spcPct val="95000"/>
              </a:lnSpc>
              <a:spcBef>
                <a:spcPts val="5"/>
              </a:spcBef>
            </a:pPr>
            <a:r>
              <a:rPr sz="3200" spc="3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旋转轴(短轴)</a:t>
            </a:r>
            <a:r>
              <a:rPr sz="3200" spc="3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为</a:t>
            </a:r>
            <a:endParaRPr lang="en-US" altLang="en-US" sz="3200" dirty="0"/>
          </a:p>
        </p:txBody>
      </p:sp>
      <p:pic>
        <p:nvPicPr>
          <p:cNvPr id="332" name="picture 3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893063" y="3468623"/>
            <a:ext cx="4188713" cy="896874"/>
          </a:xfrm>
          <a:prstGeom prst="rect">
            <a:avLst/>
          </a:prstGeom>
        </p:spPr>
      </p:pic>
      <p:grpSp>
        <p:nvGrpSpPr>
          <p:cNvPr id="128" name="group 128"/>
          <p:cNvGrpSpPr/>
          <p:nvPr/>
        </p:nvGrpSpPr>
        <p:grpSpPr>
          <a:xfrm rot="21600000">
            <a:off x="893063" y="3965447"/>
            <a:ext cx="1081277" cy="896873"/>
            <a:chOff x="0" y="0"/>
            <a:chExt cx="1081277" cy="896873"/>
          </a:xfrm>
        </p:grpSpPr>
        <p:pic>
          <p:nvPicPr>
            <p:cNvPr id="333" name="picture 33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1600000">
              <a:off x="0" y="0"/>
              <a:ext cx="1081277" cy="896873"/>
            </a:xfrm>
            <a:prstGeom prst="rect">
              <a:avLst/>
            </a:prstGeom>
          </p:spPr>
        </p:pic>
        <p:sp>
          <p:nvSpPr>
            <p:cNvPr id="334" name="textbox 334"/>
            <p:cNvSpPr/>
            <p:nvPr/>
          </p:nvSpPr>
          <p:spPr>
            <a:xfrm>
              <a:off x="-12700" y="-12700"/>
              <a:ext cx="1106805" cy="10198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72000"/>
                </a:lnSpc>
              </a:pPr>
              <a:endParaRPr lang="en-US" altLang="en-US" sz="1000" dirty="0"/>
            </a:p>
            <a:p>
              <a:pPr marL="267335" algn="l" defTabSz="-635" rtl="0" eaLnBrk="0">
                <a:lnSpc>
                  <a:spcPct val="73000"/>
                </a:lnSpc>
              </a:pPr>
              <a:r>
                <a:rPr sz="3200" spc="-7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XY</a:t>
              </a:r>
              <a:endParaRPr lang="en-US" altLang="en-US" sz="3200" dirty="0"/>
            </a:p>
          </p:txBody>
        </p:sp>
      </p:grpSp>
      <p:sp>
        <p:nvSpPr>
          <p:cNvPr id="335" name="textbox 335"/>
          <p:cNvSpPr/>
          <p:nvPr/>
        </p:nvSpPr>
        <p:spPr>
          <a:xfrm>
            <a:off x="880363" y="3455923"/>
            <a:ext cx="4214495" cy="9772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37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7000"/>
              </a:lnSpc>
            </a:pPr>
            <a:endParaRPr lang="en-US" altLang="en-US" sz="100" dirty="0"/>
          </a:p>
          <a:p>
            <a:pPr marL="280670" algn="l" defTabSz="-635" rtl="0" eaLnBrk="0">
              <a:lnSpc>
                <a:spcPct val="95000"/>
              </a:lnSpc>
            </a:pPr>
            <a:r>
              <a:rPr sz="3200" spc="-1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轴，正向指向北极</a:t>
            </a:r>
            <a:r>
              <a:rPr sz="3200" spc="-1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；</a:t>
            </a:r>
            <a:endParaRPr lang="en-US" altLang="en-US" sz="3200" dirty="0"/>
          </a:p>
        </p:txBody>
      </p:sp>
      <p:pic>
        <p:nvPicPr>
          <p:cNvPr id="336" name="picture 3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443227" y="3921252"/>
            <a:ext cx="3379469" cy="896873"/>
          </a:xfrm>
          <a:prstGeom prst="rect">
            <a:avLst/>
          </a:prstGeom>
        </p:spPr>
      </p:pic>
      <p:pic>
        <p:nvPicPr>
          <p:cNvPr id="337" name="picture 3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893063" y="4408932"/>
            <a:ext cx="1344930" cy="896874"/>
          </a:xfrm>
          <a:prstGeom prst="rect">
            <a:avLst/>
          </a:prstGeom>
        </p:spPr>
      </p:pic>
      <p:grpSp>
        <p:nvGrpSpPr>
          <p:cNvPr id="130" name="group 130"/>
          <p:cNvGrpSpPr/>
          <p:nvPr/>
        </p:nvGrpSpPr>
        <p:grpSpPr>
          <a:xfrm rot="21600000">
            <a:off x="1706879" y="4453128"/>
            <a:ext cx="814577" cy="896873"/>
            <a:chOff x="0" y="0"/>
            <a:chExt cx="814577" cy="896873"/>
          </a:xfrm>
        </p:grpSpPr>
        <p:pic>
          <p:nvPicPr>
            <p:cNvPr id="338" name="picture 33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1600000">
              <a:off x="0" y="0"/>
              <a:ext cx="814577" cy="896873"/>
            </a:xfrm>
            <a:prstGeom prst="rect">
              <a:avLst/>
            </a:prstGeom>
          </p:spPr>
        </p:pic>
        <p:sp>
          <p:nvSpPr>
            <p:cNvPr id="339" name="textbox 339"/>
            <p:cNvSpPr/>
            <p:nvPr/>
          </p:nvSpPr>
          <p:spPr>
            <a:xfrm>
              <a:off x="-12700" y="-12700"/>
              <a:ext cx="840105" cy="10198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72000"/>
                </a:lnSpc>
              </a:pPr>
              <a:endParaRPr lang="en-US" altLang="en-US" sz="1000" dirty="0"/>
            </a:p>
            <a:p>
              <a:pPr marL="267335" algn="l" defTabSz="-635" rtl="0" eaLnBrk="0">
                <a:lnSpc>
                  <a:spcPct val="73000"/>
                </a:lnSpc>
              </a:pPr>
              <a:r>
                <a:rPr sz="3200" spc="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X</a:t>
              </a:r>
              <a:endParaRPr lang="en-US" altLang="en-US" sz="3200" dirty="0"/>
            </a:p>
          </p:txBody>
        </p:sp>
      </p:grpSp>
      <p:sp>
        <p:nvSpPr>
          <p:cNvPr id="340" name="textbox 340"/>
          <p:cNvSpPr/>
          <p:nvPr/>
        </p:nvSpPr>
        <p:spPr>
          <a:xfrm>
            <a:off x="1430527" y="3908552"/>
            <a:ext cx="3404870" cy="978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38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8000"/>
              </a:lnSpc>
            </a:pPr>
            <a:endParaRPr lang="en-US" altLang="en-US" sz="100" dirty="0"/>
          </a:p>
          <a:p>
            <a:pPr marL="279400" algn="l" defTabSz="-635" rtl="0" eaLnBrk="0">
              <a:lnSpc>
                <a:spcPct val="95000"/>
              </a:lnSpc>
            </a:pPr>
            <a:r>
              <a:rPr sz="32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平面与赤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道面重</a:t>
            </a:r>
            <a:endParaRPr lang="en-US" altLang="en-US" sz="3200" dirty="0"/>
          </a:p>
        </p:txBody>
      </p:sp>
      <p:grpSp>
        <p:nvGrpSpPr>
          <p:cNvPr id="132" name="group 132"/>
          <p:cNvGrpSpPr/>
          <p:nvPr/>
        </p:nvGrpSpPr>
        <p:grpSpPr>
          <a:xfrm rot="21600000">
            <a:off x="1990344" y="4408932"/>
            <a:ext cx="2972561" cy="896874"/>
            <a:chOff x="0" y="0"/>
            <a:chExt cx="2972561" cy="896874"/>
          </a:xfrm>
        </p:grpSpPr>
        <p:pic>
          <p:nvPicPr>
            <p:cNvPr id="341" name="picture 341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21600000">
              <a:off x="0" y="0"/>
              <a:ext cx="2972561" cy="896874"/>
            </a:xfrm>
            <a:prstGeom prst="rect">
              <a:avLst/>
            </a:prstGeom>
          </p:spPr>
        </p:pic>
        <p:sp>
          <p:nvSpPr>
            <p:cNvPr id="342" name="textbox 342"/>
            <p:cNvSpPr/>
            <p:nvPr/>
          </p:nvSpPr>
          <p:spPr>
            <a:xfrm>
              <a:off x="-12700" y="-12700"/>
              <a:ext cx="2998470" cy="97726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7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8000"/>
                </a:lnSpc>
              </a:pPr>
              <a:endParaRPr lang="en-US" altLang="en-US" sz="100" dirty="0"/>
            </a:p>
            <a:p>
              <a:pPr marL="280670" algn="l" defTabSz="-635" rtl="0" eaLnBrk="0">
                <a:lnSpc>
                  <a:spcPct val="95000"/>
                </a:lnSpc>
              </a:pPr>
              <a:r>
                <a:rPr sz="3200" spc="-2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轴指向起</a:t>
              </a:r>
              <a:r>
                <a:rPr sz="32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始子</a:t>
              </a:r>
              <a:endParaRPr lang="en-US" altLang="en-US" sz="3200" dirty="0"/>
            </a:p>
          </p:txBody>
        </p:sp>
      </p:grpSp>
      <p:grpSp>
        <p:nvGrpSpPr>
          <p:cNvPr id="134" name="group 134"/>
          <p:cNvGrpSpPr/>
          <p:nvPr/>
        </p:nvGrpSpPr>
        <p:grpSpPr>
          <a:xfrm rot="21600000">
            <a:off x="893063" y="4896611"/>
            <a:ext cx="1344930" cy="896874"/>
            <a:chOff x="0" y="0"/>
            <a:chExt cx="1344930" cy="896874"/>
          </a:xfrm>
        </p:grpSpPr>
        <p:pic>
          <p:nvPicPr>
            <p:cNvPr id="343" name="picture 34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21600000">
              <a:off x="0" y="0"/>
              <a:ext cx="1344930" cy="896874"/>
            </a:xfrm>
            <a:prstGeom prst="rect">
              <a:avLst/>
            </a:prstGeom>
          </p:spPr>
        </p:pic>
        <p:sp>
          <p:nvSpPr>
            <p:cNvPr id="344" name="textbox 344"/>
            <p:cNvSpPr/>
            <p:nvPr/>
          </p:nvSpPr>
          <p:spPr>
            <a:xfrm>
              <a:off x="-12700" y="-12700"/>
              <a:ext cx="1370964" cy="98043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9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000"/>
                </a:lnSpc>
              </a:pPr>
              <a:endParaRPr lang="en-US" altLang="en-US" sz="100" dirty="0"/>
            </a:p>
            <a:p>
              <a:pPr marL="285750" algn="l" defTabSz="-635" rtl="0" eaLnBrk="0">
                <a:lnSpc>
                  <a:spcPct val="95000"/>
                </a:lnSpc>
              </a:pPr>
              <a:r>
                <a:rPr sz="3200" spc="-4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午面</a:t>
              </a:r>
              <a:endParaRPr lang="en-US" altLang="en-US" sz="3200" dirty="0"/>
            </a:p>
          </p:txBody>
        </p:sp>
      </p:grpSp>
      <p:sp>
        <p:nvSpPr>
          <p:cNvPr id="345" name="textbox 345"/>
          <p:cNvSpPr/>
          <p:nvPr/>
        </p:nvSpPr>
        <p:spPr>
          <a:xfrm>
            <a:off x="880363" y="4396232"/>
            <a:ext cx="1370964" cy="978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38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7000"/>
              </a:lnSpc>
            </a:pPr>
            <a:endParaRPr lang="en-US" altLang="en-US" sz="100" dirty="0"/>
          </a:p>
          <a:p>
            <a:pPr marL="282575" algn="l" defTabSz="-635" rtl="0" eaLnBrk="0">
              <a:lnSpc>
                <a:spcPts val="3650"/>
              </a:lnSpc>
            </a:pPr>
            <a:r>
              <a:rPr sz="2800" spc="-2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合</a:t>
            </a:r>
            <a:r>
              <a:rPr sz="2800" spc="-2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endParaRPr lang="en-US" altLang="en-US" sz="2800" dirty="0"/>
          </a:p>
        </p:txBody>
      </p:sp>
      <p:sp>
        <p:nvSpPr>
          <p:cNvPr id="346" name="textbox 346"/>
          <p:cNvSpPr/>
          <p:nvPr/>
        </p:nvSpPr>
        <p:spPr>
          <a:xfrm>
            <a:off x="2102859" y="5345473"/>
            <a:ext cx="155575" cy="1320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835"/>
              </a:lnSpc>
            </a:pPr>
            <a:r>
              <a:rPr sz="600" spc="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48" name="picture 3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136" name="group 136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349" name="picture 34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pic>
          <p:nvPicPr>
            <p:cNvPr id="350" name="picture 3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478536" y="1292352"/>
              <a:ext cx="572262" cy="595122"/>
            </a:xfrm>
            <a:prstGeom prst="rect">
              <a:avLst/>
            </a:prstGeom>
          </p:spPr>
        </p:pic>
        <p:pic>
          <p:nvPicPr>
            <p:cNvPr id="351" name="picture 3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2228087" y="114300"/>
              <a:ext cx="4719065" cy="1116329"/>
            </a:xfrm>
            <a:prstGeom prst="rect">
              <a:avLst/>
            </a:prstGeom>
          </p:spPr>
        </p:pic>
        <p:sp>
          <p:nvSpPr>
            <p:cNvPr id="352" name="textbox 352"/>
            <p:cNvSpPr/>
            <p:nvPr/>
          </p:nvSpPr>
          <p:spPr>
            <a:xfrm>
              <a:off x="655891" y="350829"/>
              <a:ext cx="5960745" cy="136461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1000"/>
                </a:lnSpc>
              </a:pPr>
              <a:endParaRPr lang="en-US" altLang="en-US" sz="100" dirty="0"/>
            </a:p>
            <a:p>
              <a:pPr algn="r" defTabSz="-635" rtl="0" eaLnBrk="0">
                <a:lnSpc>
                  <a:spcPct val="97000"/>
                </a:lnSpc>
              </a:pPr>
              <a:r>
                <a:rPr sz="3900" spc="40" dirty="0">
                  <a:solidFill>
                    <a:srgbClr val="E5E5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四、地面点的</a:t>
              </a:r>
              <a:r>
                <a:rPr sz="3900" spc="10" dirty="0">
                  <a:solidFill>
                    <a:srgbClr val="E5E5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高</a:t>
              </a:r>
              <a:r>
                <a:rPr sz="3900" spc="0" dirty="0">
                  <a:solidFill>
                    <a:srgbClr val="E5E5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程</a:t>
              </a:r>
              <a:endParaRPr lang="en-US" altLang="en-US" sz="3900" dirty="0"/>
            </a:p>
            <a:p>
              <a:pPr algn="l" defTabSz="-635" rtl="0" eaLnBrk="0">
                <a:lnSpc>
                  <a:spcPct val="139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39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0000"/>
                </a:lnSpc>
              </a:pPr>
              <a:endParaRPr lang="en-US" altLang="en-US" sz="500" dirty="0"/>
            </a:p>
            <a:p>
              <a:pPr marL="12700" algn="l" defTabSz="-635" rtl="0" eaLnBrk="0">
                <a:lnSpc>
                  <a:spcPct val="76000"/>
                </a:lnSpc>
                <a:spcBef>
                  <a:spcPts val="5"/>
                </a:spcBef>
              </a:pPr>
              <a:r>
                <a:rPr sz="2200" spc="0" dirty="0">
                  <a:solidFill>
                    <a:srgbClr val="FFCC00">
                      <a:alpha val="100000"/>
                    </a:srgbClr>
                  </a:solidFill>
                  <a:latin typeface="Wingdings" charset="2"/>
                  <a:ea typeface="Wingdings" charset="2"/>
                  <a:cs typeface="Wingdings" charset="2"/>
                </a:rPr>
                <a:t>1</a:t>
              </a:r>
              <a:endParaRPr lang="en-US" altLang="en-US" sz="2200" dirty="0"/>
            </a:p>
          </p:txBody>
        </p:sp>
      </p:grpSp>
      <p:pic>
        <p:nvPicPr>
          <p:cNvPr id="353" name="picture 3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34568" y="1086612"/>
            <a:ext cx="4207002" cy="896873"/>
          </a:xfrm>
          <a:prstGeom prst="rect">
            <a:avLst/>
          </a:prstGeom>
        </p:spPr>
      </p:pic>
      <p:pic>
        <p:nvPicPr>
          <p:cNvPr id="354" name="picture 3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34568" y="1539240"/>
            <a:ext cx="1347977" cy="896873"/>
          </a:xfrm>
          <a:prstGeom prst="rect">
            <a:avLst/>
          </a:prstGeom>
        </p:spPr>
      </p:pic>
      <p:grpSp>
        <p:nvGrpSpPr>
          <p:cNvPr id="138" name="group 138"/>
          <p:cNvGrpSpPr/>
          <p:nvPr/>
        </p:nvGrpSpPr>
        <p:grpSpPr>
          <a:xfrm rot="21600000">
            <a:off x="1551431" y="1583435"/>
            <a:ext cx="1163574" cy="896873"/>
            <a:chOff x="0" y="0"/>
            <a:chExt cx="1163574" cy="896873"/>
          </a:xfrm>
        </p:grpSpPr>
        <p:pic>
          <p:nvPicPr>
            <p:cNvPr id="355" name="picture 35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1163574" cy="896873"/>
            </a:xfrm>
            <a:prstGeom prst="rect">
              <a:avLst/>
            </a:prstGeom>
          </p:spPr>
        </p:pic>
        <p:sp>
          <p:nvSpPr>
            <p:cNvPr id="356" name="textbox 356"/>
            <p:cNvSpPr/>
            <p:nvPr/>
          </p:nvSpPr>
          <p:spPr>
            <a:xfrm>
              <a:off x="-12700" y="-12700"/>
              <a:ext cx="1189355" cy="95503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4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41000"/>
                </a:lnSpc>
              </a:pPr>
              <a:endParaRPr lang="en-US" altLang="en-US" sz="1000" dirty="0"/>
            </a:p>
            <a:p>
              <a:pPr marL="281305" algn="l" defTabSz="-635" rtl="0" eaLnBrk="0">
                <a:lnSpc>
                  <a:spcPts val="955"/>
                </a:lnSpc>
                <a:spcBef>
                  <a:spcPts val="5"/>
                </a:spcBef>
              </a:pPr>
              <a:r>
                <a:rPr sz="600" spc="78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----</a:t>
              </a:r>
              <a:r>
                <a:rPr sz="600" spc="74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-</a:t>
              </a:r>
              <a:endParaRPr lang="en-US" altLang="en-US" sz="600" dirty="0"/>
            </a:p>
          </p:txBody>
        </p:sp>
      </p:grpSp>
      <p:sp>
        <p:nvSpPr>
          <p:cNvPr id="357" name="textbox 357"/>
          <p:cNvSpPr/>
          <p:nvPr/>
        </p:nvSpPr>
        <p:spPr>
          <a:xfrm>
            <a:off x="721868" y="1073912"/>
            <a:ext cx="4232909" cy="978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39000"/>
              </a:lnSpc>
            </a:pPr>
            <a:endParaRPr lang="en-US" altLang="en-US" sz="1000" dirty="0"/>
          </a:p>
          <a:p>
            <a:pPr marL="292735" algn="l" defTabSz="-635" rtl="0" eaLnBrk="0">
              <a:lnSpc>
                <a:spcPct val="95000"/>
              </a:lnSpc>
              <a:spcBef>
                <a:spcPts val="0"/>
              </a:spcBef>
            </a:pPr>
            <a:r>
              <a:rPr sz="3200" spc="17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高程(绝对高程、</a:t>
            </a:r>
            <a:r>
              <a:rPr sz="3200" spc="16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海</a:t>
            </a:r>
            <a:endParaRPr lang="en-US" altLang="en-US" sz="3200" dirty="0"/>
          </a:p>
        </p:txBody>
      </p:sp>
      <p:pic>
        <p:nvPicPr>
          <p:cNvPr id="358" name="picture 3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183891" y="1539240"/>
            <a:ext cx="2158746" cy="896873"/>
          </a:xfrm>
          <a:prstGeom prst="rect">
            <a:avLst/>
          </a:prstGeom>
        </p:spPr>
      </p:pic>
      <p:grpSp>
        <p:nvGrpSpPr>
          <p:cNvPr id="140" name="group 140"/>
          <p:cNvGrpSpPr/>
          <p:nvPr/>
        </p:nvGrpSpPr>
        <p:grpSpPr>
          <a:xfrm rot="21600000">
            <a:off x="3811523" y="1539240"/>
            <a:ext cx="938021" cy="896873"/>
            <a:chOff x="0" y="0"/>
            <a:chExt cx="938021" cy="896873"/>
          </a:xfrm>
        </p:grpSpPr>
        <p:pic>
          <p:nvPicPr>
            <p:cNvPr id="359" name="picture 35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0" y="0"/>
              <a:ext cx="938021" cy="896873"/>
            </a:xfrm>
            <a:prstGeom prst="rect">
              <a:avLst/>
            </a:prstGeom>
          </p:spPr>
        </p:pic>
        <p:sp>
          <p:nvSpPr>
            <p:cNvPr id="360" name="textbox 360"/>
            <p:cNvSpPr/>
            <p:nvPr/>
          </p:nvSpPr>
          <p:spPr>
            <a:xfrm>
              <a:off x="-12700" y="-12700"/>
              <a:ext cx="963930" cy="98043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40000"/>
                </a:lnSpc>
              </a:pPr>
              <a:endParaRPr lang="en-US" altLang="en-US" sz="1000" dirty="0"/>
            </a:p>
            <a:p>
              <a:pPr marL="287020" algn="l" defTabSz="-635" rtl="0" eaLnBrk="0">
                <a:lnSpc>
                  <a:spcPct val="95000"/>
                </a:lnSpc>
                <a:spcBef>
                  <a:spcPts val="0"/>
                </a:spcBef>
              </a:pPr>
              <a:r>
                <a:rPr sz="3200" spc="0" dirty="0">
                  <a:solidFill>
                    <a:srgbClr val="FFFF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大</a:t>
              </a:r>
              <a:endParaRPr lang="en-US" altLang="en-US" sz="3200" dirty="0"/>
            </a:p>
          </p:txBody>
        </p:sp>
      </p:grpSp>
      <p:sp>
        <p:nvSpPr>
          <p:cNvPr id="361" name="textbox 361"/>
          <p:cNvSpPr/>
          <p:nvPr/>
        </p:nvSpPr>
        <p:spPr>
          <a:xfrm>
            <a:off x="2171191" y="1526540"/>
            <a:ext cx="2184400" cy="9804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40000"/>
              </a:lnSpc>
            </a:pPr>
            <a:endParaRPr lang="en-US" altLang="en-US" sz="1000" dirty="0"/>
          </a:p>
          <a:p>
            <a:pPr marL="281940" algn="l" defTabSz="-635" rtl="0" eaLnBrk="0">
              <a:lnSpc>
                <a:spcPct val="95000"/>
              </a:lnSpc>
              <a:spcBef>
                <a:spcPts val="0"/>
              </a:spcBef>
            </a:pPr>
            <a:r>
              <a:rPr sz="32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地面点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到</a:t>
            </a:r>
            <a:endParaRPr lang="en-US" altLang="en-US" sz="3200" dirty="0"/>
          </a:p>
        </p:txBody>
      </p:sp>
      <p:grpSp>
        <p:nvGrpSpPr>
          <p:cNvPr id="142" name="group 142"/>
          <p:cNvGrpSpPr/>
          <p:nvPr/>
        </p:nvGrpSpPr>
        <p:grpSpPr>
          <a:xfrm rot="21600000">
            <a:off x="734568" y="2026920"/>
            <a:ext cx="938022" cy="896873"/>
            <a:chOff x="0" y="0"/>
            <a:chExt cx="938022" cy="896873"/>
          </a:xfrm>
        </p:grpSpPr>
        <p:pic>
          <p:nvPicPr>
            <p:cNvPr id="362" name="picture 36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0" y="0"/>
              <a:ext cx="938022" cy="896873"/>
            </a:xfrm>
            <a:prstGeom prst="rect">
              <a:avLst/>
            </a:prstGeom>
          </p:spPr>
        </p:pic>
        <p:sp>
          <p:nvSpPr>
            <p:cNvPr id="363" name="textbox 363"/>
            <p:cNvSpPr/>
            <p:nvPr/>
          </p:nvSpPr>
          <p:spPr>
            <a:xfrm>
              <a:off x="-12700" y="-12700"/>
              <a:ext cx="963930" cy="99948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9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9000"/>
                </a:lnSpc>
              </a:pPr>
              <a:endParaRPr lang="en-US" altLang="en-US" sz="100" dirty="0"/>
            </a:p>
            <a:p>
              <a:pPr marL="281305" algn="l" defTabSz="-635" rtl="0" eaLnBrk="0">
                <a:lnSpc>
                  <a:spcPct val="99000"/>
                </a:lnSpc>
              </a:pPr>
              <a:r>
                <a:rPr sz="3200" spc="0" dirty="0">
                  <a:solidFill>
                    <a:srgbClr val="FFFF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地</a:t>
              </a:r>
              <a:endParaRPr lang="en-US" altLang="en-US" sz="3200" dirty="0"/>
            </a:p>
          </p:txBody>
        </p:sp>
      </p:grpSp>
      <p:sp>
        <p:nvSpPr>
          <p:cNvPr id="364" name="textbox 364"/>
          <p:cNvSpPr/>
          <p:nvPr/>
        </p:nvSpPr>
        <p:spPr>
          <a:xfrm>
            <a:off x="721868" y="1526540"/>
            <a:ext cx="1373505" cy="9804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40000"/>
              </a:lnSpc>
            </a:pPr>
            <a:endParaRPr lang="en-US" altLang="en-US" sz="1000" dirty="0"/>
          </a:p>
          <a:p>
            <a:pPr marL="281305" algn="l" defTabSz="-635" rtl="0" eaLnBrk="0">
              <a:lnSpc>
                <a:spcPct val="95000"/>
              </a:lnSpc>
              <a:spcBef>
                <a:spcPts val="0"/>
              </a:spcBef>
            </a:pPr>
            <a:r>
              <a:rPr sz="3200" spc="-11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拔)</a:t>
            </a:r>
            <a:endParaRPr lang="en-US" altLang="en-US" sz="3200" dirty="0"/>
          </a:p>
        </p:txBody>
      </p:sp>
      <p:grpSp>
        <p:nvGrpSpPr>
          <p:cNvPr id="144" name="group 144"/>
          <p:cNvGrpSpPr/>
          <p:nvPr/>
        </p:nvGrpSpPr>
        <p:grpSpPr>
          <a:xfrm rot="21600000">
            <a:off x="1141476" y="2026920"/>
            <a:ext cx="1754886" cy="896873"/>
            <a:chOff x="0" y="0"/>
            <a:chExt cx="1754886" cy="896873"/>
          </a:xfrm>
        </p:grpSpPr>
        <p:pic>
          <p:nvPicPr>
            <p:cNvPr id="365" name="picture 36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600000">
              <a:off x="0" y="0"/>
              <a:ext cx="1754886" cy="896873"/>
            </a:xfrm>
            <a:prstGeom prst="rect">
              <a:avLst/>
            </a:prstGeom>
          </p:spPr>
        </p:pic>
        <p:sp>
          <p:nvSpPr>
            <p:cNvPr id="366" name="textbox 366"/>
            <p:cNvSpPr/>
            <p:nvPr/>
          </p:nvSpPr>
          <p:spPr>
            <a:xfrm>
              <a:off x="-12700" y="-12700"/>
              <a:ext cx="1780539" cy="97853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9000"/>
                </a:lnSpc>
              </a:pPr>
              <a:endParaRPr lang="en-US" altLang="en-US" sz="1000" dirty="0"/>
            </a:p>
            <a:p>
              <a:pPr marL="286385" algn="l" defTabSz="-635" rtl="0" eaLnBrk="0">
                <a:lnSpc>
                  <a:spcPct val="95000"/>
                </a:lnSpc>
                <a:spcBef>
                  <a:spcPts val="0"/>
                </a:spcBef>
              </a:pPr>
              <a:r>
                <a:rPr sz="3200" spc="-50" dirty="0">
                  <a:ln w="11634" cap="flat" cmpd="sng">
                    <a:solidFill>
                      <a:srgbClr val="FFFF00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水准</a:t>
              </a:r>
              <a:r>
                <a:rPr sz="3200" spc="-40" dirty="0">
                  <a:ln w="11634" cap="flat" cmpd="sng">
                    <a:solidFill>
                      <a:srgbClr val="FFFF00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面</a:t>
              </a:r>
              <a:endParaRPr lang="en-US" altLang="en-US" sz="3200" dirty="0"/>
            </a:p>
          </p:txBody>
        </p:sp>
      </p:grpSp>
      <p:grpSp>
        <p:nvGrpSpPr>
          <p:cNvPr id="146" name="group 146"/>
          <p:cNvGrpSpPr/>
          <p:nvPr/>
        </p:nvGrpSpPr>
        <p:grpSpPr>
          <a:xfrm rot="21600000">
            <a:off x="2365247" y="2026920"/>
            <a:ext cx="2570226" cy="896873"/>
            <a:chOff x="0" y="0"/>
            <a:chExt cx="2570226" cy="896873"/>
          </a:xfrm>
        </p:grpSpPr>
        <p:pic>
          <p:nvPicPr>
            <p:cNvPr id="367" name="picture 36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600000">
              <a:off x="0" y="0"/>
              <a:ext cx="2570226" cy="896873"/>
            </a:xfrm>
            <a:prstGeom prst="rect">
              <a:avLst/>
            </a:prstGeom>
          </p:spPr>
        </p:pic>
        <p:sp>
          <p:nvSpPr>
            <p:cNvPr id="368" name="textbox 368"/>
            <p:cNvSpPr/>
            <p:nvPr/>
          </p:nvSpPr>
          <p:spPr>
            <a:xfrm>
              <a:off x="-12700" y="-12700"/>
              <a:ext cx="2595879" cy="98043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40000"/>
                </a:lnSpc>
              </a:pPr>
              <a:endParaRPr lang="en-US" altLang="en-US" sz="1000" dirty="0"/>
            </a:p>
            <a:p>
              <a:pPr marL="314960" algn="l" defTabSz="-635" rtl="0" eaLnBrk="0">
                <a:lnSpc>
                  <a:spcPct val="95000"/>
                </a:lnSpc>
                <a:spcBef>
                  <a:spcPts val="0"/>
                </a:spcBef>
              </a:pPr>
              <a:r>
                <a:rPr sz="3200" spc="-70" dirty="0">
                  <a:ln w="11634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的铅垂距离</a:t>
              </a:r>
              <a:endParaRPr lang="en-US" altLang="en-US" sz="3200" dirty="0"/>
            </a:p>
          </p:txBody>
        </p:sp>
      </p:grpSp>
      <p:grpSp>
        <p:nvGrpSpPr>
          <p:cNvPr id="148" name="group 148"/>
          <p:cNvGrpSpPr/>
          <p:nvPr/>
        </p:nvGrpSpPr>
        <p:grpSpPr>
          <a:xfrm rot="21600000">
            <a:off x="478536" y="2817876"/>
            <a:ext cx="572262" cy="595121"/>
            <a:chOff x="0" y="0"/>
            <a:chExt cx="572262" cy="595121"/>
          </a:xfrm>
        </p:grpSpPr>
        <p:pic>
          <p:nvPicPr>
            <p:cNvPr id="369" name="picture 36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572262" cy="595121"/>
            </a:xfrm>
            <a:prstGeom prst="rect">
              <a:avLst/>
            </a:prstGeom>
          </p:spPr>
        </p:pic>
        <p:sp>
          <p:nvSpPr>
            <p:cNvPr id="370" name="textbox 370"/>
            <p:cNvSpPr/>
            <p:nvPr/>
          </p:nvSpPr>
          <p:spPr>
            <a:xfrm>
              <a:off x="-12700" y="-12700"/>
              <a:ext cx="598169" cy="68770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10000"/>
                </a:lnSpc>
              </a:pPr>
              <a:endParaRPr lang="en-US" altLang="en-US" sz="1000" dirty="0"/>
            </a:p>
            <a:p>
              <a:pPr marL="202565" algn="l" defTabSz="-635" rtl="0" eaLnBrk="0">
                <a:lnSpc>
                  <a:spcPct val="76000"/>
                </a:lnSpc>
                <a:spcBef>
                  <a:spcPts val="5"/>
                </a:spcBef>
              </a:pPr>
              <a:r>
                <a:rPr sz="2200" spc="0" dirty="0">
                  <a:solidFill>
                    <a:srgbClr val="FFCC00">
                      <a:alpha val="100000"/>
                    </a:srgbClr>
                  </a:solidFill>
                  <a:latin typeface="Wingdings" charset="2"/>
                  <a:ea typeface="Wingdings" charset="2"/>
                  <a:cs typeface="Wingdings" charset="2"/>
                </a:rPr>
                <a:t>1</a:t>
              </a:r>
              <a:endParaRPr lang="en-US" altLang="en-US" sz="2200" dirty="0"/>
            </a:p>
          </p:txBody>
        </p:sp>
      </p:grpSp>
      <p:pic>
        <p:nvPicPr>
          <p:cNvPr id="371" name="picture 37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734568" y="2612135"/>
            <a:ext cx="3798570" cy="896873"/>
          </a:xfrm>
          <a:prstGeom prst="rect">
            <a:avLst/>
          </a:prstGeom>
        </p:spPr>
      </p:pic>
      <p:grpSp>
        <p:nvGrpSpPr>
          <p:cNvPr id="150" name="group 150"/>
          <p:cNvGrpSpPr/>
          <p:nvPr/>
        </p:nvGrpSpPr>
        <p:grpSpPr>
          <a:xfrm rot="21600000">
            <a:off x="4002023" y="2656332"/>
            <a:ext cx="1037082" cy="896873"/>
            <a:chOff x="0" y="0"/>
            <a:chExt cx="1037082" cy="896873"/>
          </a:xfrm>
        </p:grpSpPr>
        <p:pic>
          <p:nvPicPr>
            <p:cNvPr id="372" name="picture 37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1600000">
              <a:off x="0" y="0"/>
              <a:ext cx="1037082" cy="896873"/>
            </a:xfrm>
            <a:prstGeom prst="rect">
              <a:avLst/>
            </a:prstGeom>
          </p:spPr>
        </p:pic>
        <p:sp>
          <p:nvSpPr>
            <p:cNvPr id="373" name="textbox 373"/>
            <p:cNvSpPr/>
            <p:nvPr/>
          </p:nvSpPr>
          <p:spPr>
            <a:xfrm>
              <a:off x="-12700" y="-12700"/>
              <a:ext cx="1062989" cy="95503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4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41000"/>
                </a:lnSpc>
              </a:pPr>
              <a:endParaRPr lang="en-US" altLang="en-US" sz="1000" dirty="0"/>
            </a:p>
            <a:p>
              <a:pPr marL="281305" algn="l" defTabSz="-635" rtl="0" eaLnBrk="0">
                <a:lnSpc>
                  <a:spcPts val="955"/>
                </a:lnSpc>
                <a:spcBef>
                  <a:spcPts val="5"/>
                </a:spcBef>
              </a:pPr>
              <a:r>
                <a:rPr sz="600" spc="77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---</a:t>
              </a:r>
              <a:r>
                <a:rPr sz="600" spc="76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-</a:t>
              </a:r>
              <a:endParaRPr lang="en-US" altLang="en-US" sz="600" dirty="0"/>
            </a:p>
          </p:txBody>
        </p:sp>
      </p:grpSp>
      <p:pic>
        <p:nvPicPr>
          <p:cNvPr id="374" name="picture 37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4802123" y="2578298"/>
            <a:ext cx="4328276" cy="3712075"/>
          </a:xfrm>
          <a:prstGeom prst="rect">
            <a:avLst/>
          </a:prstGeom>
        </p:spPr>
      </p:pic>
      <p:sp>
        <p:nvSpPr>
          <p:cNvPr id="375" name="textbox 375"/>
          <p:cNvSpPr/>
          <p:nvPr/>
        </p:nvSpPr>
        <p:spPr>
          <a:xfrm>
            <a:off x="721868" y="2599435"/>
            <a:ext cx="3824604" cy="9772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38000"/>
              </a:lnSpc>
            </a:pPr>
            <a:endParaRPr lang="en-US" altLang="en-US" sz="1000" dirty="0"/>
          </a:p>
          <a:p>
            <a:pPr marL="281305" algn="l" defTabSz="-635" rtl="0" eaLnBrk="0">
              <a:lnSpc>
                <a:spcPct val="95000"/>
              </a:lnSpc>
              <a:spcBef>
                <a:spcPts val="5"/>
              </a:spcBef>
            </a:pPr>
            <a:r>
              <a:rPr sz="3200" spc="40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假定(相对)高</a:t>
            </a:r>
            <a:r>
              <a:rPr sz="3200" spc="39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程</a:t>
            </a:r>
            <a:endParaRPr lang="en-US" altLang="en-US" sz="3200" dirty="0"/>
          </a:p>
        </p:txBody>
      </p:sp>
      <p:sp>
        <p:nvSpPr>
          <p:cNvPr id="376" name="textbox 376"/>
          <p:cNvSpPr/>
          <p:nvPr/>
        </p:nvSpPr>
        <p:spPr>
          <a:xfrm>
            <a:off x="989907" y="3547685"/>
            <a:ext cx="137795" cy="1466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955"/>
              </a:lnSpc>
            </a:pPr>
            <a:r>
              <a:rPr sz="600" spc="68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</a:t>
            </a:r>
            <a:endParaRPr lang="en-US" altLang="en-US" sz="600" dirty="0"/>
          </a:p>
        </p:txBody>
      </p:sp>
      <p:grpSp>
        <p:nvGrpSpPr>
          <p:cNvPr id="152" name="group 152"/>
          <p:cNvGrpSpPr/>
          <p:nvPr/>
        </p:nvGrpSpPr>
        <p:grpSpPr>
          <a:xfrm rot="21600000">
            <a:off x="861060" y="3099816"/>
            <a:ext cx="2158745" cy="896873"/>
            <a:chOff x="0" y="0"/>
            <a:chExt cx="2158745" cy="896873"/>
          </a:xfrm>
        </p:grpSpPr>
        <p:pic>
          <p:nvPicPr>
            <p:cNvPr id="377" name="picture 37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2158745" cy="896873"/>
            </a:xfrm>
            <a:prstGeom prst="rect">
              <a:avLst/>
            </a:prstGeom>
          </p:spPr>
        </p:pic>
        <p:sp>
          <p:nvSpPr>
            <p:cNvPr id="378" name="textbox 378"/>
            <p:cNvSpPr/>
            <p:nvPr/>
          </p:nvSpPr>
          <p:spPr>
            <a:xfrm>
              <a:off x="-12700" y="-12700"/>
              <a:ext cx="2184400" cy="98043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40000"/>
                </a:lnSpc>
              </a:pPr>
              <a:endParaRPr lang="en-US" altLang="en-US" sz="1000" dirty="0"/>
            </a:p>
            <a:p>
              <a:pPr marL="281305" algn="l" defTabSz="-635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3200" spc="-3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地面点</a:t>
              </a:r>
              <a:r>
                <a:rPr sz="32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到</a:t>
              </a:r>
              <a:endParaRPr lang="en-US" altLang="en-US" sz="3200" dirty="0"/>
            </a:p>
          </p:txBody>
        </p:sp>
      </p:grpSp>
      <p:grpSp>
        <p:nvGrpSpPr>
          <p:cNvPr id="154" name="group 154"/>
          <p:cNvGrpSpPr/>
          <p:nvPr/>
        </p:nvGrpSpPr>
        <p:grpSpPr>
          <a:xfrm rot="21600000">
            <a:off x="2488691" y="3099816"/>
            <a:ext cx="2164841" cy="896873"/>
            <a:chOff x="0" y="0"/>
            <a:chExt cx="2164841" cy="896873"/>
          </a:xfrm>
        </p:grpSpPr>
        <p:pic>
          <p:nvPicPr>
            <p:cNvPr id="379" name="picture 37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1600000">
              <a:off x="0" y="0"/>
              <a:ext cx="2164841" cy="896873"/>
            </a:xfrm>
            <a:prstGeom prst="rect">
              <a:avLst/>
            </a:prstGeom>
          </p:spPr>
        </p:pic>
        <p:sp>
          <p:nvSpPr>
            <p:cNvPr id="380" name="textbox 380"/>
            <p:cNvSpPr/>
            <p:nvPr/>
          </p:nvSpPr>
          <p:spPr>
            <a:xfrm>
              <a:off x="-12700" y="-12700"/>
              <a:ext cx="2190750" cy="97726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8000"/>
                </a:lnSpc>
              </a:pPr>
              <a:endParaRPr lang="en-US" altLang="en-US" sz="1000" dirty="0"/>
            </a:p>
            <a:p>
              <a:pPr marL="281940" algn="l" defTabSz="-635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3200" spc="-20" dirty="0">
                  <a:ln w="11625" cap="flat" cmpd="sng">
                    <a:solidFill>
                      <a:srgbClr val="FFFF00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假定水</a:t>
              </a:r>
              <a:r>
                <a:rPr sz="3200" spc="0" dirty="0">
                  <a:ln w="11625" cap="flat" cmpd="sng">
                    <a:solidFill>
                      <a:srgbClr val="FFFF00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准</a:t>
              </a:r>
              <a:endParaRPr lang="en-US" altLang="en-US" sz="3200" dirty="0"/>
            </a:p>
          </p:txBody>
        </p:sp>
      </p:grpSp>
      <p:grpSp>
        <p:nvGrpSpPr>
          <p:cNvPr id="156" name="group 156"/>
          <p:cNvGrpSpPr/>
          <p:nvPr/>
        </p:nvGrpSpPr>
        <p:grpSpPr>
          <a:xfrm rot="21600000">
            <a:off x="734568" y="3587496"/>
            <a:ext cx="1347977" cy="896873"/>
            <a:chOff x="0" y="0"/>
            <a:chExt cx="1347977" cy="896873"/>
          </a:xfrm>
        </p:grpSpPr>
        <p:pic>
          <p:nvPicPr>
            <p:cNvPr id="381" name="picture 38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1347977" cy="896873"/>
            </a:xfrm>
            <a:prstGeom prst="rect">
              <a:avLst/>
            </a:prstGeom>
          </p:spPr>
        </p:pic>
        <p:sp>
          <p:nvSpPr>
            <p:cNvPr id="382" name="textbox 382"/>
            <p:cNvSpPr/>
            <p:nvPr/>
          </p:nvSpPr>
          <p:spPr>
            <a:xfrm>
              <a:off x="-12700" y="-12700"/>
              <a:ext cx="1373505" cy="9817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8000"/>
                </a:lnSpc>
              </a:pPr>
              <a:endParaRPr lang="en-US" altLang="en-US" sz="1000" dirty="0"/>
            </a:p>
            <a:p>
              <a:pPr marL="283210" algn="l" defTabSz="-635" rtl="0" eaLnBrk="0">
                <a:lnSpc>
                  <a:spcPct val="96000"/>
                </a:lnSpc>
                <a:spcBef>
                  <a:spcPts val="5"/>
                </a:spcBef>
              </a:pPr>
              <a:r>
                <a:rPr sz="3200" spc="-30" dirty="0">
                  <a:ln w="11634" cap="flat" cmpd="sng">
                    <a:solidFill>
                      <a:srgbClr val="FFFF00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面的</a:t>
              </a:r>
              <a:endParaRPr lang="en-US" altLang="en-US" sz="3200" dirty="0"/>
            </a:p>
          </p:txBody>
        </p:sp>
      </p:grpSp>
      <p:grpSp>
        <p:nvGrpSpPr>
          <p:cNvPr id="158" name="group 158"/>
          <p:cNvGrpSpPr/>
          <p:nvPr/>
        </p:nvGrpSpPr>
        <p:grpSpPr>
          <a:xfrm rot="21600000">
            <a:off x="1551431" y="3587496"/>
            <a:ext cx="2573273" cy="896873"/>
            <a:chOff x="0" y="0"/>
            <a:chExt cx="2573273" cy="896873"/>
          </a:xfrm>
        </p:grpSpPr>
        <p:pic>
          <p:nvPicPr>
            <p:cNvPr id="383" name="picture 38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21600000">
              <a:off x="0" y="0"/>
              <a:ext cx="2573273" cy="896873"/>
            </a:xfrm>
            <a:prstGeom prst="rect">
              <a:avLst/>
            </a:prstGeom>
          </p:spPr>
        </p:pic>
        <p:sp>
          <p:nvSpPr>
            <p:cNvPr id="384" name="textbox 384"/>
            <p:cNvSpPr/>
            <p:nvPr/>
          </p:nvSpPr>
          <p:spPr>
            <a:xfrm>
              <a:off x="-12700" y="-12700"/>
              <a:ext cx="2599054" cy="97853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9000"/>
                </a:lnSpc>
              </a:pPr>
              <a:endParaRPr lang="en-US" altLang="en-US" sz="1000" dirty="0"/>
            </a:p>
            <a:p>
              <a:pPr marL="281940" algn="l" defTabSz="-635" rtl="0" eaLnBrk="0">
                <a:lnSpc>
                  <a:spcPct val="98000"/>
                </a:lnSpc>
                <a:spcBef>
                  <a:spcPts val="5"/>
                </a:spcBef>
              </a:pPr>
              <a:r>
                <a:rPr sz="3100" spc="-240" dirty="0">
                  <a:ln w="11634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铅垂距离。</a:t>
              </a:r>
              <a:endParaRPr lang="en-US" altLang="en-US" sz="3100" dirty="0"/>
            </a:p>
          </p:txBody>
        </p:sp>
      </p:grpSp>
      <p:grpSp>
        <p:nvGrpSpPr>
          <p:cNvPr id="160" name="group 160"/>
          <p:cNvGrpSpPr/>
          <p:nvPr/>
        </p:nvGrpSpPr>
        <p:grpSpPr>
          <a:xfrm rot="21600000">
            <a:off x="478536" y="4378452"/>
            <a:ext cx="572262" cy="595122"/>
            <a:chOff x="0" y="0"/>
            <a:chExt cx="572262" cy="595122"/>
          </a:xfrm>
        </p:grpSpPr>
        <p:pic>
          <p:nvPicPr>
            <p:cNvPr id="385" name="picture 38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572262" cy="595122"/>
            </a:xfrm>
            <a:prstGeom prst="rect">
              <a:avLst/>
            </a:prstGeom>
          </p:spPr>
        </p:pic>
        <p:sp>
          <p:nvSpPr>
            <p:cNvPr id="386" name="textbox 386"/>
            <p:cNvSpPr/>
            <p:nvPr/>
          </p:nvSpPr>
          <p:spPr>
            <a:xfrm>
              <a:off x="-12700" y="-12700"/>
              <a:ext cx="598169" cy="68770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7000"/>
                </a:lnSpc>
              </a:pPr>
              <a:endParaRPr lang="en-US" altLang="en-US" sz="100" dirty="0"/>
            </a:p>
            <a:p>
              <a:pPr marL="202565" algn="l" defTabSz="-635" rtl="0" eaLnBrk="0">
                <a:lnSpc>
                  <a:spcPct val="76000"/>
                </a:lnSpc>
              </a:pPr>
              <a:r>
                <a:rPr sz="2200" spc="0" dirty="0">
                  <a:solidFill>
                    <a:srgbClr val="FFCC00">
                      <a:alpha val="100000"/>
                    </a:srgbClr>
                  </a:solidFill>
                  <a:latin typeface="Wingdings" charset="2"/>
                  <a:ea typeface="Wingdings" charset="2"/>
                  <a:cs typeface="Wingdings" charset="2"/>
                </a:rPr>
                <a:t>1</a:t>
              </a:r>
              <a:endParaRPr lang="en-US" altLang="en-US" sz="2200" dirty="0"/>
            </a:p>
          </p:txBody>
        </p:sp>
      </p:grpSp>
      <p:pic>
        <p:nvPicPr>
          <p:cNvPr id="387" name="picture 3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34568" y="4172711"/>
            <a:ext cx="1347977" cy="896873"/>
          </a:xfrm>
          <a:prstGeom prst="rect">
            <a:avLst/>
          </a:prstGeom>
        </p:spPr>
      </p:pic>
      <p:grpSp>
        <p:nvGrpSpPr>
          <p:cNvPr id="162" name="group 162"/>
          <p:cNvGrpSpPr/>
          <p:nvPr/>
        </p:nvGrpSpPr>
        <p:grpSpPr>
          <a:xfrm rot="21600000">
            <a:off x="1551431" y="4216908"/>
            <a:ext cx="1163574" cy="896873"/>
            <a:chOff x="0" y="0"/>
            <a:chExt cx="1163574" cy="896873"/>
          </a:xfrm>
        </p:grpSpPr>
        <p:pic>
          <p:nvPicPr>
            <p:cNvPr id="388" name="picture 38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1163574" cy="896873"/>
            </a:xfrm>
            <a:prstGeom prst="rect">
              <a:avLst/>
            </a:prstGeom>
          </p:spPr>
        </p:pic>
        <p:sp>
          <p:nvSpPr>
            <p:cNvPr id="389" name="textbox 389"/>
            <p:cNvSpPr/>
            <p:nvPr/>
          </p:nvSpPr>
          <p:spPr>
            <a:xfrm>
              <a:off x="-12700" y="-12700"/>
              <a:ext cx="1189355" cy="95503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4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4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7000"/>
                </a:lnSpc>
              </a:pPr>
              <a:endParaRPr lang="en-US" altLang="en-US" sz="100" dirty="0"/>
            </a:p>
            <a:p>
              <a:pPr marL="281305" algn="l" defTabSz="-635" rtl="0" eaLnBrk="0">
                <a:lnSpc>
                  <a:spcPts val="955"/>
                </a:lnSpc>
              </a:pPr>
              <a:r>
                <a:rPr sz="600" spc="78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----</a:t>
              </a:r>
              <a:r>
                <a:rPr sz="600" spc="74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-</a:t>
              </a:r>
              <a:endParaRPr lang="en-US" altLang="en-US" sz="600" dirty="0"/>
            </a:p>
          </p:txBody>
        </p:sp>
      </p:grpSp>
      <p:pic>
        <p:nvPicPr>
          <p:cNvPr id="390" name="picture 39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2183891" y="4172711"/>
            <a:ext cx="2565653" cy="896873"/>
          </a:xfrm>
          <a:prstGeom prst="rect">
            <a:avLst/>
          </a:prstGeom>
        </p:spPr>
      </p:pic>
      <p:grpSp>
        <p:nvGrpSpPr>
          <p:cNvPr id="164" name="group 164"/>
          <p:cNvGrpSpPr/>
          <p:nvPr/>
        </p:nvGrpSpPr>
        <p:grpSpPr>
          <a:xfrm rot="21600000">
            <a:off x="734568" y="4660392"/>
            <a:ext cx="1751837" cy="896873"/>
            <a:chOff x="0" y="0"/>
            <a:chExt cx="1751837" cy="896873"/>
          </a:xfrm>
        </p:grpSpPr>
        <p:pic>
          <p:nvPicPr>
            <p:cNvPr id="391" name="picture 39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21600000">
              <a:off x="0" y="0"/>
              <a:ext cx="1751837" cy="896873"/>
            </a:xfrm>
            <a:prstGeom prst="rect">
              <a:avLst/>
            </a:prstGeom>
          </p:spPr>
        </p:pic>
        <p:sp>
          <p:nvSpPr>
            <p:cNvPr id="392" name="textbox 392"/>
            <p:cNvSpPr/>
            <p:nvPr/>
          </p:nvSpPr>
          <p:spPr>
            <a:xfrm>
              <a:off x="-12700" y="-12700"/>
              <a:ext cx="1777364" cy="98043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40000"/>
                </a:lnSpc>
              </a:pPr>
              <a:endParaRPr lang="en-US" altLang="en-US" sz="1000" dirty="0"/>
            </a:p>
            <a:p>
              <a:pPr marL="280035" algn="l" defTabSz="-635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3200" spc="-3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程之</a:t>
              </a:r>
              <a:r>
                <a:rPr sz="3200" spc="-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差</a:t>
              </a:r>
              <a:endParaRPr lang="en-US" altLang="en-US" sz="3200" dirty="0"/>
            </a:p>
          </p:txBody>
        </p:sp>
      </p:grpSp>
      <p:sp>
        <p:nvSpPr>
          <p:cNvPr id="393" name="textbox 393"/>
          <p:cNvSpPr/>
          <p:nvPr/>
        </p:nvSpPr>
        <p:spPr>
          <a:xfrm>
            <a:off x="2171191" y="4160011"/>
            <a:ext cx="2591435" cy="978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39000"/>
              </a:lnSpc>
            </a:pPr>
            <a:endParaRPr lang="en-US" altLang="en-US" sz="1000" dirty="0"/>
          </a:p>
          <a:p>
            <a:pPr marL="283210" algn="l" defTabSz="-635" rtl="0" eaLnBrk="0">
              <a:lnSpc>
                <a:spcPct val="95000"/>
              </a:lnSpc>
              <a:spcBef>
                <a:spcPts val="5"/>
              </a:spcBef>
            </a:pPr>
            <a:r>
              <a:rPr sz="32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两点间的高</a:t>
            </a:r>
            <a:endParaRPr lang="en-US" altLang="en-US" sz="3200" dirty="0"/>
          </a:p>
        </p:txBody>
      </p:sp>
      <p:sp>
        <p:nvSpPr>
          <p:cNvPr id="394" name="textbox 394"/>
          <p:cNvSpPr/>
          <p:nvPr/>
        </p:nvSpPr>
        <p:spPr>
          <a:xfrm>
            <a:off x="721868" y="4160011"/>
            <a:ext cx="1373505" cy="978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39000"/>
              </a:lnSpc>
            </a:pPr>
            <a:endParaRPr lang="en-US" altLang="en-US" sz="1000" dirty="0"/>
          </a:p>
          <a:p>
            <a:pPr marL="292735" algn="l" defTabSz="-635" rtl="0" eaLnBrk="0">
              <a:lnSpc>
                <a:spcPct val="95000"/>
              </a:lnSpc>
              <a:spcBef>
                <a:spcPts val="5"/>
              </a:spcBef>
            </a:pPr>
            <a:r>
              <a:rPr sz="3200" spc="-5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高差</a:t>
            </a:r>
            <a:endParaRPr lang="en-US" altLang="en-US" sz="3200" dirty="0"/>
          </a:p>
        </p:txBody>
      </p:sp>
      <p:sp>
        <p:nvSpPr>
          <p:cNvPr id="395" name="textbox 395"/>
          <p:cNvSpPr/>
          <p:nvPr/>
        </p:nvSpPr>
        <p:spPr>
          <a:xfrm>
            <a:off x="4701067" y="2475970"/>
            <a:ext cx="155575" cy="1320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835"/>
              </a:lnSpc>
            </a:pPr>
            <a:r>
              <a:rPr sz="600" spc="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600" dirty="0"/>
          </a:p>
        </p:txBody>
      </p:sp>
      <p:sp>
        <p:nvSpPr>
          <p:cNvPr id="396" name="textbox 396"/>
          <p:cNvSpPr/>
          <p:nvPr/>
        </p:nvSpPr>
        <p:spPr>
          <a:xfrm>
            <a:off x="2251576" y="5110142"/>
            <a:ext cx="155575" cy="1320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835"/>
              </a:lnSpc>
            </a:pPr>
            <a:r>
              <a:rPr sz="600" spc="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98" name="picture 3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166" name="group 166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399" name="picture 39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pic>
          <p:nvPicPr>
            <p:cNvPr id="400" name="picture 4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2990087" y="114300"/>
              <a:ext cx="3196589" cy="1116329"/>
            </a:xfrm>
            <a:prstGeom prst="rect">
              <a:avLst/>
            </a:prstGeom>
          </p:spPr>
        </p:pic>
        <p:pic>
          <p:nvPicPr>
            <p:cNvPr id="401" name="picture 4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402336" y="1711452"/>
              <a:ext cx="505206" cy="526541"/>
            </a:xfrm>
            <a:prstGeom prst="rect">
              <a:avLst/>
            </a:prstGeom>
          </p:spPr>
        </p:pic>
        <p:sp>
          <p:nvSpPr>
            <p:cNvPr id="402" name="textbox 402"/>
            <p:cNvSpPr/>
            <p:nvPr/>
          </p:nvSpPr>
          <p:spPr>
            <a:xfrm>
              <a:off x="557441" y="350829"/>
              <a:ext cx="5296534" cy="173418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1000"/>
                </a:lnSpc>
              </a:pPr>
              <a:endParaRPr lang="en-US" altLang="en-US" sz="100" dirty="0"/>
            </a:p>
            <a:p>
              <a:pPr algn="r" defTabSz="-635" rtl="0" eaLnBrk="0">
                <a:lnSpc>
                  <a:spcPct val="97000"/>
                </a:lnSpc>
              </a:pPr>
              <a:r>
                <a:rPr sz="3900" spc="60" dirty="0">
                  <a:solidFill>
                    <a:srgbClr val="E5E5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大地水准</a:t>
              </a:r>
              <a:r>
                <a:rPr sz="3900" spc="30" dirty="0">
                  <a:solidFill>
                    <a:srgbClr val="E5E5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面</a:t>
              </a:r>
              <a:endParaRPr lang="en-US" altLang="en-US" sz="3900" dirty="0"/>
            </a:p>
            <a:p>
              <a:pPr algn="l" defTabSz="-635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9000"/>
                </a:lnSpc>
              </a:pPr>
              <a:endParaRPr lang="en-US" altLang="en-US" sz="400" dirty="0"/>
            </a:p>
            <a:p>
              <a:pPr marL="12700" algn="l" defTabSz="-635" rtl="0" eaLnBrk="0">
                <a:lnSpc>
                  <a:spcPct val="77000"/>
                </a:lnSpc>
                <a:spcBef>
                  <a:spcPts val="0"/>
                </a:spcBef>
              </a:pPr>
              <a:r>
                <a:rPr sz="1900" spc="0" dirty="0">
                  <a:solidFill>
                    <a:srgbClr val="FFCC00">
                      <a:alpha val="100000"/>
                    </a:srgbClr>
                  </a:solidFill>
                  <a:latin typeface="Wingdings" charset="2"/>
                  <a:ea typeface="Wingdings" charset="2"/>
                  <a:cs typeface="Wingdings" charset="2"/>
                </a:rPr>
                <a:t>1</a:t>
              </a:r>
              <a:endParaRPr lang="en-US" altLang="en-US" sz="1900" dirty="0"/>
            </a:p>
          </p:txBody>
        </p:sp>
      </p:grpSp>
      <p:grpSp>
        <p:nvGrpSpPr>
          <p:cNvPr id="168" name="group 168"/>
          <p:cNvGrpSpPr/>
          <p:nvPr/>
        </p:nvGrpSpPr>
        <p:grpSpPr>
          <a:xfrm rot="21600000">
            <a:off x="670559" y="1533144"/>
            <a:ext cx="3665982" cy="790194"/>
            <a:chOff x="0" y="0"/>
            <a:chExt cx="3665982" cy="790194"/>
          </a:xfrm>
        </p:grpSpPr>
        <p:pic>
          <p:nvPicPr>
            <p:cNvPr id="403" name="picture 40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3665982" cy="790194"/>
            </a:xfrm>
            <a:prstGeom prst="rect">
              <a:avLst/>
            </a:prstGeom>
          </p:spPr>
        </p:pic>
        <p:sp>
          <p:nvSpPr>
            <p:cNvPr id="404" name="textbox 404"/>
            <p:cNvSpPr/>
            <p:nvPr/>
          </p:nvSpPr>
          <p:spPr>
            <a:xfrm>
              <a:off x="-12700" y="-12700"/>
              <a:ext cx="3691890" cy="8623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22000"/>
                </a:lnSpc>
              </a:pPr>
              <a:endParaRPr lang="en-US" altLang="en-US" sz="1000" dirty="0"/>
            </a:p>
            <a:p>
              <a:pPr marL="291465" algn="l" defTabSz="-635" rtl="0" eaLnBrk="0">
                <a:lnSpc>
                  <a:spcPct val="98000"/>
                </a:lnSpc>
                <a:spcBef>
                  <a:spcPts val="5"/>
                </a:spcBef>
              </a:pPr>
              <a:r>
                <a:rPr sz="2700" spc="5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由于地表起伏以及</a:t>
              </a:r>
              <a:r>
                <a:rPr sz="2700" spc="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地</a:t>
              </a:r>
              <a:endParaRPr lang="en-US" altLang="en-US" sz="2700" dirty="0"/>
            </a:p>
          </p:txBody>
        </p:sp>
      </p:grpSp>
      <p:grpSp>
        <p:nvGrpSpPr>
          <p:cNvPr id="170" name="group 170"/>
          <p:cNvGrpSpPr/>
          <p:nvPr/>
        </p:nvGrpSpPr>
        <p:grpSpPr>
          <a:xfrm rot="21600000">
            <a:off x="670559" y="1959864"/>
            <a:ext cx="4025645" cy="790194"/>
            <a:chOff x="0" y="0"/>
            <a:chExt cx="4025645" cy="790194"/>
          </a:xfrm>
        </p:grpSpPr>
        <p:pic>
          <p:nvPicPr>
            <p:cNvPr id="405" name="picture 40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4025645" cy="790194"/>
            </a:xfrm>
            <a:prstGeom prst="rect">
              <a:avLst/>
            </a:prstGeom>
          </p:spPr>
        </p:pic>
        <p:sp>
          <p:nvSpPr>
            <p:cNvPr id="406" name="textbox 406"/>
            <p:cNvSpPr/>
            <p:nvPr/>
          </p:nvSpPr>
          <p:spPr>
            <a:xfrm>
              <a:off x="-12700" y="-12700"/>
              <a:ext cx="4051300" cy="8623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22000"/>
                </a:lnSpc>
              </a:pPr>
              <a:endParaRPr lang="en-US" altLang="en-US" sz="1000" dirty="0"/>
            </a:p>
            <a:p>
              <a:pPr marL="248285" algn="l" defTabSz="-635" rtl="0" eaLnBrk="0">
                <a:lnSpc>
                  <a:spcPct val="98000"/>
                </a:lnSpc>
                <a:spcBef>
                  <a:spcPts val="5"/>
                </a:spcBef>
              </a:pPr>
              <a:r>
                <a:rPr sz="2700" spc="-3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球内质量分布不均</a:t>
              </a:r>
              <a:r>
                <a:rPr sz="2700" spc="-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匀</a:t>
              </a: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，</a:t>
              </a:r>
              <a:endParaRPr lang="en-US" altLang="en-US" sz="2700" dirty="0"/>
            </a:p>
          </p:txBody>
        </p:sp>
      </p:grpSp>
      <p:pic>
        <p:nvPicPr>
          <p:cNvPr id="407" name="picture 40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4501895" y="1821424"/>
            <a:ext cx="4639062" cy="4256253"/>
          </a:xfrm>
          <a:prstGeom prst="rect">
            <a:avLst/>
          </a:prstGeom>
        </p:spPr>
      </p:pic>
      <p:grpSp>
        <p:nvGrpSpPr>
          <p:cNvPr id="172" name="group 172"/>
          <p:cNvGrpSpPr/>
          <p:nvPr/>
        </p:nvGrpSpPr>
        <p:grpSpPr>
          <a:xfrm rot="21600000">
            <a:off x="670559" y="2386584"/>
            <a:ext cx="3665982" cy="790194"/>
            <a:chOff x="0" y="0"/>
            <a:chExt cx="3665982" cy="790194"/>
          </a:xfrm>
        </p:grpSpPr>
        <p:pic>
          <p:nvPicPr>
            <p:cNvPr id="408" name="picture 40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3665982" cy="790194"/>
            </a:xfrm>
            <a:prstGeom prst="rect">
              <a:avLst/>
            </a:prstGeom>
          </p:spPr>
        </p:pic>
        <p:sp>
          <p:nvSpPr>
            <p:cNvPr id="409" name="textbox 409"/>
            <p:cNvSpPr/>
            <p:nvPr/>
          </p:nvSpPr>
          <p:spPr>
            <a:xfrm>
              <a:off x="-12700" y="-12700"/>
              <a:ext cx="3691890" cy="8636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23000"/>
                </a:lnSpc>
              </a:pPr>
              <a:endParaRPr lang="en-US" altLang="en-US" sz="1000" dirty="0"/>
            </a:p>
            <a:p>
              <a:pPr marL="248285" algn="l" defTabSz="-635" rtl="0" eaLnBrk="0">
                <a:lnSpc>
                  <a:spcPct val="98000"/>
                </a:lnSpc>
                <a:spcBef>
                  <a:spcPts val="5"/>
                </a:spcBef>
              </a:pPr>
              <a:r>
                <a:rPr sz="2700" spc="9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所以大地水准面是</a:t>
              </a:r>
              <a:r>
                <a:rPr sz="2700" spc="3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个</a:t>
              </a:r>
              <a:endParaRPr lang="en-US" altLang="en-US" sz="2700" dirty="0"/>
            </a:p>
          </p:txBody>
        </p:sp>
      </p:grpSp>
      <p:grpSp>
        <p:nvGrpSpPr>
          <p:cNvPr id="174" name="group 174"/>
          <p:cNvGrpSpPr/>
          <p:nvPr/>
        </p:nvGrpSpPr>
        <p:grpSpPr>
          <a:xfrm rot="21600000">
            <a:off x="670559" y="2781300"/>
            <a:ext cx="2242566" cy="787146"/>
            <a:chOff x="0" y="0"/>
            <a:chExt cx="2242566" cy="787146"/>
          </a:xfrm>
        </p:grpSpPr>
        <p:pic>
          <p:nvPicPr>
            <p:cNvPr id="410" name="picture 4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2242566" cy="787146"/>
            </a:xfrm>
            <a:prstGeom prst="rect">
              <a:avLst/>
            </a:prstGeom>
          </p:spPr>
        </p:pic>
        <p:sp>
          <p:nvSpPr>
            <p:cNvPr id="411" name="textbox 411"/>
            <p:cNvSpPr/>
            <p:nvPr/>
          </p:nvSpPr>
          <p:spPr>
            <a:xfrm>
              <a:off x="-12700" y="-12700"/>
              <a:ext cx="2268220" cy="8604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23000"/>
                </a:lnSpc>
              </a:pPr>
              <a:endParaRPr lang="en-US" altLang="en-US" sz="1000" dirty="0"/>
            </a:p>
            <a:p>
              <a:pPr marL="257810" algn="l" defTabSz="-635" rtl="0" eaLnBrk="0">
                <a:lnSpc>
                  <a:spcPct val="98000"/>
                </a:lnSpc>
                <a:spcBef>
                  <a:spcPts val="5"/>
                </a:spcBef>
              </a:pPr>
              <a:r>
                <a:rPr sz="2700" spc="6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复杂的曲</a:t>
              </a:r>
              <a:r>
                <a:rPr sz="2700" spc="5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面</a:t>
              </a:r>
              <a:endParaRPr lang="en-US" altLang="en-US" sz="2700" dirty="0"/>
            </a:p>
          </p:txBody>
        </p:sp>
      </p:grpSp>
      <p:grpSp>
        <p:nvGrpSpPr>
          <p:cNvPr id="176" name="group 176"/>
          <p:cNvGrpSpPr/>
          <p:nvPr/>
        </p:nvGrpSpPr>
        <p:grpSpPr>
          <a:xfrm rot="21600000">
            <a:off x="402336" y="3503663"/>
            <a:ext cx="505206" cy="526554"/>
            <a:chOff x="0" y="0"/>
            <a:chExt cx="505206" cy="526554"/>
          </a:xfrm>
        </p:grpSpPr>
        <p:pic>
          <p:nvPicPr>
            <p:cNvPr id="412" name="picture 4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505206" cy="526554"/>
            </a:xfrm>
            <a:prstGeom prst="rect">
              <a:avLst/>
            </a:prstGeom>
          </p:spPr>
        </p:pic>
        <p:sp>
          <p:nvSpPr>
            <p:cNvPr id="413" name="textbox 413"/>
            <p:cNvSpPr/>
            <p:nvPr/>
          </p:nvSpPr>
          <p:spPr>
            <a:xfrm>
              <a:off x="-12700" y="-12700"/>
              <a:ext cx="530859" cy="61023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9000"/>
                </a:lnSpc>
              </a:pPr>
              <a:endParaRPr lang="en-US" altLang="en-US" sz="900" dirty="0"/>
            </a:p>
            <a:p>
              <a:pPr algn="l" defTabSz="-635" rtl="0" eaLnBrk="0">
                <a:lnSpc>
                  <a:spcPct val="8000"/>
                </a:lnSpc>
              </a:pPr>
              <a:endParaRPr lang="en-US" altLang="en-US" sz="100" dirty="0"/>
            </a:p>
            <a:p>
              <a:pPr marL="180340" algn="l" defTabSz="-635" rtl="0" eaLnBrk="0">
                <a:lnSpc>
                  <a:spcPct val="77000"/>
                </a:lnSpc>
              </a:pPr>
              <a:r>
                <a:rPr sz="1900" spc="0" dirty="0">
                  <a:solidFill>
                    <a:srgbClr val="FFCC00">
                      <a:alpha val="100000"/>
                    </a:srgbClr>
                  </a:solidFill>
                  <a:latin typeface="Wingdings" charset="2"/>
                  <a:ea typeface="Wingdings" charset="2"/>
                  <a:cs typeface="Wingdings" charset="2"/>
                </a:rPr>
                <a:t>1</a:t>
              </a:r>
              <a:endParaRPr lang="en-US" altLang="en-US" sz="1900" dirty="0"/>
            </a:p>
          </p:txBody>
        </p:sp>
      </p:grpSp>
      <p:grpSp>
        <p:nvGrpSpPr>
          <p:cNvPr id="178" name="group 178"/>
          <p:cNvGrpSpPr/>
          <p:nvPr/>
        </p:nvGrpSpPr>
        <p:grpSpPr>
          <a:xfrm rot="21600000">
            <a:off x="670559" y="3325368"/>
            <a:ext cx="3665982" cy="790193"/>
            <a:chOff x="0" y="0"/>
            <a:chExt cx="3665982" cy="790193"/>
          </a:xfrm>
        </p:grpSpPr>
        <p:pic>
          <p:nvPicPr>
            <p:cNvPr id="414" name="picture 4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3665982" cy="790193"/>
            </a:xfrm>
            <a:prstGeom prst="rect">
              <a:avLst/>
            </a:prstGeom>
          </p:spPr>
        </p:pic>
        <p:sp>
          <p:nvSpPr>
            <p:cNvPr id="415" name="textbox 415"/>
            <p:cNvSpPr/>
            <p:nvPr/>
          </p:nvSpPr>
          <p:spPr>
            <a:xfrm>
              <a:off x="-12700" y="-12700"/>
              <a:ext cx="3691890" cy="8636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23000"/>
                </a:lnSpc>
              </a:pPr>
              <a:endParaRPr lang="en-US" altLang="en-US" sz="1000" dirty="0"/>
            </a:p>
            <a:p>
              <a:pPr marL="252730" algn="l" defTabSz="-635" rtl="0" eaLnBrk="0">
                <a:lnSpc>
                  <a:spcPct val="98000"/>
                </a:lnSpc>
                <a:spcBef>
                  <a:spcPts val="5"/>
                </a:spcBef>
              </a:pPr>
              <a:r>
                <a:rPr sz="2700" spc="90" dirty="0">
                  <a:solidFill>
                    <a:srgbClr val="FFFF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水准面和铅垂线是</a:t>
              </a:r>
              <a:r>
                <a:rPr sz="2700" spc="0" dirty="0">
                  <a:solidFill>
                    <a:srgbClr val="FFFF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野</a:t>
              </a:r>
              <a:endParaRPr lang="en-US" altLang="en-US" sz="2700" dirty="0"/>
            </a:p>
          </p:txBody>
        </p:sp>
      </p:grpSp>
      <p:pic>
        <p:nvPicPr>
          <p:cNvPr id="416" name="picture 4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70559" y="3752088"/>
            <a:ext cx="3665982" cy="790194"/>
          </a:xfrm>
          <a:prstGeom prst="rect">
            <a:avLst/>
          </a:prstGeom>
        </p:spPr>
      </p:pic>
      <p:grpSp>
        <p:nvGrpSpPr>
          <p:cNvPr id="180" name="group 180"/>
          <p:cNvGrpSpPr/>
          <p:nvPr/>
        </p:nvGrpSpPr>
        <p:grpSpPr>
          <a:xfrm rot="21600000">
            <a:off x="670559" y="4146803"/>
            <a:ext cx="1532381" cy="787146"/>
            <a:chOff x="0" y="0"/>
            <a:chExt cx="1532381" cy="787146"/>
          </a:xfrm>
        </p:grpSpPr>
        <p:pic>
          <p:nvPicPr>
            <p:cNvPr id="417" name="picture 4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0" y="0"/>
              <a:ext cx="1532381" cy="787146"/>
            </a:xfrm>
            <a:prstGeom prst="rect">
              <a:avLst/>
            </a:prstGeom>
          </p:spPr>
        </p:pic>
        <p:sp>
          <p:nvSpPr>
            <p:cNvPr id="418" name="textbox 418"/>
            <p:cNvSpPr/>
            <p:nvPr/>
          </p:nvSpPr>
          <p:spPr>
            <a:xfrm>
              <a:off x="-12700" y="-12700"/>
              <a:ext cx="1558289" cy="85788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24000"/>
                </a:lnSpc>
              </a:pPr>
              <a:endParaRPr lang="en-US" altLang="en-US" sz="1000" dirty="0"/>
            </a:p>
            <a:p>
              <a:pPr marL="251460" algn="l" defTabSz="-635" rtl="0" eaLnBrk="0">
                <a:lnSpc>
                  <a:spcPts val="3150"/>
                </a:lnSpc>
              </a:pPr>
              <a:r>
                <a:rPr sz="2500" spc="-170" dirty="0">
                  <a:solidFill>
                    <a:srgbClr val="FFFF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准线</a:t>
              </a:r>
              <a:r>
                <a:rPr sz="2500" spc="-160" dirty="0">
                  <a:solidFill>
                    <a:srgbClr val="FFFF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。</a:t>
              </a:r>
              <a:endParaRPr lang="en-US" altLang="en-US" sz="2500" dirty="0"/>
            </a:p>
          </p:txBody>
        </p:sp>
      </p:grpSp>
      <p:sp>
        <p:nvSpPr>
          <p:cNvPr id="419" name="textbox 419"/>
          <p:cNvSpPr/>
          <p:nvPr/>
        </p:nvSpPr>
        <p:spPr>
          <a:xfrm>
            <a:off x="657859" y="3739388"/>
            <a:ext cx="3691890" cy="8648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24000"/>
              </a:lnSpc>
            </a:pPr>
            <a:endParaRPr lang="en-US" altLang="en-US" sz="1000" dirty="0"/>
          </a:p>
          <a:p>
            <a:pPr marL="255270" algn="l" defTabSz="-635" rtl="0" eaLnBrk="0">
              <a:lnSpc>
                <a:spcPct val="98000"/>
              </a:lnSpc>
              <a:spcBef>
                <a:spcPts val="5"/>
              </a:spcBef>
            </a:pPr>
            <a:r>
              <a:rPr sz="2700" spc="8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外观测的基准面和</a:t>
            </a:r>
            <a:r>
              <a:rPr sz="2700" spc="5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基</a:t>
            </a:r>
            <a:endParaRPr lang="en-US" altLang="en-US" sz="2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21" name="picture 4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pic>
        <p:nvPicPr>
          <p:cNvPr id="422" name="picture 4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sp>
        <p:nvSpPr>
          <p:cNvPr id="423" name="textbox 423"/>
          <p:cNvSpPr/>
          <p:nvPr/>
        </p:nvSpPr>
        <p:spPr>
          <a:xfrm>
            <a:off x="496163" y="344779"/>
            <a:ext cx="8277225" cy="63912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7000"/>
              </a:lnSpc>
            </a:pPr>
            <a:endParaRPr lang="en-US" altLang="en-US" sz="100" dirty="0"/>
          </a:p>
          <a:p>
            <a:pPr marL="1263650" algn="l" defTabSz="-635" rtl="0" eaLnBrk="0">
              <a:lnSpc>
                <a:spcPct val="95000"/>
              </a:lnSpc>
            </a:pPr>
            <a:r>
              <a:rPr sz="4800" b="1" spc="-1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2.</a:t>
            </a:r>
            <a:r>
              <a:rPr sz="4800" spc="-10" dirty="0">
                <a:ln w="17416" cap="flat" cmpd="sng">
                  <a:solidFill>
                    <a:srgbClr val="FFFF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高程系统与高</a:t>
            </a:r>
            <a:r>
              <a:rPr sz="4800" spc="0" dirty="0">
                <a:ln w="17416" cap="flat" cmpd="sng">
                  <a:solidFill>
                    <a:srgbClr val="FFFF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程基准</a:t>
            </a:r>
            <a:endParaRPr lang="en-US" altLang="en-US" sz="4800" dirty="0"/>
          </a:p>
          <a:p>
            <a:pPr marL="12700" algn="l" defTabSz="-635" rtl="0" eaLnBrk="0">
              <a:lnSpc>
                <a:spcPct val="93000"/>
              </a:lnSpc>
              <a:spcBef>
                <a:spcPts val="980"/>
              </a:spcBef>
            </a:pPr>
            <a:r>
              <a:rPr sz="3600" spc="-10" dirty="0"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我国国家</a:t>
            </a:r>
            <a:r>
              <a:rPr sz="3600" spc="-10" dirty="0">
                <a:ln w="13072" cap="flat" cmpd="sng">
                  <a:solidFill>
                    <a:srgbClr val="E5E5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高程</a:t>
            </a:r>
            <a:r>
              <a:rPr sz="3600" spc="0" dirty="0">
                <a:ln w="13072" cap="flat" cmpd="sng">
                  <a:solidFill>
                    <a:srgbClr val="E5E5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系统：黄海高程系</a:t>
            </a:r>
            <a:endParaRPr lang="en-US" altLang="en-US" sz="3600" dirty="0"/>
          </a:p>
          <a:p>
            <a:pPr marL="12700" algn="l" defTabSz="-635" rtl="0" eaLnBrk="0">
              <a:lnSpc>
                <a:spcPct val="94000"/>
              </a:lnSpc>
              <a:spcBef>
                <a:spcPts val="40"/>
              </a:spcBef>
            </a:pPr>
            <a:r>
              <a:rPr sz="3600" spc="-160" dirty="0"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我国国家</a:t>
            </a:r>
            <a:r>
              <a:rPr sz="3600" spc="-160" dirty="0">
                <a:ln w="13063" cap="flat" cmpd="sng">
                  <a:solidFill>
                    <a:srgbClr val="E5E5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高程基准：</a:t>
            </a:r>
            <a:r>
              <a:rPr sz="3600" spc="-160" dirty="0"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3600" b="1" spc="-16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1985</a:t>
            </a:r>
            <a:r>
              <a:rPr sz="3600" spc="-160" dirty="0">
                <a:ln w="13063" cap="flat" cmpd="sng">
                  <a:solidFill>
                    <a:srgbClr val="E5E5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年国家高程基</a:t>
            </a:r>
            <a:r>
              <a:rPr sz="3600" spc="-70" dirty="0">
                <a:ln w="13063" cap="flat" cmpd="sng">
                  <a:solidFill>
                    <a:srgbClr val="E5E5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准</a:t>
            </a:r>
            <a:endParaRPr lang="en-US" altLang="en-US" sz="3600" dirty="0"/>
          </a:p>
          <a:p>
            <a:pPr marL="398145" indent="-332740" algn="l" defTabSz="-635" rtl="0" eaLnBrk="0">
              <a:lnSpc>
                <a:spcPct val="107000"/>
              </a:lnSpc>
              <a:spcBef>
                <a:spcPts val="855"/>
              </a:spcBef>
            </a:pPr>
            <a:r>
              <a:rPr sz="2700" spc="3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◆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我国取青岛附近黄海平均海水面为大地水准面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；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</a:t>
            </a:r>
            <a:r>
              <a:rPr sz="2700" spc="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人为而定，相对稳定(我国1956年取前6</a:t>
            </a:r>
            <a:r>
              <a:rPr sz="2700" spc="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年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的平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</a:t>
            </a:r>
            <a:r>
              <a:rPr sz="27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均潮位作为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大地水准面；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1985年取1953年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~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1979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</a:t>
            </a:r>
            <a:r>
              <a:rPr sz="2700" spc="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年共26年观测的平均潮位作为大地水准面)</a:t>
            </a:r>
            <a:r>
              <a:rPr sz="2700" spc="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；</a:t>
            </a:r>
            <a:endParaRPr lang="en-US" altLang="en-US" sz="2700" dirty="0"/>
          </a:p>
          <a:p>
            <a:pPr marL="396875" indent="-331470" algn="l" defTabSz="-635" rtl="0" eaLnBrk="0">
              <a:lnSpc>
                <a:spcPct val="109000"/>
              </a:lnSpc>
              <a:spcBef>
                <a:spcPts val="495"/>
              </a:spcBef>
            </a:pPr>
            <a:r>
              <a:rPr sz="2700" spc="9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◆</a:t>
            </a:r>
            <a:r>
              <a:rPr sz="2700" spc="90" dirty="0">
                <a:ln w="1014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水准原点</a:t>
            </a:r>
            <a:r>
              <a:rPr sz="2700" spc="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建在青岛市内，作为我国的国家</a:t>
            </a:r>
            <a:r>
              <a:rPr sz="2700" spc="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高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程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</a:t>
            </a:r>
            <a:r>
              <a:rPr sz="27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基准。</a:t>
            </a:r>
            <a:r>
              <a:rPr sz="27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1956年高程基准的高程为72.289米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</a:t>
            </a:r>
            <a:r>
              <a:rPr sz="270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1985年高程基准的高程为72.260</a:t>
            </a:r>
            <a:r>
              <a:rPr sz="2700" spc="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米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2700" dirty="0"/>
          </a:p>
          <a:p>
            <a:pPr marL="40005" algn="l" defTabSz="-635" rtl="0" eaLnBrk="0">
              <a:lnSpc>
                <a:spcPct val="95000"/>
              </a:lnSpc>
              <a:spcBef>
                <a:spcPts val="485"/>
              </a:spcBef>
            </a:pPr>
            <a:r>
              <a:rPr sz="3600" spc="-10" dirty="0">
                <a:ln w="13063" cap="flat" cmpd="sng">
                  <a:solidFill>
                    <a:srgbClr val="FFFF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上海</a:t>
            </a:r>
            <a:r>
              <a:rPr sz="3600" spc="0" dirty="0">
                <a:ln w="13063" cap="flat" cmpd="sng">
                  <a:solidFill>
                    <a:srgbClr val="FFFF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地区高程系统：吴淞高程系</a:t>
            </a:r>
            <a:endParaRPr lang="en-US" altLang="en-US" sz="3600" dirty="0"/>
          </a:p>
          <a:p>
            <a:pPr marL="14605" algn="l" defTabSz="-635" rtl="0" eaLnBrk="0">
              <a:lnSpc>
                <a:spcPts val="5145"/>
              </a:lnSpc>
              <a:spcBef>
                <a:spcPts val="20"/>
              </a:spcBef>
            </a:pPr>
            <a:r>
              <a:rPr sz="3800" spc="0" dirty="0">
                <a:ln w="13803" cap="flat" cmpd="sng">
                  <a:solidFill>
                    <a:srgbClr val="FFFF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</a:t>
            </a:r>
            <a:r>
              <a:rPr sz="3800" spc="20" baseline="-17000" dirty="0">
                <a:ln w="9187" cap="flat" cmpd="sng">
                  <a:solidFill>
                    <a:srgbClr val="FFFF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吴</a:t>
            </a:r>
            <a:r>
              <a:rPr sz="3800" spc="20" dirty="0">
                <a:ln w="13803" cap="flat" cmpd="sng">
                  <a:solidFill>
                    <a:srgbClr val="FFFF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3800" spc="0" dirty="0">
                <a:ln w="13803" cap="flat" cmpd="sng">
                  <a:solidFill>
                    <a:srgbClr val="FFFF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</a:t>
            </a:r>
            <a:r>
              <a:rPr sz="3800" spc="20" baseline="-17000" dirty="0">
                <a:ln w="9187" cap="flat" cmpd="sng">
                  <a:solidFill>
                    <a:srgbClr val="FFFF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黄</a:t>
            </a:r>
            <a:r>
              <a:rPr sz="3800" spc="20" dirty="0">
                <a:ln w="13803" cap="flat" cmpd="sng">
                  <a:solidFill>
                    <a:srgbClr val="FFFF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-1</a:t>
            </a:r>
            <a:r>
              <a:rPr sz="2700" spc="2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.</a:t>
            </a:r>
            <a:r>
              <a:rPr sz="3800" spc="20" dirty="0">
                <a:ln w="13803" cap="flat" cmpd="sng">
                  <a:solidFill>
                    <a:srgbClr val="FFFF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6008</a:t>
            </a:r>
            <a:r>
              <a:rPr sz="3800" spc="2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</a:t>
            </a:r>
            <a:r>
              <a:rPr sz="3800" spc="20" dirty="0">
                <a:ln w="13803" cap="flat" cmpd="sng">
                  <a:solidFill>
                    <a:srgbClr val="FFFF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(19</a:t>
            </a:r>
            <a:r>
              <a:rPr sz="3800" spc="0" dirty="0">
                <a:ln w="13803" cap="flat" cmpd="sng">
                  <a:solidFill>
                    <a:srgbClr val="FFFF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85)</a:t>
            </a:r>
            <a:endParaRPr lang="en-US" altLang="en-US" sz="3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25" name="picture 4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pic>
        <p:nvPicPr>
          <p:cNvPr id="426" name="picture 4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pic>
        <p:nvPicPr>
          <p:cNvPr id="427" name="picture 4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46531" y="251459"/>
            <a:ext cx="1489710" cy="1424178"/>
          </a:xfrm>
          <a:prstGeom prst="rect">
            <a:avLst/>
          </a:prstGeom>
        </p:spPr>
      </p:pic>
      <p:pic>
        <p:nvPicPr>
          <p:cNvPr id="428" name="picture 4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94231" y="251459"/>
            <a:ext cx="1166621" cy="1424178"/>
          </a:xfrm>
          <a:prstGeom prst="rect">
            <a:avLst/>
          </a:prstGeom>
        </p:spPr>
      </p:pic>
      <p:grpSp>
        <p:nvGrpSpPr>
          <p:cNvPr id="182" name="group 182"/>
          <p:cNvGrpSpPr/>
          <p:nvPr/>
        </p:nvGrpSpPr>
        <p:grpSpPr>
          <a:xfrm rot="21600000">
            <a:off x="1743455" y="251459"/>
            <a:ext cx="1166622" cy="1424178"/>
            <a:chOff x="0" y="0"/>
            <a:chExt cx="1166622" cy="1424178"/>
          </a:xfrm>
        </p:grpSpPr>
        <p:pic>
          <p:nvPicPr>
            <p:cNvPr id="429" name="picture 4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166622" cy="1424178"/>
            </a:xfrm>
            <a:prstGeom prst="rect">
              <a:avLst/>
            </a:prstGeom>
          </p:spPr>
        </p:pic>
        <p:sp>
          <p:nvSpPr>
            <p:cNvPr id="430" name="textbox 430"/>
            <p:cNvSpPr/>
            <p:nvPr/>
          </p:nvSpPr>
          <p:spPr>
            <a:xfrm>
              <a:off x="-12700" y="-12700"/>
              <a:ext cx="1192530" cy="162051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42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43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8000"/>
                </a:lnSpc>
              </a:pPr>
              <a:endParaRPr lang="en-US" altLang="en-US" sz="100" dirty="0"/>
            </a:p>
            <a:p>
              <a:pPr marL="420370" algn="l" defTabSz="-635" rtl="0" eaLnBrk="0">
                <a:lnSpc>
                  <a:spcPct val="80000"/>
                </a:lnSpc>
              </a:pPr>
              <a:r>
                <a:rPr sz="5100" spc="0" dirty="0">
                  <a:solidFill>
                    <a:srgbClr val="E5E5FF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4</a:t>
              </a:r>
              <a:endParaRPr lang="en-US" altLang="en-US" sz="5100" dirty="0"/>
            </a:p>
          </p:txBody>
        </p:sp>
      </p:grpSp>
      <p:sp>
        <p:nvSpPr>
          <p:cNvPr id="431" name="textbox 431"/>
          <p:cNvSpPr/>
          <p:nvPr/>
        </p:nvSpPr>
        <p:spPr>
          <a:xfrm>
            <a:off x="1819275" y="856805"/>
            <a:ext cx="336550" cy="4267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3160"/>
              </a:lnSpc>
            </a:pPr>
            <a:r>
              <a:rPr sz="2000" spc="1440" dirty="0">
                <a:solidFill>
                  <a:srgbClr val="E5E5FF">
                    <a:alpha val="100000"/>
                  </a:srgbClr>
                </a:solidFill>
                <a:latin typeface="KaiTi"/>
                <a:ea typeface="KaiTi"/>
                <a:cs typeface="KaiTi"/>
              </a:rPr>
              <a:t>-</a:t>
            </a:r>
            <a:endParaRPr lang="en-US" altLang="en-US" sz="2000" dirty="0"/>
          </a:p>
        </p:txBody>
      </p:sp>
      <p:grpSp>
        <p:nvGrpSpPr>
          <p:cNvPr id="184" name="group 184"/>
          <p:cNvGrpSpPr/>
          <p:nvPr/>
        </p:nvGrpSpPr>
        <p:grpSpPr>
          <a:xfrm rot="21600000">
            <a:off x="2068067" y="251459"/>
            <a:ext cx="6671310" cy="1424178"/>
            <a:chOff x="0" y="0"/>
            <a:chExt cx="6671310" cy="1424178"/>
          </a:xfrm>
        </p:grpSpPr>
        <p:pic>
          <p:nvPicPr>
            <p:cNvPr id="432" name="picture 4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6671310" cy="1424178"/>
            </a:xfrm>
            <a:prstGeom prst="rect">
              <a:avLst/>
            </a:prstGeom>
          </p:spPr>
        </p:pic>
        <p:sp>
          <p:nvSpPr>
            <p:cNvPr id="433" name="textbox 433"/>
            <p:cNvSpPr/>
            <p:nvPr/>
          </p:nvSpPr>
          <p:spPr>
            <a:xfrm>
              <a:off x="-12700" y="-12700"/>
              <a:ext cx="6697344" cy="15367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7000"/>
                </a:lnSpc>
              </a:pPr>
              <a:endParaRPr lang="en-US" altLang="en-US" sz="1000" dirty="0"/>
            </a:p>
            <a:p>
              <a:pPr marL="440690" algn="l" defTabSz="-635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5100" spc="-20" dirty="0">
                  <a:solidFill>
                    <a:srgbClr val="E5E5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测量工作的基本概念</a:t>
              </a:r>
              <a:endParaRPr lang="en-US" altLang="en-US" sz="5100" dirty="0"/>
            </a:p>
          </p:txBody>
        </p:sp>
      </p:grpSp>
      <p:pic>
        <p:nvPicPr>
          <p:cNvPr id="434" name="picture 4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82524" y="1687068"/>
            <a:ext cx="572261" cy="595121"/>
          </a:xfrm>
          <a:prstGeom prst="rect">
            <a:avLst/>
          </a:prstGeom>
        </p:spPr>
      </p:pic>
      <p:sp>
        <p:nvSpPr>
          <p:cNvPr id="435" name="textbox 435"/>
          <p:cNvSpPr/>
          <p:nvPr/>
        </p:nvSpPr>
        <p:spPr>
          <a:xfrm>
            <a:off x="560514" y="556273"/>
            <a:ext cx="946785" cy="1554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486410" algn="l" defTabSz="-635" rtl="0" eaLnBrk="0">
              <a:lnSpc>
                <a:spcPts val="5100"/>
              </a:lnSpc>
            </a:pPr>
            <a:r>
              <a:rPr sz="3800" spc="-280" dirty="0"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§</a:t>
            </a:r>
            <a:endParaRPr lang="en-US" altLang="en-US" sz="3800" dirty="0"/>
          </a:p>
          <a:p>
            <a:pPr algn="l" defTabSz="-635" rtl="0" eaLnBrk="0">
              <a:lnSpc>
                <a:spcPct val="118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8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1000"/>
              </a:lnSpc>
            </a:pPr>
            <a:endParaRPr lang="en-US" altLang="en-US" sz="500" dirty="0"/>
          </a:p>
          <a:p>
            <a:pPr marL="12700" algn="l" defTabSz="-635" rtl="0" eaLnBrk="0">
              <a:lnSpc>
                <a:spcPct val="76000"/>
              </a:lnSpc>
              <a:spcBef>
                <a:spcPts val="5"/>
              </a:spcBef>
            </a:pPr>
            <a:r>
              <a:rPr sz="2200" spc="0" dirty="0">
                <a:solidFill>
                  <a:srgbClr val="FFCC00">
                    <a:alpha val="100000"/>
                  </a:srgbClr>
                </a:solidFill>
                <a:latin typeface="Wingdings" charset="2"/>
                <a:ea typeface="Wingdings" charset="2"/>
                <a:cs typeface="Wingdings" charset="2"/>
              </a:rPr>
              <a:t>1</a:t>
            </a:r>
            <a:endParaRPr lang="en-US" altLang="en-US" sz="2200" dirty="0"/>
          </a:p>
        </p:txBody>
      </p:sp>
      <p:grpSp>
        <p:nvGrpSpPr>
          <p:cNvPr id="186" name="group 186"/>
          <p:cNvGrpSpPr/>
          <p:nvPr/>
        </p:nvGrpSpPr>
        <p:grpSpPr>
          <a:xfrm rot="21600000">
            <a:off x="640080" y="1482852"/>
            <a:ext cx="2158746" cy="896873"/>
            <a:chOff x="0" y="0"/>
            <a:chExt cx="2158746" cy="896873"/>
          </a:xfrm>
        </p:grpSpPr>
        <p:pic>
          <p:nvPicPr>
            <p:cNvPr id="436" name="picture 43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2158746" cy="896873"/>
            </a:xfrm>
            <a:prstGeom prst="rect">
              <a:avLst/>
            </a:prstGeom>
          </p:spPr>
        </p:pic>
        <p:sp>
          <p:nvSpPr>
            <p:cNvPr id="437" name="textbox 437"/>
            <p:cNvSpPr/>
            <p:nvPr/>
          </p:nvSpPr>
          <p:spPr>
            <a:xfrm>
              <a:off x="-12700" y="-12700"/>
              <a:ext cx="2184400" cy="97726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7000"/>
                </a:lnSpc>
              </a:pPr>
              <a:endParaRPr lang="en-US" altLang="en-US" sz="1000" dirty="0"/>
            </a:p>
            <a:p>
              <a:pPr marL="280670" algn="l" defTabSz="-635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3200" spc="-2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基本原则</a:t>
              </a:r>
              <a:endParaRPr lang="en-US" altLang="en-US" sz="3200" dirty="0"/>
            </a:p>
          </p:txBody>
        </p:sp>
      </p:grpSp>
      <p:grpSp>
        <p:nvGrpSpPr>
          <p:cNvPr id="188" name="group 188"/>
          <p:cNvGrpSpPr/>
          <p:nvPr/>
        </p:nvGrpSpPr>
        <p:grpSpPr>
          <a:xfrm rot="21600000">
            <a:off x="382524" y="2272283"/>
            <a:ext cx="572261" cy="595122"/>
            <a:chOff x="0" y="0"/>
            <a:chExt cx="572261" cy="595122"/>
          </a:xfrm>
        </p:grpSpPr>
        <p:pic>
          <p:nvPicPr>
            <p:cNvPr id="438" name="picture 4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572261" cy="595122"/>
            </a:xfrm>
            <a:prstGeom prst="rect">
              <a:avLst/>
            </a:prstGeom>
          </p:spPr>
        </p:pic>
        <p:sp>
          <p:nvSpPr>
            <p:cNvPr id="439" name="textbox 439"/>
            <p:cNvSpPr/>
            <p:nvPr/>
          </p:nvSpPr>
          <p:spPr>
            <a:xfrm>
              <a:off x="-12700" y="-12700"/>
              <a:ext cx="598169" cy="68770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7000"/>
                </a:lnSpc>
              </a:pPr>
              <a:endParaRPr lang="en-US" altLang="en-US" sz="100" dirty="0"/>
            </a:p>
            <a:p>
              <a:pPr marL="203200" algn="l" defTabSz="-635" rtl="0" eaLnBrk="0">
                <a:lnSpc>
                  <a:spcPct val="76000"/>
                </a:lnSpc>
              </a:pPr>
              <a:r>
                <a:rPr sz="2200" spc="0" dirty="0">
                  <a:solidFill>
                    <a:srgbClr val="FFCC00">
                      <a:alpha val="100000"/>
                    </a:srgbClr>
                  </a:solidFill>
                  <a:latin typeface="Wingdings" charset="2"/>
                  <a:ea typeface="Wingdings" charset="2"/>
                  <a:cs typeface="Wingdings" charset="2"/>
                </a:rPr>
                <a:t>1</a:t>
              </a:r>
              <a:endParaRPr lang="en-US" altLang="en-US" sz="2200" dirty="0"/>
            </a:p>
          </p:txBody>
        </p:sp>
      </p:grpSp>
      <p:grpSp>
        <p:nvGrpSpPr>
          <p:cNvPr id="190" name="group 190"/>
          <p:cNvGrpSpPr/>
          <p:nvPr/>
        </p:nvGrpSpPr>
        <p:grpSpPr>
          <a:xfrm rot="21600000">
            <a:off x="640080" y="2068067"/>
            <a:ext cx="2158746" cy="896873"/>
            <a:chOff x="0" y="0"/>
            <a:chExt cx="2158746" cy="896873"/>
          </a:xfrm>
        </p:grpSpPr>
        <p:pic>
          <p:nvPicPr>
            <p:cNvPr id="440" name="picture 4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2158746" cy="896873"/>
            </a:xfrm>
            <a:prstGeom prst="rect">
              <a:avLst/>
            </a:prstGeom>
          </p:spPr>
        </p:pic>
        <p:sp>
          <p:nvSpPr>
            <p:cNvPr id="441" name="textbox 441"/>
            <p:cNvSpPr/>
            <p:nvPr/>
          </p:nvSpPr>
          <p:spPr>
            <a:xfrm>
              <a:off x="-12700" y="-12700"/>
              <a:ext cx="2184400" cy="98043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9000"/>
                </a:lnSpc>
              </a:pPr>
              <a:endParaRPr lang="en-US" altLang="en-US" sz="1000" dirty="0"/>
            </a:p>
            <a:p>
              <a:pPr marL="279400" algn="l" defTabSz="-635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3200" spc="-2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控制测量</a:t>
              </a:r>
              <a:endParaRPr lang="en-US" altLang="en-US" sz="3200" dirty="0"/>
            </a:p>
          </p:txBody>
        </p:sp>
      </p:grpSp>
      <p:grpSp>
        <p:nvGrpSpPr>
          <p:cNvPr id="192" name="group 192"/>
          <p:cNvGrpSpPr/>
          <p:nvPr/>
        </p:nvGrpSpPr>
        <p:grpSpPr>
          <a:xfrm rot="21600000">
            <a:off x="382524" y="2857500"/>
            <a:ext cx="572261" cy="595121"/>
            <a:chOff x="0" y="0"/>
            <a:chExt cx="572261" cy="595121"/>
          </a:xfrm>
        </p:grpSpPr>
        <p:pic>
          <p:nvPicPr>
            <p:cNvPr id="442" name="picture 4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572261" cy="595121"/>
            </a:xfrm>
            <a:prstGeom prst="rect">
              <a:avLst/>
            </a:prstGeom>
          </p:spPr>
        </p:pic>
        <p:sp>
          <p:nvSpPr>
            <p:cNvPr id="443" name="textbox 443"/>
            <p:cNvSpPr/>
            <p:nvPr/>
          </p:nvSpPr>
          <p:spPr>
            <a:xfrm>
              <a:off x="-12700" y="-12700"/>
              <a:ext cx="598169" cy="68770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7000"/>
                </a:lnSpc>
              </a:pPr>
              <a:endParaRPr lang="en-US" altLang="en-US" sz="100" dirty="0"/>
            </a:p>
            <a:p>
              <a:pPr marL="203200" algn="l" defTabSz="-635" rtl="0" eaLnBrk="0">
                <a:lnSpc>
                  <a:spcPct val="76000"/>
                </a:lnSpc>
              </a:pPr>
              <a:r>
                <a:rPr sz="2200" spc="0" dirty="0">
                  <a:solidFill>
                    <a:srgbClr val="FFCC00">
                      <a:alpha val="100000"/>
                    </a:srgbClr>
                  </a:solidFill>
                  <a:latin typeface="Wingdings" charset="2"/>
                  <a:ea typeface="Wingdings" charset="2"/>
                  <a:cs typeface="Wingdings" charset="2"/>
                </a:rPr>
                <a:t>1</a:t>
              </a:r>
              <a:endParaRPr lang="en-US" altLang="en-US" sz="2200" dirty="0"/>
            </a:p>
          </p:txBody>
        </p:sp>
      </p:grpSp>
      <p:grpSp>
        <p:nvGrpSpPr>
          <p:cNvPr id="194" name="group 194"/>
          <p:cNvGrpSpPr/>
          <p:nvPr/>
        </p:nvGrpSpPr>
        <p:grpSpPr>
          <a:xfrm rot="21600000">
            <a:off x="640080" y="2653284"/>
            <a:ext cx="2158746" cy="896873"/>
            <a:chOff x="0" y="0"/>
            <a:chExt cx="2158746" cy="896873"/>
          </a:xfrm>
        </p:grpSpPr>
        <p:pic>
          <p:nvPicPr>
            <p:cNvPr id="444" name="picture 44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2158746" cy="896873"/>
            </a:xfrm>
            <a:prstGeom prst="rect">
              <a:avLst/>
            </a:prstGeom>
          </p:spPr>
        </p:pic>
        <p:sp>
          <p:nvSpPr>
            <p:cNvPr id="445" name="textbox 445"/>
            <p:cNvSpPr/>
            <p:nvPr/>
          </p:nvSpPr>
          <p:spPr>
            <a:xfrm>
              <a:off x="-12700" y="-12700"/>
              <a:ext cx="2184400" cy="9817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7000"/>
                </a:lnSpc>
              </a:pPr>
              <a:endParaRPr lang="en-US" altLang="en-US" sz="1000" dirty="0"/>
            </a:p>
            <a:p>
              <a:pPr marL="280670" algn="l" defTabSz="-635" rtl="0" eaLnBrk="0">
                <a:lnSpc>
                  <a:spcPct val="96000"/>
                </a:lnSpc>
                <a:spcBef>
                  <a:spcPts val="5"/>
                </a:spcBef>
              </a:pPr>
              <a:r>
                <a:rPr sz="3200" spc="-3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地形测</a:t>
              </a:r>
              <a:r>
                <a:rPr sz="32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量</a:t>
              </a:r>
              <a:endParaRPr lang="en-US" altLang="en-US" sz="3200" dirty="0"/>
            </a:p>
          </p:txBody>
        </p:sp>
      </p:grpSp>
      <p:grpSp>
        <p:nvGrpSpPr>
          <p:cNvPr id="196" name="group 196"/>
          <p:cNvGrpSpPr/>
          <p:nvPr/>
        </p:nvGrpSpPr>
        <p:grpSpPr>
          <a:xfrm rot="21600000">
            <a:off x="382524" y="3442716"/>
            <a:ext cx="572261" cy="595121"/>
            <a:chOff x="0" y="0"/>
            <a:chExt cx="572261" cy="595121"/>
          </a:xfrm>
        </p:grpSpPr>
        <p:pic>
          <p:nvPicPr>
            <p:cNvPr id="446" name="picture 44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572261" cy="595121"/>
            </a:xfrm>
            <a:prstGeom prst="rect">
              <a:avLst/>
            </a:prstGeom>
          </p:spPr>
        </p:pic>
        <p:sp>
          <p:nvSpPr>
            <p:cNvPr id="447" name="textbox 447"/>
            <p:cNvSpPr/>
            <p:nvPr/>
          </p:nvSpPr>
          <p:spPr>
            <a:xfrm>
              <a:off x="-12700" y="-12700"/>
              <a:ext cx="598169" cy="68770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000"/>
                </a:lnSpc>
              </a:pPr>
              <a:endParaRPr lang="en-US" altLang="en-US" sz="100" dirty="0"/>
            </a:p>
            <a:p>
              <a:pPr marL="203200" algn="l" defTabSz="-635" rtl="0" eaLnBrk="0">
                <a:lnSpc>
                  <a:spcPct val="76000"/>
                </a:lnSpc>
              </a:pPr>
              <a:r>
                <a:rPr sz="2200" spc="0" dirty="0">
                  <a:solidFill>
                    <a:srgbClr val="FFCC00">
                      <a:alpha val="100000"/>
                    </a:srgbClr>
                  </a:solidFill>
                  <a:latin typeface="Wingdings" charset="2"/>
                  <a:ea typeface="Wingdings" charset="2"/>
                  <a:cs typeface="Wingdings" charset="2"/>
                </a:rPr>
                <a:t>1</a:t>
              </a:r>
              <a:endParaRPr lang="en-US" altLang="en-US" sz="2200" dirty="0"/>
            </a:p>
          </p:txBody>
        </p:sp>
      </p:grpSp>
      <p:grpSp>
        <p:nvGrpSpPr>
          <p:cNvPr id="198" name="group 198"/>
          <p:cNvGrpSpPr/>
          <p:nvPr/>
        </p:nvGrpSpPr>
        <p:grpSpPr>
          <a:xfrm rot="21600000">
            <a:off x="640080" y="3238500"/>
            <a:ext cx="2158746" cy="896873"/>
            <a:chOff x="0" y="0"/>
            <a:chExt cx="2158746" cy="896873"/>
          </a:xfrm>
        </p:grpSpPr>
        <p:pic>
          <p:nvPicPr>
            <p:cNvPr id="448" name="picture 44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2158746" cy="896873"/>
            </a:xfrm>
            <a:prstGeom prst="rect">
              <a:avLst/>
            </a:prstGeom>
          </p:spPr>
        </p:pic>
        <p:sp>
          <p:nvSpPr>
            <p:cNvPr id="449" name="textbox 449"/>
            <p:cNvSpPr/>
            <p:nvPr/>
          </p:nvSpPr>
          <p:spPr>
            <a:xfrm>
              <a:off x="-12700" y="-12700"/>
              <a:ext cx="2184400" cy="97853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8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8000"/>
                </a:lnSpc>
              </a:pPr>
              <a:endParaRPr lang="en-US" altLang="en-US" sz="100" dirty="0"/>
            </a:p>
            <a:p>
              <a:pPr marL="279400" algn="l" defTabSz="-635" rtl="0" eaLnBrk="0">
                <a:lnSpc>
                  <a:spcPct val="95000"/>
                </a:lnSpc>
              </a:pPr>
              <a:r>
                <a:rPr sz="3200" spc="-2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施工放样</a:t>
              </a:r>
              <a:endParaRPr lang="en-US" altLang="en-US" sz="3200" dirty="0"/>
            </a:p>
          </p:txBody>
        </p:sp>
      </p:grpSp>
      <p:grpSp>
        <p:nvGrpSpPr>
          <p:cNvPr id="200" name="group 200"/>
          <p:cNvGrpSpPr/>
          <p:nvPr/>
        </p:nvGrpSpPr>
        <p:grpSpPr>
          <a:xfrm rot="21600000">
            <a:off x="382524" y="4027932"/>
            <a:ext cx="572261" cy="595122"/>
            <a:chOff x="0" y="0"/>
            <a:chExt cx="572261" cy="595122"/>
          </a:xfrm>
        </p:grpSpPr>
        <p:pic>
          <p:nvPicPr>
            <p:cNvPr id="450" name="picture 4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572261" cy="595122"/>
            </a:xfrm>
            <a:prstGeom prst="rect">
              <a:avLst/>
            </a:prstGeom>
          </p:spPr>
        </p:pic>
        <p:sp>
          <p:nvSpPr>
            <p:cNvPr id="451" name="textbox 451"/>
            <p:cNvSpPr/>
            <p:nvPr/>
          </p:nvSpPr>
          <p:spPr>
            <a:xfrm>
              <a:off x="-12700" y="-12700"/>
              <a:ext cx="598169" cy="68770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000"/>
                </a:lnSpc>
              </a:pPr>
              <a:endParaRPr lang="en-US" altLang="en-US" sz="100" dirty="0"/>
            </a:p>
            <a:p>
              <a:pPr marL="203200" algn="l" defTabSz="-635" rtl="0" eaLnBrk="0">
                <a:lnSpc>
                  <a:spcPct val="76000"/>
                </a:lnSpc>
              </a:pPr>
              <a:r>
                <a:rPr sz="2200" spc="0" dirty="0">
                  <a:solidFill>
                    <a:srgbClr val="FFCC00">
                      <a:alpha val="100000"/>
                    </a:srgbClr>
                  </a:solidFill>
                  <a:latin typeface="Wingdings" charset="2"/>
                  <a:ea typeface="Wingdings" charset="2"/>
                  <a:cs typeface="Wingdings" charset="2"/>
                </a:rPr>
                <a:t>1</a:t>
              </a:r>
              <a:endParaRPr lang="en-US" altLang="en-US" sz="2200" dirty="0"/>
            </a:p>
          </p:txBody>
        </p:sp>
      </p:grpSp>
      <p:pic>
        <p:nvPicPr>
          <p:cNvPr id="452" name="picture 4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640080" y="3823716"/>
            <a:ext cx="2565654" cy="896873"/>
          </a:xfrm>
          <a:prstGeom prst="rect">
            <a:avLst/>
          </a:prstGeom>
        </p:spPr>
      </p:pic>
      <p:grpSp>
        <p:nvGrpSpPr>
          <p:cNvPr id="202" name="group 202"/>
          <p:cNvGrpSpPr/>
          <p:nvPr/>
        </p:nvGrpSpPr>
        <p:grpSpPr>
          <a:xfrm rot="21600000">
            <a:off x="1008888" y="4408932"/>
            <a:ext cx="1344929" cy="896874"/>
            <a:chOff x="0" y="0"/>
            <a:chExt cx="1344929" cy="896874"/>
          </a:xfrm>
        </p:grpSpPr>
        <p:pic>
          <p:nvPicPr>
            <p:cNvPr id="453" name="picture 45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0" y="0"/>
              <a:ext cx="1344929" cy="896874"/>
            </a:xfrm>
            <a:prstGeom prst="rect">
              <a:avLst/>
            </a:prstGeom>
          </p:spPr>
        </p:pic>
        <p:sp>
          <p:nvSpPr>
            <p:cNvPr id="454" name="textbox 454"/>
            <p:cNvSpPr/>
            <p:nvPr/>
          </p:nvSpPr>
          <p:spPr>
            <a:xfrm>
              <a:off x="-12700" y="-12700"/>
              <a:ext cx="1370330" cy="98043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9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8000"/>
                </a:lnSpc>
              </a:pPr>
              <a:endParaRPr lang="en-US" altLang="en-US" sz="100" dirty="0"/>
            </a:p>
            <a:p>
              <a:pPr marL="279400" algn="l" defTabSz="-635" rtl="0" eaLnBrk="0">
                <a:lnSpc>
                  <a:spcPct val="95000"/>
                </a:lnSpc>
              </a:pPr>
              <a:r>
                <a:rPr sz="3200" spc="-3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距离</a:t>
              </a:r>
              <a:endParaRPr lang="en-US" altLang="en-US" sz="3200" dirty="0"/>
            </a:p>
          </p:txBody>
        </p:sp>
      </p:grpSp>
      <p:grpSp>
        <p:nvGrpSpPr>
          <p:cNvPr id="204" name="group 204"/>
          <p:cNvGrpSpPr/>
          <p:nvPr/>
        </p:nvGrpSpPr>
        <p:grpSpPr>
          <a:xfrm rot="21600000">
            <a:off x="2125979" y="4408932"/>
            <a:ext cx="1344929" cy="896874"/>
            <a:chOff x="0" y="0"/>
            <a:chExt cx="1344929" cy="896874"/>
          </a:xfrm>
        </p:grpSpPr>
        <p:pic>
          <p:nvPicPr>
            <p:cNvPr id="455" name="picture 45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0" y="0"/>
              <a:ext cx="1344929" cy="896874"/>
            </a:xfrm>
            <a:prstGeom prst="rect">
              <a:avLst/>
            </a:prstGeom>
          </p:spPr>
        </p:pic>
        <p:sp>
          <p:nvSpPr>
            <p:cNvPr id="456" name="textbox 456"/>
            <p:cNvSpPr/>
            <p:nvPr/>
          </p:nvSpPr>
          <p:spPr>
            <a:xfrm>
              <a:off x="-12700" y="-12700"/>
              <a:ext cx="1370330" cy="97726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7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8000"/>
                </a:lnSpc>
              </a:pPr>
              <a:endParaRPr lang="en-US" altLang="en-US" sz="100" dirty="0"/>
            </a:p>
            <a:p>
              <a:pPr marL="287655" algn="l" defTabSz="-635" rtl="0" eaLnBrk="0">
                <a:lnSpc>
                  <a:spcPct val="95000"/>
                </a:lnSpc>
              </a:pPr>
              <a:r>
                <a:rPr sz="3200" spc="-5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角</a:t>
              </a:r>
              <a:r>
                <a:rPr sz="3200" spc="-4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度</a:t>
              </a:r>
              <a:endParaRPr lang="en-US" altLang="en-US" sz="3200" dirty="0"/>
            </a:p>
          </p:txBody>
        </p:sp>
      </p:grpSp>
      <p:sp>
        <p:nvSpPr>
          <p:cNvPr id="457" name="textbox 457"/>
          <p:cNvSpPr/>
          <p:nvPr/>
        </p:nvSpPr>
        <p:spPr>
          <a:xfrm>
            <a:off x="627380" y="3811016"/>
            <a:ext cx="2591435" cy="9772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37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7000"/>
              </a:lnSpc>
            </a:pPr>
            <a:endParaRPr lang="en-US" altLang="en-US" sz="100" dirty="0"/>
          </a:p>
          <a:p>
            <a:pPr marL="280670" algn="l" defTabSz="-635" rtl="0" eaLnBrk="0">
              <a:lnSpc>
                <a:spcPct val="95000"/>
              </a:lnSpc>
            </a:pPr>
            <a:r>
              <a:rPr sz="32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基本观测</a:t>
            </a:r>
            <a:r>
              <a:rPr sz="32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量</a:t>
            </a:r>
            <a:endParaRPr lang="en-US" altLang="en-US" sz="3200" dirty="0"/>
          </a:p>
        </p:txBody>
      </p:sp>
      <p:sp>
        <p:nvSpPr>
          <p:cNvPr id="458" name="textbox 458"/>
          <p:cNvSpPr/>
          <p:nvPr/>
        </p:nvSpPr>
        <p:spPr>
          <a:xfrm>
            <a:off x="1081531" y="238759"/>
            <a:ext cx="1192530" cy="16205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4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43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8000"/>
              </a:lnSpc>
            </a:pPr>
            <a:endParaRPr lang="en-US" altLang="en-US" sz="100" dirty="0"/>
          </a:p>
          <a:p>
            <a:pPr marL="471170" algn="l" defTabSz="-635" rtl="0" eaLnBrk="0">
              <a:lnSpc>
                <a:spcPct val="80000"/>
              </a:lnSpc>
            </a:pPr>
            <a:r>
              <a:rPr sz="5100" spc="0" dirty="0">
                <a:solidFill>
                  <a:srgbClr val="E5E5FF">
                    <a:alpha val="100000"/>
                  </a:srgbClr>
                </a:solidFill>
                <a:latin typeface="KaiTi"/>
                <a:ea typeface="KaiTi"/>
                <a:cs typeface="KaiTi"/>
              </a:rPr>
              <a:t>1</a:t>
            </a:r>
            <a:endParaRPr lang="en-US" altLang="en-US" sz="5100" dirty="0"/>
          </a:p>
        </p:txBody>
      </p:sp>
      <p:sp>
        <p:nvSpPr>
          <p:cNvPr id="459" name="textbox 459"/>
          <p:cNvSpPr/>
          <p:nvPr/>
        </p:nvSpPr>
        <p:spPr>
          <a:xfrm>
            <a:off x="3814778" y="4594821"/>
            <a:ext cx="812800" cy="4889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3200" spc="-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高</a:t>
            </a:r>
            <a:r>
              <a:rPr sz="3200" spc="-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差</a:t>
            </a:r>
            <a:endParaRPr lang="en-US" altLang="en-US" sz="3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61" name="textbox 461"/>
          <p:cNvSpPr/>
          <p:nvPr/>
        </p:nvSpPr>
        <p:spPr>
          <a:xfrm>
            <a:off x="786005" y="413372"/>
            <a:ext cx="7325359" cy="45675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69000"/>
              </a:lnSpc>
            </a:pPr>
            <a:endParaRPr lang="en-US" altLang="en-US" sz="100" dirty="0"/>
          </a:p>
          <a:p>
            <a:pPr marL="488315" algn="l" defTabSz="-635" rtl="0" eaLnBrk="0">
              <a:lnSpc>
                <a:spcPct val="95000"/>
              </a:lnSpc>
            </a:pPr>
            <a:r>
              <a:rPr sz="4400" spc="-10" dirty="0">
                <a:ln w="15989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一</a:t>
            </a:r>
            <a:r>
              <a:rPr sz="4400" b="1" spc="-10" dirty="0">
                <a:solidFill>
                  <a:srgbClr val="66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sz="4400" spc="0" dirty="0">
                <a:ln w="15989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测量工作的基本原则</a:t>
            </a:r>
            <a:endParaRPr lang="en-US" altLang="en-US" sz="4400" dirty="0"/>
          </a:p>
          <a:p>
            <a:pPr algn="l" defTabSz="-635" rtl="0" eaLnBrk="0">
              <a:lnSpc>
                <a:spcPct val="12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3000"/>
              </a:lnSpc>
            </a:pPr>
            <a:endParaRPr lang="en-US" altLang="en-US" sz="1000" dirty="0"/>
          </a:p>
          <a:p>
            <a:pPr marL="1229360" algn="l" defTabSz="-635" rtl="0" eaLnBrk="0">
              <a:lnSpc>
                <a:spcPct val="95000"/>
              </a:lnSpc>
              <a:spcBef>
                <a:spcPts val="1080"/>
              </a:spcBef>
            </a:pPr>
            <a:r>
              <a:rPr sz="3600" spc="-1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布局上：</a:t>
            </a:r>
            <a:r>
              <a:rPr sz="3600" spc="-1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600" spc="-170" dirty="0">
                <a:ln w="1306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由整体到局</a:t>
            </a:r>
            <a:r>
              <a:rPr sz="3600" spc="-100" dirty="0">
                <a:ln w="1306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部</a:t>
            </a:r>
            <a:endParaRPr lang="en-US" altLang="en-US" sz="3600" dirty="0"/>
          </a:p>
          <a:p>
            <a:pPr marL="1229360" algn="l" defTabSz="-635" rtl="0" eaLnBrk="0">
              <a:lnSpc>
                <a:spcPct val="95000"/>
              </a:lnSpc>
              <a:spcBef>
                <a:spcPts val="215"/>
              </a:spcBef>
            </a:pPr>
            <a:r>
              <a:rPr sz="3600" spc="-1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精度上：</a:t>
            </a:r>
            <a:r>
              <a:rPr sz="3600" spc="-1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600" spc="-170" dirty="0">
                <a:ln w="1306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由高级到低</a:t>
            </a:r>
            <a:r>
              <a:rPr sz="3600" spc="-100" dirty="0">
                <a:ln w="1306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级</a:t>
            </a:r>
            <a:endParaRPr lang="en-US" altLang="en-US" sz="3600" dirty="0"/>
          </a:p>
          <a:p>
            <a:pPr marL="1241425" algn="l" defTabSz="-635" rtl="0" eaLnBrk="0">
              <a:lnSpc>
                <a:spcPct val="95000"/>
              </a:lnSpc>
              <a:spcBef>
                <a:spcPts val="230"/>
              </a:spcBef>
            </a:pPr>
            <a:r>
              <a:rPr sz="3600" spc="-1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次序上：</a:t>
            </a:r>
            <a:r>
              <a:rPr sz="3600" spc="-1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600" spc="-180" dirty="0">
                <a:ln w="13072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先控制后细</a:t>
            </a:r>
            <a:r>
              <a:rPr sz="3600" spc="-150" dirty="0">
                <a:ln w="13072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部</a:t>
            </a:r>
            <a:endParaRPr lang="en-US" altLang="en-US" sz="3600" dirty="0"/>
          </a:p>
          <a:p>
            <a:pPr algn="l" defTabSz="-635" rtl="0" eaLnBrk="0">
              <a:lnSpc>
                <a:spcPct val="103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3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3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4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800" dirty="0"/>
          </a:p>
          <a:p>
            <a:pPr marL="12700" indent="20320" algn="l" defTabSz="-635" rtl="0" eaLnBrk="0">
              <a:lnSpc>
                <a:spcPct val="105000"/>
              </a:lnSpc>
              <a:spcBef>
                <a:spcPts val="5"/>
              </a:spcBef>
            </a:pPr>
            <a:r>
              <a:rPr sz="3200" spc="-20" dirty="0">
                <a:solidFill>
                  <a:srgbClr val="FFFF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◆</a:t>
            </a:r>
            <a:r>
              <a:rPr sz="3200" spc="-20" dirty="0">
                <a:ln w="11634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所有测量工作都必须遵循以上</a:t>
            </a:r>
            <a:r>
              <a:rPr sz="3200" spc="-10" dirty="0">
                <a:ln w="11634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原</a:t>
            </a:r>
            <a:r>
              <a:rPr sz="3200" spc="0" dirty="0">
                <a:ln w="11634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则，也</a:t>
            </a:r>
            <a:r>
              <a:rPr sz="32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5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是测量的工作程序</a:t>
            </a:r>
            <a:r>
              <a:rPr sz="3200" spc="-4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204215" y="284988"/>
              <a:ext cx="4088129" cy="1226058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382524" y="1722120"/>
              <a:ext cx="575309" cy="598170"/>
            </a:xfrm>
            <a:prstGeom prst="rect">
              <a:avLst/>
            </a:prstGeom>
          </p:spPr>
        </p:pic>
        <p:sp>
          <p:nvSpPr>
            <p:cNvPr id="15" name="textbox 15"/>
            <p:cNvSpPr/>
            <p:nvPr/>
          </p:nvSpPr>
          <p:spPr>
            <a:xfrm>
              <a:off x="558362" y="545333"/>
              <a:ext cx="3331845" cy="16002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1000"/>
                </a:lnSpc>
              </a:pPr>
              <a:endParaRPr lang="en-US" altLang="en-US" sz="100" dirty="0"/>
            </a:p>
            <a:p>
              <a:pPr marL="12700" algn="l" defTabSz="-635" rtl="0" eaLnBrk="0">
                <a:lnSpc>
                  <a:spcPct val="95000"/>
                </a:lnSpc>
              </a:pPr>
              <a:r>
                <a:rPr sz="4400" spc="310" dirty="0">
                  <a:ln w="15980" cap="flat" cmpd="sng">
                    <a:solidFill>
                      <a:srgbClr val="E5E5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E5E5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概念(名词</a:t>
              </a:r>
              <a:r>
                <a:rPr sz="4400" spc="280" dirty="0">
                  <a:ln w="15980" cap="flat" cmpd="sng">
                    <a:solidFill>
                      <a:srgbClr val="E5E5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E5E5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)</a:t>
              </a:r>
              <a:endParaRPr lang="en-US" altLang="en-US" sz="4400" dirty="0"/>
            </a:p>
            <a:p>
              <a:pPr algn="l" defTabSz="-635" rtl="0" eaLnBrk="0">
                <a:lnSpc>
                  <a:spcPct val="13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3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3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0000"/>
                </a:lnSpc>
              </a:pPr>
              <a:endParaRPr lang="en-US" altLang="en-US" sz="500" dirty="0"/>
            </a:p>
            <a:p>
              <a:pPr marL="14605" algn="l" defTabSz="-635" rtl="0" eaLnBrk="0">
                <a:lnSpc>
                  <a:spcPct val="76000"/>
                </a:lnSpc>
                <a:spcBef>
                  <a:spcPts val="5"/>
                </a:spcBef>
              </a:pPr>
              <a:r>
                <a:rPr sz="2200" spc="0" dirty="0">
                  <a:solidFill>
                    <a:srgbClr val="FFCC00">
                      <a:alpha val="100000"/>
                    </a:srgbClr>
                  </a:solidFill>
                  <a:latin typeface="Wingdings" charset="2"/>
                  <a:ea typeface="Wingdings" charset="2"/>
                  <a:cs typeface="Wingdings" charset="2"/>
                </a:rPr>
                <a:t>1</a:t>
              </a:r>
              <a:endParaRPr lang="en-US" altLang="en-US" sz="2200" dirty="0"/>
            </a:p>
          </p:txBody>
        </p:sp>
      </p:grpSp>
      <p:grpSp>
        <p:nvGrpSpPr>
          <p:cNvPr id="6" name="group 6"/>
          <p:cNvGrpSpPr/>
          <p:nvPr/>
        </p:nvGrpSpPr>
        <p:grpSpPr>
          <a:xfrm rot="21600000">
            <a:off x="640080" y="1517904"/>
            <a:ext cx="7853934" cy="899921"/>
            <a:chOff x="0" y="0"/>
            <a:chExt cx="7853934" cy="899921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7853934" cy="899921"/>
            </a:xfrm>
            <a:prstGeom prst="rect">
              <a:avLst/>
            </a:prstGeom>
          </p:spPr>
        </p:pic>
        <p:sp>
          <p:nvSpPr>
            <p:cNvPr id="17" name="textbox 17"/>
            <p:cNvSpPr/>
            <p:nvPr/>
          </p:nvSpPr>
          <p:spPr>
            <a:xfrm>
              <a:off x="-12700" y="-12700"/>
              <a:ext cx="7879715" cy="9817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8000"/>
                </a:lnSpc>
              </a:pPr>
              <a:endParaRPr lang="en-US" altLang="en-US" sz="1000" dirty="0"/>
            </a:p>
            <a:p>
              <a:pPr marL="282575" algn="l" defTabSz="-635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3200" spc="-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测量学、测量的任务；</a:t>
              </a:r>
              <a:r>
                <a:rPr sz="32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水准面、大地水准</a:t>
              </a:r>
              <a:endParaRPr lang="en-US" altLang="en-US" sz="3200"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21600000">
            <a:off x="640080" y="2005583"/>
            <a:ext cx="7853934" cy="899922"/>
            <a:chOff x="0" y="0"/>
            <a:chExt cx="7853934" cy="899922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7853934" cy="899922"/>
            </a:xfrm>
            <a:prstGeom prst="rect">
              <a:avLst/>
            </a:prstGeom>
          </p:spPr>
        </p:pic>
        <p:sp>
          <p:nvSpPr>
            <p:cNvPr id="19" name="textbox 19"/>
            <p:cNvSpPr/>
            <p:nvPr/>
          </p:nvSpPr>
          <p:spPr>
            <a:xfrm>
              <a:off x="-12700" y="-12700"/>
              <a:ext cx="7879715" cy="9817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8000"/>
                </a:lnSpc>
              </a:pPr>
              <a:endParaRPr lang="en-US" altLang="en-US" sz="1000" dirty="0"/>
            </a:p>
            <a:p>
              <a:pPr marL="282575" algn="l" defTabSz="-635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3200" spc="8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面、高程(绝对、相对)</a:t>
              </a:r>
              <a:r>
                <a:rPr sz="3200" spc="8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3200" spc="8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、高差；中央</a:t>
              </a:r>
              <a:r>
                <a:rPr sz="3200" spc="5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子</a:t>
              </a:r>
              <a:endParaRPr lang="en-US" altLang="en-US" sz="3200" dirty="0"/>
            </a:p>
          </p:txBody>
        </p:sp>
      </p:grpSp>
      <p:grpSp>
        <p:nvGrpSpPr>
          <p:cNvPr id="2" name="group 10"/>
          <p:cNvGrpSpPr/>
          <p:nvPr/>
        </p:nvGrpSpPr>
        <p:grpSpPr>
          <a:xfrm rot="21600000">
            <a:off x="640080" y="2458212"/>
            <a:ext cx="5819394" cy="896873"/>
            <a:chOff x="0" y="0"/>
            <a:chExt cx="5819394" cy="896873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5819394" cy="896873"/>
            </a:xfrm>
            <a:prstGeom prst="rect">
              <a:avLst/>
            </a:prstGeom>
          </p:spPr>
        </p:pic>
        <p:sp>
          <p:nvSpPr>
            <p:cNvPr id="21" name="textbox 21"/>
            <p:cNvSpPr/>
            <p:nvPr/>
          </p:nvSpPr>
          <p:spPr>
            <a:xfrm>
              <a:off x="-12700" y="-12700"/>
              <a:ext cx="5845175" cy="97853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8000"/>
                </a:lnSpc>
              </a:pPr>
              <a:endParaRPr lang="en-US" altLang="en-US" sz="1000" dirty="0"/>
            </a:p>
            <a:p>
              <a:pPr marL="285750" algn="l" defTabSz="-635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3200" spc="-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午线、高斯平面、经度、纬度</a:t>
              </a:r>
              <a:endParaRPr lang="en-US" altLang="en-US" sz="3200" dirty="0"/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82524" y="3832859"/>
            <a:ext cx="572261" cy="59512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640080" y="3628644"/>
            <a:ext cx="1751838" cy="896873"/>
          </a:xfrm>
          <a:prstGeom prst="rect">
            <a:avLst/>
          </a:prstGeom>
        </p:spPr>
      </p:pic>
      <p:grpSp>
        <p:nvGrpSpPr>
          <p:cNvPr id="3" name="group 12"/>
          <p:cNvGrpSpPr/>
          <p:nvPr/>
        </p:nvGrpSpPr>
        <p:grpSpPr>
          <a:xfrm rot="21600000">
            <a:off x="1860804" y="3628644"/>
            <a:ext cx="1751837" cy="896873"/>
            <a:chOff x="0" y="0"/>
            <a:chExt cx="1751837" cy="896873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1751837" cy="896873"/>
            </a:xfrm>
            <a:prstGeom prst="rect">
              <a:avLst/>
            </a:prstGeom>
          </p:spPr>
        </p:pic>
        <p:sp>
          <p:nvSpPr>
            <p:cNvPr id="25" name="textbox 25"/>
            <p:cNvSpPr/>
            <p:nvPr/>
          </p:nvSpPr>
          <p:spPr>
            <a:xfrm>
              <a:off x="-12700" y="-12700"/>
              <a:ext cx="1777364" cy="97726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7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7000"/>
                </a:lnSpc>
              </a:pPr>
              <a:endParaRPr lang="en-US" altLang="en-US" sz="100" dirty="0"/>
            </a:p>
            <a:p>
              <a:pPr marL="309245" algn="l" defTabSz="-635" rtl="0" eaLnBrk="0">
                <a:lnSpc>
                  <a:spcPct val="95000"/>
                </a:lnSpc>
              </a:pPr>
              <a:r>
                <a:rPr sz="3200" spc="-1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、基本</a:t>
              </a:r>
              <a:endParaRPr lang="en-US" altLang="en-US" sz="3200" dirty="0"/>
            </a:p>
          </p:txBody>
        </p:sp>
      </p:grpSp>
      <p:grpSp>
        <p:nvGrpSpPr>
          <p:cNvPr id="5" name="group 14"/>
          <p:cNvGrpSpPr/>
          <p:nvPr/>
        </p:nvGrpSpPr>
        <p:grpSpPr>
          <a:xfrm rot="21600000">
            <a:off x="3081527" y="3628644"/>
            <a:ext cx="1751837" cy="896873"/>
            <a:chOff x="0" y="0"/>
            <a:chExt cx="1751837" cy="896873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1751837" cy="896873"/>
            </a:xfrm>
            <a:prstGeom prst="rect">
              <a:avLst/>
            </a:prstGeom>
          </p:spPr>
        </p:pic>
        <p:sp>
          <p:nvSpPr>
            <p:cNvPr id="27" name="textbox 27"/>
            <p:cNvSpPr/>
            <p:nvPr/>
          </p:nvSpPr>
          <p:spPr>
            <a:xfrm>
              <a:off x="-12700" y="-12700"/>
              <a:ext cx="1777364" cy="98043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9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8000"/>
                </a:lnSpc>
              </a:pPr>
              <a:endParaRPr lang="en-US" altLang="en-US" sz="100" dirty="0"/>
            </a:p>
            <a:p>
              <a:pPr marL="281305" algn="l" defTabSz="-635" rtl="0" eaLnBrk="0">
                <a:lnSpc>
                  <a:spcPct val="95000"/>
                </a:lnSpc>
              </a:pPr>
              <a:r>
                <a:rPr sz="3200" spc="-3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观测</a:t>
              </a:r>
              <a:r>
                <a:rPr sz="3200" spc="-2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量</a:t>
              </a:r>
              <a:endParaRPr lang="en-US" altLang="en-US" sz="3200" dirty="0"/>
            </a:p>
          </p:txBody>
        </p:sp>
      </p:grpSp>
      <p:grpSp>
        <p:nvGrpSpPr>
          <p:cNvPr id="7" name="group 16"/>
          <p:cNvGrpSpPr/>
          <p:nvPr/>
        </p:nvGrpSpPr>
        <p:grpSpPr>
          <a:xfrm rot="21600000">
            <a:off x="382524" y="4418076"/>
            <a:ext cx="572261" cy="595122"/>
            <a:chOff x="0" y="0"/>
            <a:chExt cx="572261" cy="595122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572261" cy="595122"/>
            </a:xfrm>
            <a:prstGeom prst="rect">
              <a:avLst/>
            </a:prstGeom>
          </p:spPr>
        </p:pic>
        <p:sp>
          <p:nvSpPr>
            <p:cNvPr id="29" name="textbox 29"/>
            <p:cNvSpPr/>
            <p:nvPr/>
          </p:nvSpPr>
          <p:spPr>
            <a:xfrm>
              <a:off x="-12700" y="-12700"/>
              <a:ext cx="598169" cy="68770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000"/>
                </a:lnSpc>
              </a:pPr>
              <a:endParaRPr lang="en-US" altLang="en-US" sz="100" dirty="0"/>
            </a:p>
            <a:p>
              <a:pPr marL="203200" algn="l" defTabSz="-635" rtl="0" eaLnBrk="0">
                <a:lnSpc>
                  <a:spcPct val="76000"/>
                </a:lnSpc>
              </a:pPr>
              <a:r>
                <a:rPr sz="2200" spc="0" dirty="0">
                  <a:solidFill>
                    <a:srgbClr val="FFCC00">
                      <a:alpha val="100000"/>
                    </a:srgbClr>
                  </a:solidFill>
                  <a:latin typeface="Wingdings" charset="2"/>
                  <a:ea typeface="Wingdings" charset="2"/>
                  <a:cs typeface="Wingdings" charset="2"/>
                </a:rPr>
                <a:t>1</a:t>
              </a:r>
              <a:endParaRPr lang="en-US" altLang="en-US" sz="2200" dirty="0"/>
            </a:p>
          </p:txBody>
        </p:sp>
      </p:grpSp>
      <p:sp>
        <p:nvSpPr>
          <p:cNvPr id="30" name="textbox 30"/>
          <p:cNvSpPr/>
          <p:nvPr/>
        </p:nvSpPr>
        <p:spPr>
          <a:xfrm>
            <a:off x="627380" y="3615944"/>
            <a:ext cx="1777364" cy="9804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3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8000"/>
              </a:lnSpc>
            </a:pPr>
            <a:endParaRPr lang="en-US" altLang="en-US" sz="100" dirty="0"/>
          </a:p>
          <a:p>
            <a:pPr marL="282575" algn="l" defTabSz="-635" rtl="0" eaLnBrk="0">
              <a:lnSpc>
                <a:spcPct val="95000"/>
              </a:lnSpc>
            </a:pPr>
            <a:r>
              <a:rPr sz="32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坐标系</a:t>
            </a:r>
            <a:endParaRPr lang="en-US" altLang="en-US" sz="3200" dirty="0"/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640080" y="4213859"/>
            <a:ext cx="5412485" cy="896873"/>
          </a:xfrm>
          <a:prstGeom prst="rect">
            <a:avLst/>
          </a:prstGeom>
        </p:spPr>
      </p:pic>
      <p:sp>
        <p:nvSpPr>
          <p:cNvPr id="32" name="textbox 32"/>
          <p:cNvSpPr/>
          <p:nvPr/>
        </p:nvSpPr>
        <p:spPr>
          <a:xfrm>
            <a:off x="560488" y="4399750"/>
            <a:ext cx="5226684" cy="10731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5000"/>
              </a:lnSpc>
            </a:pPr>
            <a:endParaRPr lang="en-US" altLang="en-US" sz="100" dirty="0"/>
          </a:p>
          <a:p>
            <a:pPr marL="352425" algn="l" defTabSz="-635" rtl="0" eaLnBrk="0">
              <a:lnSpc>
                <a:spcPct val="95000"/>
              </a:lnSpc>
            </a:pPr>
            <a:r>
              <a:rPr sz="32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水准面曲率对观测量的影响</a:t>
            </a:r>
            <a:endParaRPr lang="en-US" altLang="en-US" sz="3200" dirty="0"/>
          </a:p>
          <a:p>
            <a:pPr marL="12700" algn="l" defTabSz="-635" rtl="0" eaLnBrk="0">
              <a:lnSpc>
                <a:spcPct val="95000"/>
              </a:lnSpc>
              <a:spcBef>
                <a:spcPts val="950"/>
              </a:spcBef>
            </a:pPr>
            <a:r>
              <a:rPr sz="2200" spc="-230" dirty="0">
                <a:solidFill>
                  <a:srgbClr val="FFCC00">
                    <a:alpha val="100000"/>
                  </a:srgbClr>
                </a:solidFill>
                <a:latin typeface="Wingdings" charset="2"/>
                <a:ea typeface="Wingdings" charset="2"/>
                <a:cs typeface="Wingdings" charset="2"/>
              </a:rPr>
              <a:t>1</a:t>
            </a:r>
            <a:r>
              <a:rPr sz="2200" spc="-230" dirty="0">
                <a:solidFill>
                  <a:srgbClr val="FFCC00">
                    <a:alpha val="100000"/>
                  </a:srgbClr>
                </a:solidFill>
                <a:latin typeface="Wingdings" charset="2"/>
                <a:ea typeface="Wingdings" charset="2"/>
                <a:cs typeface="Wingdings" charset="2"/>
              </a:rPr>
              <a:t> </a:t>
            </a:r>
            <a:r>
              <a:rPr sz="3200" spc="-230" dirty="0">
                <a:ln w="11625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测量工作的基本原</a:t>
            </a:r>
            <a:r>
              <a:rPr sz="3200" spc="-210" dirty="0">
                <a:ln w="11625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则</a:t>
            </a:r>
            <a:endParaRPr lang="en-US" altLang="en-US" sz="3200" dirty="0"/>
          </a:p>
        </p:txBody>
      </p:sp>
      <p:sp>
        <p:nvSpPr>
          <p:cNvPr id="33" name="textbox 33"/>
          <p:cNvSpPr/>
          <p:nvPr/>
        </p:nvSpPr>
        <p:spPr>
          <a:xfrm>
            <a:off x="369824" y="3820159"/>
            <a:ext cx="598169" cy="687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10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"/>
              </a:lnSpc>
            </a:pPr>
            <a:endParaRPr lang="en-US" altLang="en-US" sz="100" dirty="0"/>
          </a:p>
          <a:p>
            <a:pPr marL="203200" algn="l" defTabSz="-635" rtl="0" eaLnBrk="0">
              <a:lnSpc>
                <a:spcPct val="76000"/>
              </a:lnSpc>
            </a:pPr>
            <a:r>
              <a:rPr sz="2200" spc="0" dirty="0">
                <a:solidFill>
                  <a:srgbClr val="FFCC00">
                    <a:alpha val="100000"/>
                  </a:srgbClr>
                </a:solidFill>
                <a:latin typeface="Wingdings" charset="2"/>
                <a:ea typeface="Wingdings" charset="2"/>
                <a:cs typeface="Wingdings" charset="2"/>
              </a:rPr>
              <a:t>1</a:t>
            </a:r>
            <a:endParaRPr lang="en-US" altLang="en-US" sz="2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63" name="picture 4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206" name="group 206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464" name="picture 4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sp>
          <p:nvSpPr>
            <p:cNvPr id="465" name="textbox 465"/>
            <p:cNvSpPr/>
            <p:nvPr/>
          </p:nvSpPr>
          <p:spPr>
            <a:xfrm>
              <a:off x="2153456" y="375272"/>
              <a:ext cx="4627245" cy="22828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98000"/>
                </a:lnSpc>
              </a:pPr>
              <a:endParaRPr lang="en-US" altLang="en-US" sz="100" dirty="0"/>
            </a:p>
            <a:p>
              <a:pPr marL="12700" algn="l" defTabSz="-635" rtl="0" eaLnBrk="0">
                <a:lnSpc>
                  <a:spcPct val="95000"/>
                </a:lnSpc>
              </a:pPr>
              <a:r>
                <a:rPr sz="4400" spc="-10" dirty="0">
                  <a:ln w="15989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二</a:t>
              </a:r>
              <a:r>
                <a:rPr sz="4400" b="1" spc="-1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.</a:t>
              </a:r>
              <a:r>
                <a:rPr sz="4400" spc="-10" dirty="0">
                  <a:ln w="15989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测量工作</a:t>
              </a:r>
              <a:r>
                <a:rPr sz="4400" spc="0" dirty="0">
                  <a:ln w="15989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的程序</a:t>
              </a:r>
              <a:endParaRPr lang="en-US" altLang="en-US" sz="4400" dirty="0"/>
            </a:p>
            <a:p>
              <a:pPr marL="1136650" algn="l" defTabSz="-635" rtl="0" eaLnBrk="0">
                <a:lnSpc>
                  <a:spcPct val="83000"/>
                </a:lnSpc>
                <a:spcBef>
                  <a:spcPts val="1430"/>
                </a:spcBef>
              </a:pPr>
              <a:r>
                <a:rPr sz="3200" spc="-6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由整体到局部</a:t>
              </a:r>
              <a:endParaRPr lang="en-US" altLang="en-US" sz="3200" dirty="0"/>
            </a:p>
            <a:p>
              <a:pPr marL="1136650" algn="l" defTabSz="-635" rtl="0" eaLnBrk="0">
                <a:lnSpc>
                  <a:spcPct val="100000"/>
                </a:lnSpc>
              </a:pPr>
              <a:r>
                <a:rPr sz="3200" spc="-6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由高级到低级</a:t>
              </a:r>
              <a:endParaRPr lang="en-US" altLang="en-US" sz="3200" dirty="0"/>
            </a:p>
            <a:p>
              <a:pPr marL="1095375" algn="l" defTabSz="-635" rtl="0" eaLnBrk="0">
                <a:lnSpc>
                  <a:spcPts val="4285"/>
                </a:lnSpc>
              </a:pPr>
              <a:r>
                <a:rPr sz="3200" spc="-20" dirty="0">
                  <a:ln w="11634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先控制后</a:t>
              </a:r>
              <a:r>
                <a:rPr sz="3200" spc="-10" dirty="0">
                  <a:ln w="11634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细</a:t>
              </a:r>
              <a:r>
                <a:rPr sz="3200" spc="0" dirty="0">
                  <a:ln w="11634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部</a:t>
              </a:r>
              <a:endParaRPr lang="en-US" altLang="en-US" sz="3200" dirty="0"/>
            </a:p>
          </p:txBody>
        </p:sp>
        <p:pic>
          <p:nvPicPr>
            <p:cNvPr id="466" name="picture 46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8144256" y="294144"/>
              <a:ext cx="857250" cy="232397"/>
            </a:xfrm>
            <a:prstGeom prst="rect">
              <a:avLst/>
            </a:prstGeom>
          </p:spPr>
        </p:pic>
      </p:grpSp>
      <p:sp>
        <p:nvSpPr>
          <p:cNvPr id="467" name="path"/>
          <p:cNvSpPr/>
          <p:nvPr/>
        </p:nvSpPr>
        <p:spPr>
          <a:xfrm>
            <a:off x="1524" y="2679191"/>
            <a:ext cx="8816340" cy="3921252"/>
          </a:xfrm>
          <a:custGeom>
            <a:avLst/>
            <a:gdLst/>
            <a:ahLst/>
            <a:cxnLst/>
            <a:rect l="0" t="0" r="0" b="0"/>
            <a:pathLst>
              <a:path w="13884" h="6175">
                <a:moveTo>
                  <a:pt x="0" y="6175"/>
                </a:moveTo>
                <a:lnTo>
                  <a:pt x="13884" y="6175"/>
                </a:lnTo>
                <a:lnTo>
                  <a:pt x="13884" y="0"/>
                </a:lnTo>
                <a:lnTo>
                  <a:pt x="0" y="0"/>
                </a:lnTo>
                <a:lnTo>
                  <a:pt x="0" y="6175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68" name="picture 4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44276" y="2969603"/>
            <a:ext cx="8058221" cy="3270021"/>
          </a:xfrm>
          <a:prstGeom prst="rect">
            <a:avLst/>
          </a:prstGeom>
        </p:spPr>
      </p:pic>
      <p:graphicFrame>
        <p:nvGraphicFramePr>
          <p:cNvPr id="469" name="table 469"/>
          <p:cNvGraphicFramePr>
            <a:graphicFrameLocks noGrp="1"/>
          </p:cNvGraphicFramePr>
          <p:nvPr/>
        </p:nvGraphicFramePr>
        <p:xfrm>
          <a:off x="0" y="2673095"/>
          <a:ext cx="8823325" cy="3933190"/>
        </p:xfrm>
        <a:graphic>
          <a:graphicData uri="http://schemas.openxmlformats.org/drawingml/2006/table">
            <a:tbl>
              <a:tblPr/>
              <a:tblGrid>
                <a:gridCol w="8823325"/>
              </a:tblGrid>
              <a:tr h="3923665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marL="3450590" algn="l" defTabSz="-635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800" spc="-1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控制测量与细</a:t>
                      </a:r>
                      <a:r>
                        <a:rPr sz="1800" spc="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部测量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70" name="textbox 470"/>
          <p:cNvSpPr/>
          <p:nvPr/>
        </p:nvSpPr>
        <p:spPr>
          <a:xfrm>
            <a:off x="8203593" y="334818"/>
            <a:ext cx="735965" cy="1422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800" spc="-10" dirty="0">
                <a:ln w="2917" cap="flat" cmpd="sng">
                  <a:solidFill>
                    <a:srgbClr val="003399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3399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二</a:t>
            </a:r>
            <a:r>
              <a:rPr sz="800" spc="0" dirty="0">
                <a:ln w="2917" cap="flat" cmpd="sng">
                  <a:solidFill>
                    <a:srgbClr val="003399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3399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测量工作程序</a:t>
            </a:r>
            <a:endParaRPr lang="en-US" altLang="en-US" sz="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72" name="picture 4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208" name="group 208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473" name="picture 47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sp>
          <p:nvSpPr>
            <p:cNvPr id="474" name="textbox 474"/>
            <p:cNvSpPr/>
            <p:nvPr/>
          </p:nvSpPr>
          <p:spPr>
            <a:xfrm>
              <a:off x="-12700" y="-12700"/>
              <a:ext cx="9166225" cy="291337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23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23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24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24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9000"/>
                </a:lnSpc>
              </a:pPr>
              <a:endParaRPr lang="en-US" altLang="en-US" sz="100" dirty="0"/>
            </a:p>
            <a:p>
              <a:pPr marL="629920" algn="l" defTabSz="-635" rtl="0" eaLnBrk="0">
                <a:lnSpc>
                  <a:spcPct val="95000"/>
                </a:lnSpc>
              </a:pPr>
              <a:r>
                <a:rPr sz="4400" spc="10" dirty="0">
                  <a:ln w="15989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三</a:t>
              </a:r>
              <a:r>
                <a:rPr sz="4400" b="1" spc="1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.</a:t>
              </a:r>
              <a:r>
                <a:rPr sz="4400" spc="10" dirty="0">
                  <a:ln w="15989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确定地面点位的</a:t>
              </a:r>
              <a:r>
                <a:rPr sz="4400" spc="0" dirty="0">
                  <a:ln w="15989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三个基本要素</a:t>
              </a:r>
              <a:endParaRPr lang="en-US" altLang="en-US" sz="4400" dirty="0"/>
            </a:p>
            <a:p>
              <a:pPr algn="l" defTabSz="-635" rtl="0" eaLnBrk="0">
                <a:lnSpc>
                  <a:spcPct val="187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8000"/>
                </a:lnSpc>
              </a:pPr>
              <a:endParaRPr lang="en-US" altLang="en-US" sz="900" dirty="0"/>
            </a:p>
            <a:p>
              <a:pPr marL="2650490" algn="l" defTabSz="-635" rtl="0" eaLnBrk="0">
                <a:lnSpc>
                  <a:spcPct val="97000"/>
                </a:lnSpc>
                <a:spcBef>
                  <a:spcPts val="5"/>
                </a:spcBef>
              </a:pPr>
              <a:r>
                <a:rPr sz="3900" spc="9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水平距离</a:t>
              </a:r>
              <a:r>
                <a:rPr sz="3900" spc="9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3900" spc="5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3900" b="1" spc="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S</a:t>
              </a:r>
              <a:endParaRPr lang="en-US" altLang="en-US" sz="3900" dirty="0"/>
            </a:p>
          </p:txBody>
        </p:sp>
      </p:grpSp>
      <p:sp>
        <p:nvSpPr>
          <p:cNvPr id="475" name="textbox 475"/>
          <p:cNvSpPr/>
          <p:nvPr/>
        </p:nvSpPr>
        <p:spPr>
          <a:xfrm>
            <a:off x="2625064" y="2561899"/>
            <a:ext cx="2820670" cy="13576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5000"/>
              </a:lnSpc>
            </a:pPr>
            <a:r>
              <a:rPr sz="390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水平夹</a:t>
            </a:r>
            <a:r>
              <a:rPr sz="39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角</a:t>
            </a:r>
            <a:endParaRPr lang="en-US" altLang="en-US" sz="3900" dirty="0"/>
          </a:p>
          <a:p>
            <a:pPr marL="20320" algn="l" defTabSz="-635" rtl="0" eaLnBrk="0">
              <a:lnSpc>
                <a:spcPts val="6490"/>
              </a:lnSpc>
            </a:pPr>
            <a:r>
              <a:rPr sz="390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高</a:t>
            </a:r>
            <a:r>
              <a:rPr sz="390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</a:t>
            </a:r>
            <a:r>
              <a:rPr sz="390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差</a:t>
            </a:r>
            <a:r>
              <a:rPr sz="3900" spc="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9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900" b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endParaRPr lang="en-US" altLang="en-US" sz="3900" dirty="0"/>
          </a:p>
        </p:txBody>
      </p:sp>
      <p:sp>
        <p:nvSpPr>
          <p:cNvPr id="476" name="textbox 476"/>
          <p:cNvSpPr/>
          <p:nvPr/>
        </p:nvSpPr>
        <p:spPr>
          <a:xfrm>
            <a:off x="2229375" y="4563080"/>
            <a:ext cx="3673475" cy="4870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32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称为</a:t>
            </a:r>
            <a:r>
              <a:rPr sz="3200" spc="-1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三个基本观测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量</a:t>
            </a:r>
            <a:endParaRPr lang="en-US" altLang="en-US" sz="3200" dirty="0"/>
          </a:p>
        </p:txBody>
      </p:sp>
      <p:sp>
        <p:nvSpPr>
          <p:cNvPr id="477" name="textbox 477"/>
          <p:cNvSpPr/>
          <p:nvPr/>
        </p:nvSpPr>
        <p:spPr>
          <a:xfrm>
            <a:off x="5078031" y="2689137"/>
            <a:ext cx="376554" cy="457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3395"/>
              </a:lnSpc>
              <a:tabLst>
                <a:tab pos="363220" algn="l"/>
              </a:tabLst>
            </a:pPr>
            <a:r>
              <a:rPr sz="3800" spc="0" dirty="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	</a:t>
            </a:r>
            <a:endParaRPr lang="en-US" altLang="en-US" sz="3800" dirty="0"/>
          </a:p>
        </p:txBody>
      </p:sp>
      <p:pic>
        <p:nvPicPr>
          <p:cNvPr id="478" name="picture 4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090731" y="2701837"/>
            <a:ext cx="350965" cy="43131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80" name="picture 4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7727" cy="4725027"/>
          </a:xfrm>
          <a:prstGeom prst="rect">
            <a:avLst/>
          </a:prstGeom>
        </p:spPr>
      </p:pic>
      <p:pic>
        <p:nvPicPr>
          <p:cNvPr id="481" name="picture 4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pic>
        <p:nvPicPr>
          <p:cNvPr id="482" name="picture 4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970519" y="240804"/>
            <a:ext cx="270510" cy="244589"/>
          </a:xfrm>
          <a:prstGeom prst="rect">
            <a:avLst/>
          </a:prstGeom>
        </p:spPr>
      </p:pic>
      <p:sp>
        <p:nvSpPr>
          <p:cNvPr id="483" name="textbox 483"/>
          <p:cNvSpPr/>
          <p:nvPr/>
        </p:nvSpPr>
        <p:spPr>
          <a:xfrm>
            <a:off x="8039092" y="280843"/>
            <a:ext cx="142239" cy="1511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14000"/>
              </a:lnSpc>
            </a:pPr>
            <a:endParaRPr lang="en-US" altLang="en-US" sz="500" dirty="0"/>
          </a:p>
          <a:p>
            <a:pPr marL="109220" algn="l" defTabSz="-635" rtl="0" eaLnBrk="0">
              <a:lnSpc>
                <a:spcPts val="295"/>
              </a:lnSpc>
              <a:spcBef>
                <a:spcPts val="0"/>
              </a:spcBef>
            </a:pPr>
            <a:r>
              <a:rPr sz="800" b="1" spc="0" dirty="0">
                <a:solidFill>
                  <a:srgbClr val="003399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lang="en-US" altLang="en-US" sz="800" dirty="0"/>
          </a:p>
        </p:txBody>
      </p:sp>
      <p:pic>
        <p:nvPicPr>
          <p:cNvPr id="484" name="picture 4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100059" y="240804"/>
            <a:ext cx="855726" cy="232397"/>
          </a:xfrm>
          <a:prstGeom prst="rect">
            <a:avLst/>
          </a:prstGeom>
        </p:spPr>
      </p:pic>
      <p:sp>
        <p:nvSpPr>
          <p:cNvPr id="485" name="textbox 485"/>
          <p:cNvSpPr/>
          <p:nvPr/>
        </p:nvSpPr>
        <p:spPr>
          <a:xfrm>
            <a:off x="430227" y="280843"/>
            <a:ext cx="8465184" cy="21024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95000"/>
              </a:lnSpc>
            </a:pPr>
            <a:r>
              <a:rPr sz="800" spc="0" dirty="0">
                <a:ln w="2917" cap="flat" cmpd="sng">
                  <a:solidFill>
                    <a:srgbClr val="003399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3399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地球曲率的影响</a:t>
            </a:r>
            <a:endParaRPr lang="en-US" altLang="en-US" sz="800" dirty="0"/>
          </a:p>
          <a:p>
            <a:pPr marL="26035" algn="l" defTabSz="-635" rtl="0" eaLnBrk="0">
              <a:lnSpc>
                <a:spcPct val="95000"/>
              </a:lnSpc>
              <a:spcBef>
                <a:spcPts val="1065"/>
              </a:spcBef>
            </a:pPr>
            <a:r>
              <a:rPr sz="3900" spc="-200" dirty="0">
                <a:ln w="14151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§</a:t>
            </a:r>
            <a:r>
              <a:rPr sz="3900" spc="-2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900" spc="-200" dirty="0">
                <a:ln w="14151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KaiTi"/>
                <a:ea typeface="KaiTi"/>
                <a:cs typeface="KaiTi"/>
              </a:rPr>
              <a:t>1-5</a:t>
            </a:r>
            <a:r>
              <a:rPr sz="3900" spc="-200" dirty="0">
                <a:ln w="14151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地球表面曲率对测量工作的</a:t>
            </a:r>
            <a:r>
              <a:rPr sz="3900" spc="-2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900" spc="-200" dirty="0">
                <a:ln w="14151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影</a:t>
            </a:r>
            <a:r>
              <a:rPr sz="3900" spc="-170" dirty="0">
                <a:ln w="14151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响</a:t>
            </a:r>
            <a:endParaRPr lang="en-US" altLang="en-US" sz="3900" dirty="0"/>
          </a:p>
          <a:p>
            <a:pPr algn="l" defTabSz="-635" rtl="0" eaLnBrk="0">
              <a:lnSpc>
                <a:spcPct val="103000"/>
              </a:lnSpc>
            </a:pPr>
            <a:endParaRPr lang="en-US" altLang="en-US" sz="1500" dirty="0"/>
          </a:p>
          <a:p>
            <a:pPr algn="l" defTabSz="-635" rtl="0" eaLnBrk="0">
              <a:lnSpc>
                <a:spcPct val="10000"/>
              </a:lnSpc>
            </a:pPr>
            <a:endParaRPr lang="en-US" altLang="en-US" sz="100" dirty="0"/>
          </a:p>
          <a:p>
            <a:pPr marL="394335" indent="-381635" algn="l" defTabSz="-635" rtl="0" eaLnBrk="0">
              <a:lnSpc>
                <a:spcPct val="105000"/>
              </a:lnSpc>
            </a:pPr>
            <a:r>
              <a:rPr sz="3200" spc="-10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◆</a:t>
            </a:r>
            <a:r>
              <a:rPr sz="3200" spc="-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在小测区内，用水平面代替水准面，</a:t>
            </a:r>
            <a:r>
              <a:rPr sz="3200" spc="-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讨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论由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此对距离、角度、高差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的影响；</a:t>
            </a:r>
            <a:endParaRPr lang="en-US" altLang="en-US" sz="3200" dirty="0"/>
          </a:p>
        </p:txBody>
      </p:sp>
      <p:sp>
        <p:nvSpPr>
          <p:cNvPr id="486" name="textbox 486"/>
          <p:cNvSpPr/>
          <p:nvPr/>
        </p:nvSpPr>
        <p:spPr>
          <a:xfrm>
            <a:off x="385726" y="2896077"/>
            <a:ext cx="5212079" cy="14624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15000"/>
              </a:lnSpc>
            </a:pPr>
            <a:endParaRPr lang="en-US" altLang="en-US" sz="100" dirty="0"/>
          </a:p>
          <a:p>
            <a:pPr marL="397510" indent="-384810" algn="l" defTabSz="-635" rtl="0" eaLnBrk="0">
              <a:lnSpc>
                <a:spcPct val="97000"/>
              </a:lnSpc>
            </a:pPr>
            <a:r>
              <a:rPr sz="3200" spc="-3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◆</a:t>
            </a:r>
            <a:r>
              <a:rPr sz="32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据此确定可用水平面</a:t>
            </a:r>
            <a:r>
              <a:rPr sz="32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代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替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水准面的最大范围</a:t>
            </a:r>
            <a:r>
              <a:rPr sz="32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3200" dirty="0"/>
          </a:p>
          <a:p>
            <a:pPr marL="12700" algn="l" defTabSz="-635" rtl="0" eaLnBrk="0">
              <a:lnSpc>
                <a:spcPct val="95000"/>
              </a:lnSpc>
              <a:spcBef>
                <a:spcPts val="180"/>
              </a:spcBef>
            </a:pPr>
            <a:r>
              <a:rPr sz="3200" spc="-11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◆</a:t>
            </a:r>
            <a:r>
              <a:rPr sz="3200" spc="-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简化计算，对精度无影响</a:t>
            </a:r>
            <a:r>
              <a:rPr sz="32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3200" dirty="0"/>
          </a:p>
        </p:txBody>
      </p:sp>
      <p:sp>
        <p:nvSpPr>
          <p:cNvPr id="487" name="textbox 487"/>
          <p:cNvSpPr/>
          <p:nvPr/>
        </p:nvSpPr>
        <p:spPr>
          <a:xfrm>
            <a:off x="8039092" y="280843"/>
            <a:ext cx="114300" cy="1416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910"/>
              </a:lnSpc>
            </a:pPr>
            <a:r>
              <a:rPr sz="700" spc="-10" dirty="0">
                <a:ln w="2917" cap="flat" cmpd="sng">
                  <a:solidFill>
                    <a:srgbClr val="003399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3399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四</a:t>
            </a:r>
            <a:endParaRPr lang="en-US" altLang="en-US" sz="7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89" name="picture 4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210" name="group 210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490" name="picture 49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pic>
          <p:nvPicPr>
            <p:cNvPr id="491" name="picture 49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204215" y="284988"/>
              <a:ext cx="4088129" cy="1226058"/>
            </a:xfrm>
            <a:prstGeom prst="rect">
              <a:avLst/>
            </a:prstGeom>
          </p:spPr>
        </p:pic>
        <p:pic>
          <p:nvPicPr>
            <p:cNvPr id="492" name="picture 49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382524" y="1722120"/>
              <a:ext cx="575309" cy="598170"/>
            </a:xfrm>
            <a:prstGeom prst="rect">
              <a:avLst/>
            </a:prstGeom>
          </p:spPr>
        </p:pic>
        <p:sp>
          <p:nvSpPr>
            <p:cNvPr id="493" name="textbox 493"/>
            <p:cNvSpPr/>
            <p:nvPr/>
          </p:nvSpPr>
          <p:spPr>
            <a:xfrm>
              <a:off x="558362" y="545333"/>
              <a:ext cx="3331845" cy="16002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1000"/>
                </a:lnSpc>
              </a:pPr>
              <a:endParaRPr lang="en-US" altLang="en-US" sz="100" dirty="0"/>
            </a:p>
            <a:p>
              <a:pPr marL="12700" algn="l" defTabSz="-635" rtl="0" eaLnBrk="0">
                <a:lnSpc>
                  <a:spcPct val="95000"/>
                </a:lnSpc>
              </a:pPr>
              <a:r>
                <a:rPr sz="4400" spc="310" dirty="0">
                  <a:ln w="15980" cap="flat" cmpd="sng">
                    <a:solidFill>
                      <a:srgbClr val="E5E5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E5E5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概念(名词</a:t>
              </a:r>
              <a:r>
                <a:rPr sz="4400" spc="280" dirty="0">
                  <a:ln w="15980" cap="flat" cmpd="sng">
                    <a:solidFill>
                      <a:srgbClr val="E5E5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E5E5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)</a:t>
              </a:r>
              <a:endParaRPr lang="en-US" altLang="en-US" sz="4400" dirty="0"/>
            </a:p>
            <a:p>
              <a:pPr algn="l" defTabSz="-635" rtl="0" eaLnBrk="0">
                <a:lnSpc>
                  <a:spcPct val="13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3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3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0000"/>
                </a:lnSpc>
              </a:pPr>
              <a:endParaRPr lang="en-US" altLang="en-US" sz="500" dirty="0"/>
            </a:p>
            <a:p>
              <a:pPr marL="14605" algn="l" defTabSz="-635" rtl="0" eaLnBrk="0">
                <a:lnSpc>
                  <a:spcPct val="76000"/>
                </a:lnSpc>
                <a:spcBef>
                  <a:spcPts val="5"/>
                </a:spcBef>
              </a:pPr>
              <a:r>
                <a:rPr sz="2200" spc="0" dirty="0">
                  <a:solidFill>
                    <a:srgbClr val="FFCC00">
                      <a:alpha val="100000"/>
                    </a:srgbClr>
                  </a:solidFill>
                  <a:latin typeface="Wingdings" charset="2"/>
                  <a:ea typeface="Wingdings" charset="2"/>
                  <a:cs typeface="Wingdings" charset="2"/>
                </a:rPr>
                <a:t>1</a:t>
              </a:r>
              <a:endParaRPr lang="en-US" altLang="en-US" sz="2200" dirty="0"/>
            </a:p>
          </p:txBody>
        </p:sp>
      </p:grpSp>
      <p:grpSp>
        <p:nvGrpSpPr>
          <p:cNvPr id="212" name="group 212"/>
          <p:cNvGrpSpPr/>
          <p:nvPr/>
        </p:nvGrpSpPr>
        <p:grpSpPr>
          <a:xfrm rot="21600000">
            <a:off x="640080" y="1517904"/>
            <a:ext cx="7853934" cy="899921"/>
            <a:chOff x="0" y="0"/>
            <a:chExt cx="7853934" cy="899921"/>
          </a:xfrm>
        </p:grpSpPr>
        <p:pic>
          <p:nvPicPr>
            <p:cNvPr id="494" name="picture 49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7853934" cy="899921"/>
            </a:xfrm>
            <a:prstGeom prst="rect">
              <a:avLst/>
            </a:prstGeom>
          </p:spPr>
        </p:pic>
        <p:sp>
          <p:nvSpPr>
            <p:cNvPr id="495" name="textbox 495"/>
            <p:cNvSpPr/>
            <p:nvPr/>
          </p:nvSpPr>
          <p:spPr>
            <a:xfrm>
              <a:off x="-12700" y="-12700"/>
              <a:ext cx="7879715" cy="9817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8000"/>
                </a:lnSpc>
              </a:pPr>
              <a:endParaRPr lang="en-US" altLang="en-US" sz="1000" dirty="0"/>
            </a:p>
            <a:p>
              <a:pPr marL="282575" algn="l" defTabSz="-635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3200" spc="-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测量学、测量的任务；</a:t>
              </a:r>
              <a:r>
                <a:rPr sz="32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水准面、大地水准</a:t>
              </a:r>
              <a:endParaRPr lang="en-US" altLang="en-US" sz="3200" dirty="0"/>
            </a:p>
          </p:txBody>
        </p:sp>
      </p:grpSp>
      <p:grpSp>
        <p:nvGrpSpPr>
          <p:cNvPr id="214" name="group 214"/>
          <p:cNvGrpSpPr/>
          <p:nvPr/>
        </p:nvGrpSpPr>
        <p:grpSpPr>
          <a:xfrm rot="21600000">
            <a:off x="640080" y="2005583"/>
            <a:ext cx="7853934" cy="899922"/>
            <a:chOff x="0" y="0"/>
            <a:chExt cx="7853934" cy="899922"/>
          </a:xfrm>
        </p:grpSpPr>
        <p:pic>
          <p:nvPicPr>
            <p:cNvPr id="496" name="picture 49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7853934" cy="899922"/>
            </a:xfrm>
            <a:prstGeom prst="rect">
              <a:avLst/>
            </a:prstGeom>
          </p:spPr>
        </p:pic>
        <p:sp>
          <p:nvSpPr>
            <p:cNvPr id="497" name="textbox 497"/>
            <p:cNvSpPr/>
            <p:nvPr/>
          </p:nvSpPr>
          <p:spPr>
            <a:xfrm>
              <a:off x="-12700" y="-12700"/>
              <a:ext cx="7879715" cy="9817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8000"/>
                </a:lnSpc>
              </a:pPr>
              <a:endParaRPr lang="en-US" altLang="en-US" sz="1000" dirty="0"/>
            </a:p>
            <a:p>
              <a:pPr marL="282575" algn="l" defTabSz="-635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3200" spc="8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面、高程(绝对、相对)</a:t>
              </a:r>
              <a:r>
                <a:rPr sz="3200" spc="8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3200" spc="8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、高差；中央</a:t>
              </a:r>
              <a:r>
                <a:rPr sz="3200" spc="5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子</a:t>
              </a:r>
              <a:endParaRPr lang="en-US" altLang="en-US" sz="3200" dirty="0"/>
            </a:p>
          </p:txBody>
        </p:sp>
      </p:grpSp>
      <p:grpSp>
        <p:nvGrpSpPr>
          <p:cNvPr id="216" name="group 216"/>
          <p:cNvGrpSpPr/>
          <p:nvPr/>
        </p:nvGrpSpPr>
        <p:grpSpPr>
          <a:xfrm rot="21600000">
            <a:off x="382524" y="5003291"/>
            <a:ext cx="572261" cy="595122"/>
            <a:chOff x="0" y="0"/>
            <a:chExt cx="572261" cy="595122"/>
          </a:xfrm>
        </p:grpSpPr>
        <p:pic>
          <p:nvPicPr>
            <p:cNvPr id="498" name="picture 49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572261" cy="595122"/>
            </a:xfrm>
            <a:prstGeom prst="rect">
              <a:avLst/>
            </a:prstGeom>
          </p:spPr>
        </p:pic>
        <p:sp>
          <p:nvSpPr>
            <p:cNvPr id="499" name="textbox 499"/>
            <p:cNvSpPr/>
            <p:nvPr/>
          </p:nvSpPr>
          <p:spPr>
            <a:xfrm>
              <a:off x="-12700" y="-12700"/>
              <a:ext cx="598169" cy="68770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11000"/>
                </a:lnSpc>
              </a:pPr>
              <a:endParaRPr lang="en-US" altLang="en-US" sz="1000" dirty="0"/>
            </a:p>
            <a:p>
              <a:pPr marL="203200" algn="l" defTabSz="-635" rtl="0" eaLnBrk="0">
                <a:lnSpc>
                  <a:spcPct val="76000"/>
                </a:lnSpc>
                <a:spcBef>
                  <a:spcPts val="0"/>
                </a:spcBef>
              </a:pPr>
              <a:r>
                <a:rPr sz="2200" spc="0" dirty="0">
                  <a:solidFill>
                    <a:srgbClr val="FFCC00">
                      <a:alpha val="100000"/>
                    </a:srgbClr>
                  </a:solidFill>
                  <a:latin typeface="Wingdings" charset="2"/>
                  <a:ea typeface="Wingdings" charset="2"/>
                  <a:cs typeface="Wingdings" charset="2"/>
                </a:rPr>
                <a:t>1</a:t>
              </a:r>
              <a:endParaRPr lang="en-US" altLang="en-US" sz="2200" dirty="0"/>
            </a:p>
          </p:txBody>
        </p:sp>
      </p:grpSp>
      <p:grpSp>
        <p:nvGrpSpPr>
          <p:cNvPr id="218" name="group 218"/>
          <p:cNvGrpSpPr/>
          <p:nvPr/>
        </p:nvGrpSpPr>
        <p:grpSpPr>
          <a:xfrm rot="21600000">
            <a:off x="382524" y="3832859"/>
            <a:ext cx="572261" cy="595122"/>
            <a:chOff x="0" y="0"/>
            <a:chExt cx="572261" cy="595122"/>
          </a:xfrm>
        </p:grpSpPr>
        <p:pic>
          <p:nvPicPr>
            <p:cNvPr id="500" name="picture 50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572261" cy="595122"/>
            </a:xfrm>
            <a:prstGeom prst="rect">
              <a:avLst/>
            </a:prstGeom>
          </p:spPr>
        </p:pic>
        <p:sp>
          <p:nvSpPr>
            <p:cNvPr id="501" name="textbox 501"/>
            <p:cNvSpPr/>
            <p:nvPr/>
          </p:nvSpPr>
          <p:spPr>
            <a:xfrm>
              <a:off x="-12700" y="-12700"/>
              <a:ext cx="598169" cy="68770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000"/>
                </a:lnSpc>
              </a:pPr>
              <a:endParaRPr lang="en-US" altLang="en-US" sz="100" dirty="0"/>
            </a:p>
            <a:p>
              <a:pPr marL="203200" algn="l" defTabSz="-635" rtl="0" eaLnBrk="0">
                <a:lnSpc>
                  <a:spcPct val="76000"/>
                </a:lnSpc>
              </a:pPr>
              <a:r>
                <a:rPr sz="2200" spc="0" dirty="0">
                  <a:solidFill>
                    <a:srgbClr val="FFCC00">
                      <a:alpha val="100000"/>
                    </a:srgbClr>
                  </a:solidFill>
                  <a:latin typeface="Wingdings" charset="2"/>
                  <a:ea typeface="Wingdings" charset="2"/>
                  <a:cs typeface="Wingdings" charset="2"/>
                </a:rPr>
                <a:t>1</a:t>
              </a:r>
              <a:endParaRPr lang="en-US" altLang="en-US" sz="2200" dirty="0"/>
            </a:p>
          </p:txBody>
        </p:sp>
      </p:grpSp>
      <p:pic>
        <p:nvPicPr>
          <p:cNvPr id="502" name="picture 5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640080" y="3628644"/>
            <a:ext cx="4193285" cy="896873"/>
          </a:xfrm>
          <a:prstGeom prst="rect">
            <a:avLst/>
          </a:prstGeom>
        </p:spPr>
      </p:pic>
      <p:sp>
        <p:nvSpPr>
          <p:cNvPr id="503" name="textbox 503"/>
          <p:cNvSpPr/>
          <p:nvPr/>
        </p:nvSpPr>
        <p:spPr>
          <a:xfrm>
            <a:off x="560488" y="3814795"/>
            <a:ext cx="4019550" cy="10725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2000"/>
              </a:lnSpc>
            </a:pPr>
            <a:endParaRPr lang="en-US" altLang="en-US" sz="100" dirty="0"/>
          </a:p>
          <a:p>
            <a:pPr marL="349250" algn="l" defTabSz="-635" rtl="0" eaLnBrk="0">
              <a:lnSpc>
                <a:spcPct val="95000"/>
              </a:lnSpc>
            </a:pPr>
            <a:r>
              <a:rPr sz="32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坐标系、基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本观测量</a:t>
            </a:r>
            <a:endParaRPr lang="en-US" altLang="en-US" sz="32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800" dirty="0"/>
          </a:p>
          <a:p>
            <a:pPr marL="12700" algn="l" defTabSz="-635" rtl="0" eaLnBrk="0">
              <a:lnSpc>
                <a:spcPct val="95000"/>
              </a:lnSpc>
              <a:spcBef>
                <a:spcPts val="0"/>
              </a:spcBef>
            </a:pPr>
            <a:r>
              <a:rPr sz="2200" spc="-230" dirty="0">
                <a:solidFill>
                  <a:srgbClr val="FFCC00">
                    <a:alpha val="100000"/>
                  </a:srgbClr>
                </a:solidFill>
                <a:latin typeface="Wingdings" charset="2"/>
                <a:ea typeface="Wingdings" charset="2"/>
                <a:cs typeface="Wingdings" charset="2"/>
              </a:rPr>
              <a:t>1</a:t>
            </a:r>
            <a:r>
              <a:rPr sz="2200" spc="-230" dirty="0">
                <a:solidFill>
                  <a:srgbClr val="FFCC00">
                    <a:alpha val="100000"/>
                  </a:srgbClr>
                </a:solidFill>
                <a:latin typeface="Wingdings" charset="2"/>
                <a:ea typeface="Wingdings" charset="2"/>
                <a:cs typeface="Wingdings" charset="2"/>
              </a:rPr>
              <a:t> </a:t>
            </a:r>
            <a:r>
              <a:rPr sz="3200" spc="-230" dirty="0">
                <a:ln w="11634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测量工作的基本原</a:t>
            </a:r>
            <a:r>
              <a:rPr sz="3200" spc="-210" dirty="0">
                <a:ln w="11634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则</a:t>
            </a:r>
            <a:endParaRPr lang="en-US" altLang="en-US" sz="3200" dirty="0"/>
          </a:p>
        </p:txBody>
      </p:sp>
      <p:grpSp>
        <p:nvGrpSpPr>
          <p:cNvPr id="220" name="group 220"/>
          <p:cNvGrpSpPr/>
          <p:nvPr/>
        </p:nvGrpSpPr>
        <p:grpSpPr>
          <a:xfrm rot="21600000">
            <a:off x="640080" y="4799076"/>
            <a:ext cx="5412485" cy="896873"/>
            <a:chOff x="0" y="0"/>
            <a:chExt cx="5412485" cy="896873"/>
          </a:xfrm>
        </p:grpSpPr>
        <p:pic>
          <p:nvPicPr>
            <p:cNvPr id="504" name="picture 50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5412485" cy="896873"/>
            </a:xfrm>
            <a:prstGeom prst="rect">
              <a:avLst/>
            </a:prstGeom>
          </p:spPr>
        </p:pic>
        <p:sp>
          <p:nvSpPr>
            <p:cNvPr id="505" name="textbox 505"/>
            <p:cNvSpPr/>
            <p:nvPr/>
          </p:nvSpPr>
          <p:spPr>
            <a:xfrm>
              <a:off x="-12700" y="-12700"/>
              <a:ext cx="5438140" cy="97853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8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9000"/>
                </a:lnSpc>
              </a:pPr>
              <a:endParaRPr lang="en-US" altLang="en-US" sz="100" dirty="0"/>
            </a:p>
            <a:p>
              <a:pPr marL="285750" algn="l" defTabSz="-635" rtl="0" eaLnBrk="0">
                <a:lnSpc>
                  <a:spcPct val="95000"/>
                </a:lnSpc>
              </a:pPr>
              <a:r>
                <a:rPr sz="3200" spc="-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水准面曲率对观测量的影响</a:t>
              </a:r>
              <a:endParaRPr lang="en-US" altLang="en-US" sz="3200" dirty="0"/>
            </a:p>
          </p:txBody>
        </p:sp>
      </p:grpSp>
      <p:grpSp>
        <p:nvGrpSpPr>
          <p:cNvPr id="222" name="group 222"/>
          <p:cNvGrpSpPr/>
          <p:nvPr/>
        </p:nvGrpSpPr>
        <p:grpSpPr>
          <a:xfrm rot="21600000">
            <a:off x="640080" y="2458212"/>
            <a:ext cx="3379470" cy="896873"/>
            <a:chOff x="0" y="0"/>
            <a:chExt cx="3379470" cy="896873"/>
          </a:xfrm>
        </p:grpSpPr>
        <p:pic>
          <p:nvPicPr>
            <p:cNvPr id="506" name="picture 50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0" y="0"/>
              <a:ext cx="3379470" cy="896873"/>
            </a:xfrm>
            <a:prstGeom prst="rect">
              <a:avLst/>
            </a:prstGeom>
          </p:spPr>
        </p:pic>
        <p:sp>
          <p:nvSpPr>
            <p:cNvPr id="507" name="textbox 507"/>
            <p:cNvSpPr/>
            <p:nvPr/>
          </p:nvSpPr>
          <p:spPr>
            <a:xfrm>
              <a:off x="-12700" y="-12700"/>
              <a:ext cx="3405504" cy="97853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8000"/>
                </a:lnSpc>
              </a:pPr>
              <a:endParaRPr lang="en-US" altLang="en-US" sz="1000" dirty="0"/>
            </a:p>
            <a:p>
              <a:pPr marL="285750" algn="l" defTabSz="-635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3200" spc="-2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午线、高斯平</a:t>
              </a:r>
              <a:r>
                <a:rPr sz="32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面</a:t>
              </a:r>
              <a:endParaRPr lang="en-US" altLang="en-US" sz="3200" dirty="0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24" name="group 224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509" name="picture 50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pic>
          <p:nvPicPr>
            <p:cNvPr id="510" name="picture 5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8368284" y="79260"/>
              <a:ext cx="753618" cy="232397"/>
            </a:xfrm>
            <a:prstGeom prst="rect">
              <a:avLst/>
            </a:prstGeom>
          </p:spPr>
        </p:pic>
        <p:sp>
          <p:nvSpPr>
            <p:cNvPr id="511" name="textbox 511"/>
            <p:cNvSpPr/>
            <p:nvPr/>
          </p:nvSpPr>
          <p:spPr>
            <a:xfrm>
              <a:off x="2785731" y="119680"/>
              <a:ext cx="6274434" cy="264096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3000"/>
                </a:lnSpc>
              </a:pPr>
              <a:endParaRPr lang="en-US" altLang="en-US" sz="100" dirty="0"/>
            </a:p>
            <a:p>
              <a:pPr algn="r" defTabSz="-635" rtl="0" eaLnBrk="0">
                <a:lnSpc>
                  <a:spcPct val="95000"/>
                </a:lnSpc>
              </a:pP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第</a:t>
              </a: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一章第二章</a:t>
              </a:r>
              <a:endParaRPr lang="en-US" altLang="en-US" sz="800" dirty="0"/>
            </a:p>
            <a:p>
              <a:pPr algn="l" defTabSz="-635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0000"/>
                </a:lnSpc>
              </a:pPr>
              <a:endParaRPr lang="en-US" altLang="en-US" sz="1800" dirty="0"/>
            </a:p>
            <a:p>
              <a:pPr marL="12700" algn="l" defTabSz="-635" rtl="0" eaLnBrk="0">
                <a:lnSpc>
                  <a:spcPct val="95000"/>
                </a:lnSpc>
                <a:spcBef>
                  <a:spcPts val="0"/>
                </a:spcBef>
              </a:pPr>
              <a:r>
                <a:rPr sz="7200" spc="-70" dirty="0">
                  <a:solidFill>
                    <a:srgbClr val="E5E5FF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第二</a:t>
              </a:r>
              <a:r>
                <a:rPr sz="7200" spc="-50" dirty="0">
                  <a:solidFill>
                    <a:srgbClr val="E5E5FF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章</a:t>
              </a:r>
              <a:endParaRPr lang="en-US" altLang="en-US" sz="7200" dirty="0"/>
            </a:p>
          </p:txBody>
        </p:sp>
      </p:grpSp>
      <p:pic>
        <p:nvPicPr>
          <p:cNvPr id="512" name="picture 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604003" y="5311140"/>
            <a:ext cx="4523104" cy="1539175"/>
          </a:xfrm>
          <a:prstGeom prst="rect">
            <a:avLst/>
          </a:prstGeom>
        </p:spPr>
      </p:pic>
      <p:pic>
        <p:nvPicPr>
          <p:cNvPr id="513" name="picture 5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743200" y="3540251"/>
            <a:ext cx="6393053" cy="3310064"/>
          </a:xfrm>
          <a:prstGeom prst="rect">
            <a:avLst/>
          </a:prstGeom>
        </p:spPr>
      </p:pic>
      <p:sp>
        <p:nvSpPr>
          <p:cNvPr id="514" name="textbox 514"/>
          <p:cNvSpPr/>
          <p:nvPr/>
        </p:nvSpPr>
        <p:spPr>
          <a:xfrm>
            <a:off x="2857078" y="3397133"/>
            <a:ext cx="6283325" cy="12426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2000"/>
              </a:lnSpc>
            </a:pPr>
            <a:r>
              <a:rPr sz="7200" spc="-21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水准测量</a:t>
            </a:r>
            <a:r>
              <a:rPr sz="7200" spc="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endParaRPr lang="en-US" altLang="en-US" sz="7200" dirty="0"/>
          </a:p>
        </p:txBody>
      </p:sp>
      <p:pic>
        <p:nvPicPr>
          <p:cNvPr id="515" name="picture 5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145157" y="3678935"/>
            <a:ext cx="1981072" cy="85496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17" name="picture 5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226" name="group 226"/>
          <p:cNvGrpSpPr/>
          <p:nvPr/>
        </p:nvGrpSpPr>
        <p:grpSpPr>
          <a:xfrm rot="21600000">
            <a:off x="0" y="0"/>
            <a:ext cx="9223852" cy="2819272"/>
            <a:chOff x="0" y="0"/>
            <a:chExt cx="9223852" cy="2819272"/>
          </a:xfrm>
        </p:grpSpPr>
        <p:pic>
          <p:nvPicPr>
            <p:cNvPr id="518" name="picture 5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pic>
          <p:nvPicPr>
            <p:cNvPr id="519" name="picture 5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8368284" y="79260"/>
              <a:ext cx="753618" cy="232397"/>
            </a:xfrm>
            <a:prstGeom prst="rect">
              <a:avLst/>
            </a:prstGeom>
          </p:spPr>
        </p:pic>
        <p:sp>
          <p:nvSpPr>
            <p:cNvPr id="520" name="textbox 520"/>
            <p:cNvSpPr/>
            <p:nvPr/>
          </p:nvSpPr>
          <p:spPr>
            <a:xfrm>
              <a:off x="412826" y="119680"/>
              <a:ext cx="8823959" cy="236918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3000"/>
                </a:lnSpc>
              </a:pPr>
              <a:endParaRPr lang="en-US" altLang="en-US" sz="100" dirty="0"/>
            </a:p>
            <a:p>
              <a:pPr algn="r" defTabSz="-635" rtl="0" eaLnBrk="0">
                <a:lnSpc>
                  <a:spcPct val="95000"/>
                </a:lnSpc>
              </a:pP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第</a:t>
              </a: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三章第四章</a:t>
              </a:r>
              <a:endParaRPr lang="en-US" altLang="en-US" sz="800" dirty="0"/>
            </a:p>
            <a:p>
              <a:pPr marL="20955" algn="l" defTabSz="-635" rtl="0" eaLnBrk="0">
                <a:lnSpc>
                  <a:spcPct val="94000"/>
                </a:lnSpc>
                <a:spcBef>
                  <a:spcPts val="1100"/>
                </a:spcBef>
              </a:pPr>
              <a:r>
                <a:rPr sz="3600" spc="-13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名词：水准仪、</a:t>
              </a:r>
              <a:r>
                <a:rPr sz="3600" spc="-13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 </a:t>
              </a:r>
              <a:r>
                <a:rPr sz="3200" spc="-13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水准仪构造、视</a:t>
              </a:r>
              <a:r>
                <a:rPr sz="3200" spc="-3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差</a:t>
              </a:r>
              <a:endParaRPr lang="en-US" altLang="en-US" sz="3200" dirty="0"/>
            </a:p>
            <a:p>
              <a:pPr marL="34290" indent="-15875" algn="l" defTabSz="-635" rtl="0" eaLnBrk="0">
                <a:lnSpc>
                  <a:spcPct val="96000"/>
                </a:lnSpc>
                <a:spcBef>
                  <a:spcPts val="280"/>
                </a:spcBef>
              </a:pPr>
              <a:r>
                <a:rPr sz="3200" spc="-130" dirty="0">
                  <a:ln w="11634" cap="flat" cmpd="sng">
                    <a:solidFill>
                      <a:srgbClr val="FFFF00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高程基准</a:t>
              </a:r>
              <a:r>
                <a:rPr sz="3200" spc="-13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、</a:t>
              </a:r>
              <a:r>
                <a:rPr sz="3600" spc="-13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水准测量、前视、后视、水准点</a:t>
              </a:r>
              <a:r>
                <a:rPr sz="3600" spc="-11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、</a:t>
              </a:r>
              <a:r>
                <a:rPr sz="3600" spc="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 </a:t>
              </a:r>
              <a:r>
                <a:rPr sz="3600" spc="-4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转点、视线高程</a:t>
              </a:r>
              <a:endParaRPr lang="en-US" altLang="en-US" sz="3600" dirty="0"/>
            </a:p>
            <a:p>
              <a:pPr marL="12700" algn="l" defTabSz="-635" rtl="0" eaLnBrk="0">
                <a:lnSpc>
                  <a:spcPct val="95000"/>
                </a:lnSpc>
                <a:spcBef>
                  <a:spcPts val="160"/>
                </a:spcBef>
              </a:pPr>
              <a:r>
                <a:rPr sz="3200" spc="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水准测量的等级、路线</a:t>
              </a:r>
              <a:endParaRPr lang="en-US" altLang="en-US" sz="3200" dirty="0"/>
            </a:p>
          </p:txBody>
        </p:sp>
      </p:grpSp>
      <p:sp>
        <p:nvSpPr>
          <p:cNvPr id="521" name="textbox 521"/>
          <p:cNvSpPr/>
          <p:nvPr/>
        </p:nvSpPr>
        <p:spPr>
          <a:xfrm>
            <a:off x="412826" y="2975580"/>
            <a:ext cx="8549640" cy="2438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8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3000"/>
              </a:lnSpc>
            </a:pPr>
            <a:r>
              <a:rPr sz="3200" spc="-1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水准仪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操作程序</a:t>
            </a:r>
            <a:r>
              <a:rPr sz="3200" spc="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：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粗平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—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瞄准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—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精平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——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读数</a:t>
            </a:r>
            <a:endParaRPr lang="en-US" altLang="en-US" sz="3200" dirty="0"/>
          </a:p>
          <a:p>
            <a:pPr marL="12700" algn="l" defTabSz="-635" rtl="0" eaLnBrk="0">
              <a:lnSpc>
                <a:spcPts val="7680"/>
              </a:lnSpc>
            </a:pPr>
            <a:r>
              <a:rPr sz="3200" spc="1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水准测量的记录(两次仪器高、双面尺)、计</a:t>
            </a:r>
            <a:r>
              <a:rPr sz="3200" spc="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算</a:t>
            </a:r>
            <a:endParaRPr lang="en-US" altLang="en-US" sz="3200" dirty="0"/>
          </a:p>
          <a:p>
            <a:pPr algn="l" defTabSz="-635" rtl="0" eaLnBrk="0">
              <a:lnSpc>
                <a:spcPct val="146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46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800" dirty="0"/>
          </a:p>
          <a:p>
            <a:pPr marL="12700" algn="l" defTabSz="-635" rtl="0" eaLnBrk="0">
              <a:lnSpc>
                <a:spcPct val="95000"/>
              </a:lnSpc>
              <a:spcBef>
                <a:spcPts val="0"/>
              </a:spcBef>
            </a:pPr>
            <a:r>
              <a:rPr sz="3200" spc="-5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水准仪的轴线及其</a:t>
            </a:r>
            <a:r>
              <a:rPr sz="32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5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应满足的条件</a:t>
            </a:r>
            <a:r>
              <a:rPr sz="3200" spc="-50" dirty="0">
                <a:ln w="11625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r>
              <a:rPr sz="3200" spc="-40" dirty="0">
                <a:ln w="11625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检</a:t>
            </a:r>
            <a:r>
              <a:rPr sz="3200" spc="0" dirty="0">
                <a:ln w="11625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验</a:t>
            </a:r>
            <a:endParaRPr lang="en-US" altLang="en-US" sz="3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23" name="picture 5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481071" y="2129028"/>
            <a:ext cx="6655181" cy="4721287"/>
          </a:xfrm>
          <a:prstGeom prst="rect">
            <a:avLst/>
          </a:prstGeom>
        </p:spPr>
      </p:pic>
      <p:pic>
        <p:nvPicPr>
          <p:cNvPr id="524" name="picture 5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sp>
        <p:nvSpPr>
          <p:cNvPr id="525" name="textbox 525"/>
          <p:cNvSpPr/>
          <p:nvPr/>
        </p:nvSpPr>
        <p:spPr>
          <a:xfrm>
            <a:off x="489032" y="255244"/>
            <a:ext cx="8384540" cy="22936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9000"/>
              </a:lnSpc>
            </a:pPr>
            <a:endParaRPr lang="en-US" altLang="en-US" sz="100" dirty="0"/>
          </a:p>
          <a:p>
            <a:pPr marL="1794510" algn="l" defTabSz="-635" rtl="0" eaLnBrk="0">
              <a:lnSpc>
                <a:spcPct val="85000"/>
              </a:lnSpc>
            </a:pPr>
            <a:r>
              <a:rPr sz="4400" spc="380" dirty="0">
                <a:ln w="16306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地面点的高</a:t>
            </a:r>
            <a:r>
              <a:rPr sz="4400" spc="370" dirty="0">
                <a:ln w="16306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程</a:t>
            </a:r>
            <a:endParaRPr lang="en-US" altLang="en-US" sz="4400" dirty="0"/>
          </a:p>
          <a:p>
            <a:pPr marL="86995" algn="l" defTabSz="-635" rtl="0" eaLnBrk="0">
              <a:lnSpc>
                <a:spcPct val="97000"/>
              </a:lnSpc>
              <a:spcBef>
                <a:spcPts val="25"/>
              </a:spcBef>
            </a:pPr>
            <a:r>
              <a:rPr sz="2800" spc="380" dirty="0">
                <a:ln w="1051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绝对高</a:t>
            </a:r>
            <a:r>
              <a:rPr sz="2800" spc="360" dirty="0">
                <a:ln w="1051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程</a:t>
            </a:r>
            <a:endParaRPr lang="en-US" altLang="en-US" sz="2800" dirty="0"/>
          </a:p>
          <a:p>
            <a:pPr marL="678180" algn="l" defTabSz="-635" rtl="0" eaLnBrk="0">
              <a:lnSpc>
                <a:spcPct val="95000"/>
              </a:lnSpc>
              <a:spcBef>
                <a:spcPts val="250"/>
              </a:spcBef>
            </a:pPr>
            <a:r>
              <a:rPr sz="3200" b="1" spc="-70" dirty="0">
                <a:solidFill>
                  <a:srgbClr val="FFFFFF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——</a:t>
            </a:r>
            <a:r>
              <a:rPr sz="3200" spc="-7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地面点沿铅垂线到大地水准面的</a:t>
            </a:r>
            <a:r>
              <a:rPr sz="3200" spc="-3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距</a:t>
            </a:r>
            <a:r>
              <a:rPr sz="3200" spc="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离。</a:t>
            </a:r>
            <a:endParaRPr lang="en-US" altLang="en-US" sz="3200" dirty="0"/>
          </a:p>
          <a:p>
            <a:pPr algn="l" defTabSz="-635" rtl="0" eaLnBrk="0">
              <a:lnSpc>
                <a:spcPct val="131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8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3200" spc="-10" dirty="0">
                <a:ln w="11634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相对</a:t>
            </a:r>
            <a:r>
              <a:rPr sz="3200" spc="0" dirty="0">
                <a:ln w="11634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高程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——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假定高程(多用于建筑施工)</a:t>
            </a:r>
            <a:endParaRPr lang="en-US" altLang="en-US" sz="3200" dirty="0"/>
          </a:p>
        </p:txBody>
      </p:sp>
      <p:pic>
        <p:nvPicPr>
          <p:cNvPr id="526" name="picture 5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933944" y="332244"/>
            <a:ext cx="262890" cy="259829"/>
          </a:xfrm>
          <a:prstGeom prst="rect">
            <a:avLst/>
          </a:prstGeom>
        </p:spPr>
      </p:pic>
      <p:sp>
        <p:nvSpPr>
          <p:cNvPr id="527" name="textbox 527"/>
          <p:cNvSpPr/>
          <p:nvPr/>
        </p:nvSpPr>
        <p:spPr>
          <a:xfrm>
            <a:off x="7998142" y="389953"/>
            <a:ext cx="128904" cy="1231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0000"/>
              </a:lnSpc>
            </a:pPr>
            <a:r>
              <a:rPr sz="800" b="1" spc="10" dirty="0">
                <a:solidFill>
                  <a:srgbClr val="003399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800" b="1" spc="0" dirty="0">
                <a:solidFill>
                  <a:srgbClr val="003399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..</a:t>
            </a:r>
            <a:endParaRPr lang="en-US" altLang="en-US" sz="800" dirty="0"/>
          </a:p>
        </p:txBody>
      </p:sp>
      <p:pic>
        <p:nvPicPr>
          <p:cNvPr id="528" name="picture 5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040623" y="320052"/>
            <a:ext cx="846581" cy="259829"/>
          </a:xfrm>
          <a:prstGeom prst="rect">
            <a:avLst/>
          </a:prstGeom>
        </p:spPr>
      </p:pic>
      <p:sp>
        <p:nvSpPr>
          <p:cNvPr id="529" name="textbox 529"/>
          <p:cNvSpPr/>
          <p:nvPr/>
        </p:nvSpPr>
        <p:spPr>
          <a:xfrm>
            <a:off x="8106423" y="365493"/>
            <a:ext cx="711200" cy="1555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900" spc="-10" dirty="0">
                <a:ln w="3265" cap="flat" cmpd="sng">
                  <a:solidFill>
                    <a:srgbClr val="003399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3399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地</a:t>
            </a:r>
            <a:r>
              <a:rPr sz="900" spc="0" dirty="0">
                <a:ln w="3265" cap="flat" cmpd="sng">
                  <a:solidFill>
                    <a:srgbClr val="003399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3399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面点的高程</a:t>
            </a:r>
            <a:endParaRPr lang="en-US" altLang="en-US" sz="9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31" name="picture 5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228" name="group 228"/>
          <p:cNvGrpSpPr/>
          <p:nvPr/>
        </p:nvGrpSpPr>
        <p:grpSpPr>
          <a:xfrm rot="21600000">
            <a:off x="0" y="0"/>
            <a:ext cx="9140825" cy="2896692"/>
            <a:chOff x="0" y="0"/>
            <a:chExt cx="9140825" cy="2896692"/>
          </a:xfrm>
        </p:grpSpPr>
        <p:pic>
          <p:nvPicPr>
            <p:cNvPr id="532" name="picture 5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sp>
          <p:nvSpPr>
            <p:cNvPr id="533" name="textbox 533"/>
            <p:cNvSpPr/>
            <p:nvPr/>
          </p:nvSpPr>
          <p:spPr>
            <a:xfrm>
              <a:off x="-12700" y="-12700"/>
              <a:ext cx="9166225" cy="303402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43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9000"/>
                </a:lnSpc>
              </a:pPr>
              <a:endParaRPr lang="en-US" altLang="en-US" sz="100" dirty="0"/>
            </a:p>
            <a:p>
              <a:pPr algn="r" defTabSz="-635" rtl="0" eaLnBrk="0">
                <a:lnSpc>
                  <a:spcPct val="95000"/>
                </a:lnSpc>
              </a:pPr>
              <a:r>
                <a:rPr sz="800" spc="-10" dirty="0">
                  <a:solidFill>
                    <a:srgbClr val="003399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一</a:t>
              </a:r>
              <a:r>
                <a:rPr sz="800" spc="-10" dirty="0">
                  <a:solidFill>
                    <a:srgbClr val="003399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.</a:t>
              </a:r>
              <a:r>
                <a:rPr sz="800" spc="-10" dirty="0">
                  <a:solidFill>
                    <a:srgbClr val="003399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高程</a:t>
              </a:r>
              <a:r>
                <a:rPr sz="800" spc="0" dirty="0">
                  <a:solidFill>
                    <a:srgbClr val="003399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测量概述</a:t>
              </a:r>
              <a:endParaRPr lang="en-US" altLang="en-US" sz="800" dirty="0"/>
            </a:p>
            <a:p>
              <a:pPr marL="2207895" algn="l" defTabSz="-635" rtl="0" eaLnBrk="0">
                <a:lnSpc>
                  <a:spcPct val="95000"/>
                </a:lnSpc>
                <a:spcBef>
                  <a:spcPts val="130"/>
                </a:spcBef>
              </a:pPr>
              <a:r>
                <a:rPr sz="5400" spc="-30" dirty="0">
                  <a:ln w="19594" cap="flat" cmpd="sng">
                    <a:solidFill>
                      <a:srgbClr val="66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一</a:t>
              </a:r>
              <a:r>
                <a:rPr sz="5400" b="1" spc="-30" dirty="0">
                  <a:solidFill>
                    <a:srgbClr val="66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.</a:t>
              </a:r>
              <a:r>
                <a:rPr sz="5400" spc="-30" dirty="0">
                  <a:ln w="19594" cap="flat" cmpd="sng">
                    <a:solidFill>
                      <a:srgbClr val="66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高程测</a:t>
              </a:r>
              <a:r>
                <a:rPr sz="5400" spc="-20" dirty="0">
                  <a:ln w="19594" cap="flat" cmpd="sng">
                    <a:solidFill>
                      <a:srgbClr val="66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量</a:t>
              </a:r>
              <a:r>
                <a:rPr sz="5400" spc="0" dirty="0">
                  <a:ln w="19594" cap="flat" cmpd="sng">
                    <a:solidFill>
                      <a:srgbClr val="66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概述</a:t>
              </a:r>
              <a:endParaRPr lang="en-US" altLang="en-US" sz="5400" dirty="0"/>
            </a:p>
            <a:p>
              <a:pPr marL="361315" algn="l" defTabSz="-635" rtl="0" eaLnBrk="0">
                <a:lnSpc>
                  <a:spcPct val="97000"/>
                </a:lnSpc>
                <a:spcBef>
                  <a:spcPts val="925"/>
                </a:spcBef>
              </a:pPr>
              <a:r>
                <a:rPr sz="3600" spc="-50" dirty="0">
                  <a:ln w="13072" cap="flat" cmpd="sng">
                    <a:solidFill>
                      <a:srgbClr val="99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99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1.高程测</a:t>
              </a:r>
              <a:r>
                <a:rPr sz="3600" spc="-40" dirty="0">
                  <a:ln w="13072" cap="flat" cmpd="sng">
                    <a:solidFill>
                      <a:srgbClr val="99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99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量</a:t>
              </a:r>
              <a:endParaRPr lang="en-US" altLang="en-US" sz="3600" dirty="0"/>
            </a:p>
            <a:p>
              <a:pPr marL="680085" algn="l" defTabSz="-635" rtl="0" eaLnBrk="0">
                <a:lnSpc>
                  <a:spcPct val="97000"/>
                </a:lnSpc>
                <a:spcBef>
                  <a:spcPts val="25"/>
                </a:spcBef>
              </a:pPr>
              <a:r>
                <a:rPr sz="2700" spc="9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测定地面点高程的工</a:t>
              </a:r>
              <a:r>
                <a:rPr sz="2700" spc="5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作</a:t>
              </a:r>
              <a:endParaRPr lang="en-US" altLang="en-US" sz="2700" dirty="0"/>
            </a:p>
            <a:p>
              <a:pPr algn="l" defTabSz="-635" rtl="0" eaLnBrk="0">
                <a:lnSpc>
                  <a:spcPct val="102000"/>
                </a:lnSpc>
              </a:pPr>
              <a:endParaRPr lang="en-US" altLang="en-US" sz="1700" dirty="0"/>
            </a:p>
            <a:p>
              <a:pPr algn="l" defTabSz="-635" rtl="0" eaLnBrk="0">
                <a:lnSpc>
                  <a:spcPct val="15000"/>
                </a:lnSpc>
              </a:pPr>
              <a:endParaRPr lang="en-US" altLang="en-US" sz="100" dirty="0"/>
            </a:p>
            <a:p>
              <a:pPr marL="283845" algn="l" defTabSz="-635" rtl="0" eaLnBrk="0">
                <a:lnSpc>
                  <a:spcPts val="4475"/>
                </a:lnSpc>
              </a:pPr>
              <a:r>
                <a:rPr sz="3600" spc="-10" dirty="0">
                  <a:ln w="13063" cap="flat" cmpd="sng">
                    <a:solidFill>
                      <a:srgbClr val="99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99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2.高程测量的</a:t>
              </a:r>
              <a:r>
                <a:rPr sz="3600" spc="0" dirty="0">
                  <a:ln w="13063" cap="flat" cmpd="sng">
                    <a:solidFill>
                      <a:srgbClr val="99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99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方法</a:t>
              </a:r>
              <a:endParaRPr lang="en-US" altLang="en-US" sz="3600" dirty="0"/>
            </a:p>
          </p:txBody>
        </p:sp>
      </p:grpSp>
      <p:sp>
        <p:nvSpPr>
          <p:cNvPr id="534" name="textbox 534"/>
          <p:cNvSpPr/>
          <p:nvPr/>
        </p:nvSpPr>
        <p:spPr>
          <a:xfrm>
            <a:off x="250371" y="2956148"/>
            <a:ext cx="8061959" cy="25533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6000"/>
              </a:lnSpc>
            </a:pPr>
            <a:endParaRPr lang="en-US" altLang="en-US" sz="100" dirty="0"/>
          </a:p>
          <a:p>
            <a:pPr marL="17145" indent="1270" algn="l" defTabSz="-635" rtl="0" eaLnBrk="0">
              <a:lnSpc>
                <a:spcPct val="99000"/>
              </a:lnSpc>
              <a:spcBef>
                <a:spcPts val="0"/>
              </a:spcBef>
            </a:pPr>
            <a:r>
              <a:rPr sz="3200" spc="-2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水准测量</a:t>
            </a:r>
            <a:r>
              <a:rPr sz="2700" spc="-20" dirty="0">
                <a:solidFill>
                  <a:srgbClr val="FFFFFF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——</a:t>
            </a:r>
            <a:r>
              <a:rPr sz="27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用水准仪进行高程测量的工</a:t>
            </a:r>
            <a:r>
              <a:rPr sz="27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作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</a:t>
            </a:r>
            <a:r>
              <a:rPr sz="2700" spc="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是高程测量的主要</a:t>
            </a:r>
            <a:r>
              <a:rPr sz="2700" spc="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方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法</a:t>
            </a:r>
            <a:endParaRPr lang="en-US" altLang="en-US" sz="2700" dirty="0"/>
          </a:p>
          <a:p>
            <a:pPr marL="12700" algn="l" defTabSz="-635" rtl="0" eaLnBrk="0">
              <a:lnSpc>
                <a:spcPct val="98000"/>
              </a:lnSpc>
              <a:spcBef>
                <a:spcPts val="185"/>
              </a:spcBef>
            </a:pPr>
            <a:r>
              <a:rPr sz="2700" spc="-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使用仪器：</a:t>
            </a:r>
            <a:r>
              <a:rPr sz="2700" spc="-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-8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</a:t>
            </a:r>
            <a:r>
              <a:rPr sz="2700" spc="-4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仪</a:t>
            </a:r>
            <a:endParaRPr lang="en-US" altLang="en-US" sz="2700" dirty="0"/>
          </a:p>
          <a:p>
            <a:pPr marL="373380" algn="l" defTabSz="-635" rtl="0" eaLnBrk="0">
              <a:lnSpc>
                <a:spcPct val="95000"/>
              </a:lnSpc>
              <a:spcBef>
                <a:spcPts val="245"/>
              </a:spcBef>
            </a:pPr>
            <a:r>
              <a:rPr sz="3200" spc="-50" dirty="0">
                <a:ln w="11625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水准仪的主要功能是能指出一条水平视线</a:t>
            </a:r>
            <a:r>
              <a:rPr sz="3200" spc="-40" dirty="0">
                <a:ln w="11625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3200" dirty="0"/>
          </a:p>
          <a:p>
            <a:pPr algn="l" defTabSz="-635" rtl="0" eaLnBrk="0">
              <a:lnSpc>
                <a:spcPct val="102000"/>
              </a:lnSpc>
            </a:pPr>
            <a:endParaRPr lang="en-US" altLang="en-US" sz="1600" dirty="0"/>
          </a:p>
          <a:p>
            <a:pPr marL="137160" algn="l" defTabSz="-635" rtl="0" eaLnBrk="0">
              <a:lnSpc>
                <a:spcPct val="95000"/>
              </a:lnSpc>
              <a:spcBef>
                <a:spcPts val="5"/>
              </a:spcBef>
            </a:pPr>
            <a:r>
              <a:rPr sz="3200" spc="-9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其他高程测量方法：</a:t>
            </a:r>
            <a:r>
              <a:rPr sz="3200" spc="-9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-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三角高程测量、</a:t>
            </a:r>
            <a:r>
              <a:rPr sz="2700" spc="-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-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G</a:t>
            </a:r>
            <a:r>
              <a:rPr sz="27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P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S</a:t>
            </a:r>
            <a:r>
              <a:rPr sz="2700" spc="-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测量</a:t>
            </a:r>
            <a:endParaRPr lang="en-US" altLang="en-US" sz="27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36" name="picture 5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pic>
        <p:nvPicPr>
          <p:cNvPr id="537" name="picture 5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pic>
        <p:nvPicPr>
          <p:cNvPr id="538" name="picture 5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199119" y="128028"/>
            <a:ext cx="281178" cy="232397"/>
          </a:xfrm>
          <a:prstGeom prst="rect">
            <a:avLst/>
          </a:prstGeom>
        </p:spPr>
      </p:pic>
      <p:sp>
        <p:nvSpPr>
          <p:cNvPr id="539" name="textbox 539"/>
          <p:cNvSpPr/>
          <p:nvPr/>
        </p:nvSpPr>
        <p:spPr>
          <a:xfrm>
            <a:off x="8257203" y="178923"/>
            <a:ext cx="161289" cy="1149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3000"/>
              </a:lnSpc>
            </a:pPr>
            <a:r>
              <a:rPr sz="800" spc="-30" dirty="0">
                <a:solidFill>
                  <a:srgbClr val="003399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3.4</a:t>
            </a:r>
            <a:r>
              <a:rPr sz="800" spc="-20" dirty="0">
                <a:solidFill>
                  <a:srgbClr val="003399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lang="en-US" altLang="en-US" sz="800" dirty="0"/>
          </a:p>
        </p:txBody>
      </p:sp>
      <p:pic>
        <p:nvPicPr>
          <p:cNvPr id="540" name="picture 5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339327" y="115836"/>
            <a:ext cx="753618" cy="232397"/>
          </a:xfrm>
          <a:prstGeom prst="rect">
            <a:avLst/>
          </a:prstGeom>
        </p:spPr>
      </p:pic>
      <p:pic>
        <p:nvPicPr>
          <p:cNvPr id="541" name="picture 5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523731" y="237756"/>
            <a:ext cx="243090" cy="232397"/>
          </a:xfrm>
          <a:prstGeom prst="rect">
            <a:avLst/>
          </a:prstGeom>
        </p:spPr>
      </p:pic>
      <p:sp>
        <p:nvSpPr>
          <p:cNvPr id="542" name="textbox 542"/>
          <p:cNvSpPr/>
          <p:nvPr/>
        </p:nvSpPr>
        <p:spPr>
          <a:xfrm>
            <a:off x="408094" y="156255"/>
            <a:ext cx="8623934" cy="28778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95000"/>
              </a:lnSpc>
            </a:pPr>
            <a:r>
              <a:rPr sz="800" spc="-10" dirty="0">
                <a:solidFill>
                  <a:srgbClr val="003399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高程系</a:t>
            </a:r>
            <a:r>
              <a:rPr sz="800" spc="0" dirty="0">
                <a:solidFill>
                  <a:srgbClr val="003399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统、等</a:t>
            </a:r>
            <a:endParaRPr lang="en-US" altLang="en-US" sz="800" dirty="0"/>
          </a:p>
          <a:p>
            <a:pPr algn="r" defTabSz="-635" rtl="0" eaLnBrk="0">
              <a:lnSpc>
                <a:spcPct val="96000"/>
              </a:lnSpc>
              <a:spcBef>
                <a:spcPts val="50"/>
              </a:spcBef>
            </a:pPr>
            <a:r>
              <a:rPr sz="800" spc="0" dirty="0">
                <a:solidFill>
                  <a:srgbClr val="003399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级</a:t>
            </a:r>
            <a:endParaRPr lang="en-US" altLang="en-US" sz="800" dirty="0"/>
          </a:p>
          <a:p>
            <a:pPr marL="12700" algn="l" defTabSz="-635" rtl="0" eaLnBrk="0">
              <a:lnSpc>
                <a:spcPct val="100000"/>
              </a:lnSpc>
              <a:spcBef>
                <a:spcPts val="155"/>
              </a:spcBef>
            </a:pPr>
            <a:r>
              <a:rPr sz="3600" spc="-20" dirty="0">
                <a:ln w="13072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3.高程系</a:t>
            </a:r>
            <a:r>
              <a:rPr sz="3600" spc="-10" dirty="0">
                <a:ln w="13072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统</a:t>
            </a:r>
            <a:endParaRPr lang="en-US" altLang="en-US" sz="3600" dirty="0"/>
          </a:p>
          <a:p>
            <a:pPr marL="325120" algn="l" defTabSz="-635" rtl="0" eaLnBrk="0">
              <a:lnSpc>
                <a:spcPct val="94000"/>
              </a:lnSpc>
              <a:spcBef>
                <a:spcPts val="40"/>
              </a:spcBef>
            </a:pPr>
            <a:r>
              <a:rPr sz="2700" spc="-9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l</a:t>
            </a:r>
            <a:r>
              <a:rPr sz="3600" spc="-12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我国国家</a:t>
            </a:r>
            <a:r>
              <a:rPr sz="3600" spc="-120" dirty="0">
                <a:ln w="13063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高程系统：</a:t>
            </a:r>
            <a:r>
              <a:rPr sz="3600" spc="-12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600" spc="-120" dirty="0">
                <a:ln w="13063" cap="flat" cmpd="sng">
                  <a:solidFill>
                    <a:srgbClr val="FFFF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黄海高程系</a:t>
            </a:r>
            <a:endParaRPr lang="en-US" altLang="en-US" sz="3600" dirty="0"/>
          </a:p>
          <a:p>
            <a:pPr marL="797560" indent="-416560" algn="l" defTabSz="-635" rtl="0" eaLnBrk="0">
              <a:lnSpc>
                <a:spcPct val="96000"/>
              </a:lnSpc>
              <a:spcBef>
                <a:spcPts val="110"/>
              </a:spcBef>
            </a:pPr>
            <a:r>
              <a:rPr sz="270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1956年黄海高程系</a:t>
            </a:r>
            <a:r>
              <a:rPr sz="270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70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(水准原点</a:t>
            </a:r>
            <a:r>
              <a:rPr sz="270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</a:t>
            </a:r>
            <a:r>
              <a:rPr sz="270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=72.28</a:t>
            </a:r>
            <a:r>
              <a:rPr sz="2700" spc="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9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米)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</a:t>
            </a:r>
            <a:r>
              <a:rPr sz="3600" b="1" spc="2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1985</a:t>
            </a:r>
            <a:r>
              <a:rPr sz="3600" spc="20" dirty="0">
                <a:ln w="13072" cap="flat" cmpd="sng">
                  <a:solidFill>
                    <a:srgbClr val="FFFF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年国家高程基准</a:t>
            </a:r>
            <a:r>
              <a:rPr sz="2700" spc="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(水准原点</a:t>
            </a:r>
            <a:r>
              <a:rPr sz="2700" spc="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</a:t>
            </a:r>
            <a:r>
              <a:rPr sz="2700" spc="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7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7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2.260米)</a:t>
            </a:r>
            <a:endParaRPr lang="en-US" altLang="en-US" sz="2700" dirty="0"/>
          </a:p>
          <a:p>
            <a:pPr marL="375285" algn="l" defTabSz="-635" rtl="0" eaLnBrk="0">
              <a:lnSpc>
                <a:spcPct val="95000"/>
              </a:lnSpc>
              <a:spcBef>
                <a:spcPts val="530"/>
              </a:spcBef>
            </a:pPr>
            <a:r>
              <a:rPr sz="2700" spc="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l</a:t>
            </a:r>
            <a:r>
              <a:rPr sz="3600" spc="-4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地方高程系</a:t>
            </a:r>
            <a:r>
              <a:rPr sz="3600" spc="-3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统</a:t>
            </a:r>
            <a:endParaRPr lang="en-US" altLang="en-US" sz="3600" dirty="0"/>
          </a:p>
        </p:txBody>
      </p:sp>
      <p:sp>
        <p:nvSpPr>
          <p:cNvPr id="543" name="textbox 543"/>
          <p:cNvSpPr/>
          <p:nvPr/>
        </p:nvSpPr>
        <p:spPr>
          <a:xfrm>
            <a:off x="544626" y="4255846"/>
            <a:ext cx="7660005" cy="9594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3600" spc="0" dirty="0">
                <a:ln w="13063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4.</a:t>
            </a:r>
            <a:r>
              <a:rPr sz="3600" spc="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600" spc="0" dirty="0">
                <a:ln w="13063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水准测量的等级</a:t>
            </a:r>
            <a:endParaRPr lang="en-US" altLang="en-US" sz="3600" dirty="0"/>
          </a:p>
          <a:p>
            <a:pPr marL="194945" algn="l" defTabSz="-635" rtl="0" eaLnBrk="0">
              <a:lnSpc>
                <a:spcPct val="98000"/>
              </a:lnSpc>
              <a:spcBef>
                <a:spcPts val="80"/>
              </a:spcBef>
            </a:pPr>
            <a:r>
              <a:rPr sz="2700" spc="170" dirty="0">
                <a:ln w="10154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分一、二、三、四等(按精度要求、控制范围</a:t>
            </a:r>
            <a:r>
              <a:rPr sz="2700" spc="20" dirty="0">
                <a:ln w="10154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endParaRPr lang="en-US" altLang="en-US" sz="2700" dirty="0"/>
          </a:p>
        </p:txBody>
      </p:sp>
      <p:sp>
        <p:nvSpPr>
          <p:cNvPr id="544" name="textbox 544"/>
          <p:cNvSpPr/>
          <p:nvPr/>
        </p:nvSpPr>
        <p:spPr>
          <a:xfrm>
            <a:off x="755318" y="3028031"/>
            <a:ext cx="3272790" cy="4889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3200" spc="-10" dirty="0">
                <a:ln w="11625" cap="flat" cmpd="sng">
                  <a:solidFill>
                    <a:srgbClr val="FFFF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上海：吴</a:t>
            </a:r>
            <a:r>
              <a:rPr sz="3200" spc="0" dirty="0">
                <a:ln w="11625" cap="flat" cmpd="sng">
                  <a:solidFill>
                    <a:srgbClr val="FFFF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淞高程系</a:t>
            </a:r>
            <a:endParaRPr lang="en-US" altLang="en-US" sz="3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46" name="picture 5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9140825" cy="6850315"/>
          </a:xfrm>
          <a:prstGeom prst="rect">
            <a:avLst/>
          </a:prstGeom>
        </p:spPr>
      </p:pic>
      <p:sp>
        <p:nvSpPr>
          <p:cNvPr id="547" name="textbox 547"/>
          <p:cNvSpPr/>
          <p:nvPr/>
        </p:nvSpPr>
        <p:spPr>
          <a:xfrm>
            <a:off x="475987" y="4449602"/>
            <a:ext cx="7423150" cy="18751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330200" algn="l" defTabSz="-635" rtl="0" eaLnBrk="0">
              <a:lnSpc>
                <a:spcPts val="3460"/>
              </a:lnSpc>
            </a:pPr>
            <a:r>
              <a:rPr sz="2700" spc="-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2800" spc="-50" baseline="-22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sz="2800" spc="-30" baseline="-22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r>
              <a:rPr sz="1800" spc="-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spc="-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&lt;0</a:t>
            </a:r>
            <a:r>
              <a:rPr sz="2700" spc="-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，高差为负，前视点低。</a:t>
            </a:r>
            <a:endParaRPr lang="en-US" altLang="en-US" sz="2700" dirty="0"/>
          </a:p>
          <a:p>
            <a:pPr marL="12700" algn="l" defTabSz="-635" rtl="0" eaLnBrk="0">
              <a:lnSpc>
                <a:spcPts val="3380"/>
              </a:lnSpc>
              <a:spcBef>
                <a:spcPts val="235"/>
              </a:spcBef>
            </a:pPr>
            <a:r>
              <a:rPr sz="2700" spc="-120" dirty="0">
                <a:solidFill>
                  <a:srgbClr val="99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1</a:t>
            </a:r>
            <a:r>
              <a:rPr sz="2700" spc="-1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高差必须带“</a:t>
            </a:r>
            <a:r>
              <a:rPr sz="2700" spc="-1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+</a:t>
            </a:r>
            <a:r>
              <a:rPr sz="2700" spc="-1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spc="-1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r>
              <a:rPr sz="2700" spc="-1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-1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-</a:t>
            </a:r>
            <a:r>
              <a:rPr sz="2700" spc="-120" dirty="0">
                <a:solidFill>
                  <a:srgbClr val="FFFFFF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”</a:t>
            </a:r>
            <a:r>
              <a:rPr sz="2700" spc="-1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号</a:t>
            </a:r>
            <a:r>
              <a:rPr sz="27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；</a:t>
            </a:r>
            <a:endParaRPr lang="en-US" altLang="en-US" sz="2700" dirty="0"/>
          </a:p>
          <a:p>
            <a:pPr marL="341630" indent="-328930" algn="l" defTabSz="-635" rtl="0" eaLnBrk="0">
              <a:lnSpc>
                <a:spcPct val="111000"/>
              </a:lnSpc>
              <a:spcBef>
                <a:spcPts val="295"/>
              </a:spcBef>
            </a:pPr>
            <a:r>
              <a:rPr sz="2700" spc="10" dirty="0">
                <a:solidFill>
                  <a:srgbClr val="99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1</a:t>
            </a:r>
            <a:r>
              <a:rPr sz="2700" spc="10" dirty="0">
                <a:solidFill>
                  <a:srgbClr val="99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2800" spc="0" baseline="-24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AB</a:t>
            </a:r>
            <a:r>
              <a:rPr sz="18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的下标</a:t>
            </a:r>
            <a:r>
              <a:rPr sz="27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次序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必须与测量的前进方向一致。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-20" dirty="0">
                <a:ln w="10145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例：</a:t>
            </a:r>
            <a:r>
              <a:rPr sz="2700" spc="-2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7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已知</a:t>
            </a:r>
            <a:r>
              <a:rPr sz="27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2800" spc="-20" baseline="-22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AB</a:t>
            </a:r>
            <a:r>
              <a:rPr sz="27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=+</a:t>
            </a:r>
            <a:r>
              <a:rPr sz="27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1.436</a:t>
            </a:r>
            <a:r>
              <a:rPr sz="27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r>
              <a:rPr sz="27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</a:t>
            </a:r>
            <a:r>
              <a:rPr sz="27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则</a:t>
            </a:r>
            <a:r>
              <a:rPr sz="27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2800" spc="-20" baseline="-22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BA</a:t>
            </a:r>
            <a:r>
              <a:rPr sz="27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=-</a:t>
            </a:r>
            <a:r>
              <a:rPr sz="27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1.436</a:t>
            </a:r>
            <a:r>
              <a:rPr sz="27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spc="-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endParaRPr lang="en-US" altLang="en-US" sz="2700" dirty="0"/>
          </a:p>
        </p:txBody>
      </p:sp>
      <p:sp>
        <p:nvSpPr>
          <p:cNvPr id="548" name="textbox 548"/>
          <p:cNvSpPr/>
          <p:nvPr/>
        </p:nvSpPr>
        <p:spPr>
          <a:xfrm>
            <a:off x="443737" y="1266139"/>
            <a:ext cx="4545329" cy="17145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4475"/>
              </a:lnSpc>
            </a:pPr>
            <a:r>
              <a:rPr sz="3600" spc="-40" dirty="0">
                <a:ln w="13063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1.水准测量原</a:t>
            </a:r>
            <a:r>
              <a:rPr sz="3600" spc="-20" dirty="0">
                <a:ln w="13063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理</a:t>
            </a:r>
            <a:endParaRPr lang="en-US" altLang="en-US" sz="3600" dirty="0"/>
          </a:p>
          <a:p>
            <a:pPr marL="50165" algn="l" defTabSz="-635" rtl="0" eaLnBrk="0">
              <a:lnSpc>
                <a:spcPts val="3380"/>
              </a:lnSpc>
              <a:spcBef>
                <a:spcPts val="1575"/>
              </a:spcBef>
            </a:pPr>
            <a:r>
              <a:rPr sz="2400" spc="-6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▲</a:t>
            </a:r>
            <a:r>
              <a:rPr sz="27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高差</a:t>
            </a:r>
            <a:r>
              <a:rPr sz="2700" spc="-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sz="27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后视读数-前视读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数：</a:t>
            </a:r>
            <a:endParaRPr lang="en-US" altLang="en-US" sz="2700" dirty="0"/>
          </a:p>
          <a:p>
            <a:pPr marL="746760" algn="l" defTabSz="-635" rtl="0" eaLnBrk="0">
              <a:lnSpc>
                <a:spcPct val="98000"/>
              </a:lnSpc>
              <a:spcBef>
                <a:spcPts val="335"/>
              </a:spcBef>
            </a:pPr>
            <a:r>
              <a:rPr sz="30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2700" i="1" spc="0" baseline="-2500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AB</a:t>
            </a:r>
            <a:r>
              <a:rPr sz="1700" spc="9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3000" spc="90" dirty="0">
                <a:solidFill>
                  <a:srgbClr val="FFFF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3000" spc="90" dirty="0">
                <a:solidFill>
                  <a:srgbClr val="FFFF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30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sz="3000" spc="9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3000" spc="6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0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endParaRPr lang="en-US" altLang="en-US" sz="3000" dirty="0"/>
          </a:p>
        </p:txBody>
      </p:sp>
      <p:pic>
        <p:nvPicPr>
          <p:cNvPr id="549" name="picture 5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331402" y="2519711"/>
            <a:ext cx="196843" cy="347813"/>
          </a:xfrm>
          <a:prstGeom prst="rect">
            <a:avLst/>
          </a:prstGeom>
        </p:spPr>
      </p:pic>
      <p:sp>
        <p:nvSpPr>
          <p:cNvPr id="550" name="textbox 550"/>
          <p:cNvSpPr/>
          <p:nvPr/>
        </p:nvSpPr>
        <p:spPr>
          <a:xfrm>
            <a:off x="2182765" y="415714"/>
            <a:ext cx="4977765" cy="8064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5400" spc="-20" dirty="0">
                <a:ln w="19602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二</a:t>
            </a:r>
            <a:r>
              <a:rPr sz="5400" b="1" spc="-20" dirty="0">
                <a:solidFill>
                  <a:srgbClr val="66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sz="5400" spc="-20" dirty="0">
                <a:ln w="19602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水准测量原理</a:t>
            </a:r>
            <a:endParaRPr lang="en-US" altLang="en-US" sz="5400" dirty="0"/>
          </a:p>
        </p:txBody>
      </p:sp>
      <p:sp>
        <p:nvSpPr>
          <p:cNvPr id="551" name="textbox 551"/>
          <p:cNvSpPr/>
          <p:nvPr/>
        </p:nvSpPr>
        <p:spPr>
          <a:xfrm>
            <a:off x="4320413" y="781096"/>
            <a:ext cx="122554" cy="1416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800" spc="0" dirty="0">
                <a:solidFill>
                  <a:srgbClr val="003399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</a:t>
            </a:r>
            <a:endParaRPr lang="en-US" altLang="en-US" sz="800" dirty="0"/>
          </a:p>
        </p:txBody>
      </p:sp>
      <p:sp>
        <p:nvSpPr>
          <p:cNvPr id="552" name="textbox 552"/>
          <p:cNvSpPr/>
          <p:nvPr/>
        </p:nvSpPr>
        <p:spPr>
          <a:xfrm>
            <a:off x="4298370" y="859311"/>
            <a:ext cx="41909" cy="596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65"/>
              </a:lnSpc>
            </a:pPr>
            <a:r>
              <a:rPr sz="800" spc="0" dirty="0">
                <a:solidFill>
                  <a:srgbClr val="003399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lang="en-US" altLang="en-US" sz="800" dirty="0"/>
          </a:p>
        </p:txBody>
      </p:sp>
      <p:sp>
        <p:nvSpPr>
          <p:cNvPr id="553" name="textbox 553"/>
          <p:cNvSpPr/>
          <p:nvPr/>
        </p:nvSpPr>
        <p:spPr>
          <a:xfrm>
            <a:off x="4195853" y="799986"/>
            <a:ext cx="121920" cy="1219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800" spc="0" dirty="0">
                <a:solidFill>
                  <a:srgbClr val="003399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二</a:t>
            </a:r>
            <a:endParaRPr lang="en-US" altLang="en-US" sz="800" dirty="0"/>
          </a:p>
        </p:txBody>
      </p:sp>
      <p:sp>
        <p:nvSpPr>
          <p:cNvPr id="554" name="textbox 554"/>
          <p:cNvSpPr/>
          <p:nvPr/>
        </p:nvSpPr>
        <p:spPr>
          <a:xfrm>
            <a:off x="4195853" y="781096"/>
            <a:ext cx="247015" cy="1416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800" spc="-10" dirty="0">
                <a:solidFill>
                  <a:srgbClr val="003399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二</a:t>
            </a:r>
            <a:r>
              <a:rPr sz="800" spc="-10" dirty="0">
                <a:solidFill>
                  <a:srgbClr val="003399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sz="800" spc="0" dirty="0">
                <a:solidFill>
                  <a:srgbClr val="003399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</a:t>
            </a:r>
            <a:endParaRPr lang="en-US" altLang="en-US" sz="800" dirty="0"/>
          </a:p>
        </p:txBody>
      </p:sp>
      <p:sp>
        <p:nvSpPr>
          <p:cNvPr id="555" name="textbox 555"/>
          <p:cNvSpPr/>
          <p:nvPr/>
        </p:nvSpPr>
        <p:spPr>
          <a:xfrm>
            <a:off x="6595897" y="3301774"/>
            <a:ext cx="2473960" cy="9048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1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96000"/>
              </a:lnSpc>
            </a:pP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r>
              <a:rPr sz="2000" spc="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sz="2000" spc="7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+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1800" spc="0" baseline="-23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AB</a:t>
            </a:r>
            <a:endParaRPr lang="en-US" altLang="en-US" sz="1170" dirty="0"/>
          </a:p>
          <a:p>
            <a:pPr algn="l" defTabSz="-635" rtl="0" eaLnBrk="0">
              <a:lnSpc>
                <a:spcPct val="144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500" dirty="0"/>
          </a:p>
          <a:p>
            <a:pPr marL="12700" algn="l" defTabSz="-635" rtl="0" eaLnBrk="0">
              <a:lnSpc>
                <a:spcPct val="95000"/>
              </a:lnSpc>
              <a:spcBef>
                <a:spcPts val="5"/>
              </a:spcBef>
            </a:pPr>
            <a:r>
              <a:rPr sz="2000" spc="-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大地水</a:t>
            </a: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准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面</a:t>
            </a:r>
            <a:endParaRPr lang="en-US" altLang="en-US" sz="2000" dirty="0"/>
          </a:p>
        </p:txBody>
      </p:sp>
      <p:sp>
        <p:nvSpPr>
          <p:cNvPr id="556" name="textbox 556"/>
          <p:cNvSpPr/>
          <p:nvPr/>
        </p:nvSpPr>
        <p:spPr>
          <a:xfrm>
            <a:off x="475987" y="3980209"/>
            <a:ext cx="5046345" cy="4648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3460"/>
              </a:lnSpc>
            </a:pPr>
            <a:r>
              <a:rPr sz="2700" spc="-40" dirty="0">
                <a:solidFill>
                  <a:srgbClr val="99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1</a:t>
            </a:r>
            <a:r>
              <a:rPr sz="2700" spc="-40" dirty="0">
                <a:solidFill>
                  <a:srgbClr val="99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2800" spc="0" baseline="-22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AB</a:t>
            </a:r>
            <a:r>
              <a:rPr sz="1800" spc="-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&gt;0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，高差为正，前视点高；</a:t>
            </a:r>
            <a:endParaRPr lang="en-US" altLang="en-US" sz="2700" dirty="0"/>
          </a:p>
        </p:txBody>
      </p:sp>
      <p:sp>
        <p:nvSpPr>
          <p:cNvPr id="557" name="textbox 557"/>
          <p:cNvSpPr/>
          <p:nvPr/>
        </p:nvSpPr>
        <p:spPr>
          <a:xfrm>
            <a:off x="5722163" y="1473712"/>
            <a:ext cx="1694179" cy="8769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algn="r" defTabSz="-635" rtl="0" eaLnBrk="0">
              <a:lnSpc>
                <a:spcPts val="1815"/>
              </a:lnSpc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前进方</a:t>
            </a:r>
            <a:r>
              <a:rPr sz="150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向</a:t>
            </a:r>
            <a:endParaRPr lang="en-US" altLang="en-US" sz="1500" dirty="0"/>
          </a:p>
          <a:p>
            <a:pPr marL="12700" algn="l" defTabSz="-635" rtl="0" eaLnBrk="0">
              <a:lnSpc>
                <a:spcPct val="85000"/>
              </a:lnSpc>
              <a:spcBef>
                <a:spcPts val="640"/>
              </a:spcBef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endParaRPr lang="en-US" altLang="en-US" sz="2400" dirty="0"/>
          </a:p>
          <a:p>
            <a:pPr marL="313690" algn="l" defTabSz="-635" rtl="0" eaLnBrk="0">
              <a:lnSpc>
                <a:spcPct val="100000"/>
              </a:lnSpc>
              <a:spcBef>
                <a:spcPts val="5"/>
              </a:spcBef>
            </a:pPr>
            <a:r>
              <a:rPr sz="1500" spc="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水平视</a:t>
            </a:r>
            <a:r>
              <a:rPr sz="150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线</a:t>
            </a:r>
            <a:endParaRPr lang="en-US" altLang="en-US" sz="1500" dirty="0"/>
          </a:p>
        </p:txBody>
      </p:sp>
      <p:sp>
        <p:nvSpPr>
          <p:cNvPr id="558" name="textbox 558"/>
          <p:cNvSpPr/>
          <p:nvPr/>
        </p:nvSpPr>
        <p:spPr>
          <a:xfrm>
            <a:off x="1191370" y="3081694"/>
            <a:ext cx="2209164" cy="4794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9000"/>
              </a:lnSpc>
            </a:pPr>
            <a:r>
              <a:rPr sz="3000" i="1" spc="-4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3000" spc="-4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i="1" spc="-40" baseline="-2300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r>
              <a:rPr sz="1700" spc="-4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3000" spc="-40" dirty="0">
                <a:solidFill>
                  <a:srgbClr val="FFFF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3000" spc="-40" dirty="0">
                <a:solidFill>
                  <a:srgbClr val="FFFF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3000" i="1" spc="-4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3000" spc="-4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i="1" spc="-20" baseline="-2300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sz="1700" spc="-4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000" spc="-40" dirty="0">
                <a:solidFill>
                  <a:srgbClr val="FFFF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3000" spc="-40" dirty="0">
                <a:solidFill>
                  <a:srgbClr val="FFFF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30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2700" i="1" spc="0" baseline="-2300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AB</a:t>
            </a:r>
            <a:endParaRPr lang="en-US" altLang="en-US" sz="1755" dirty="0"/>
          </a:p>
        </p:txBody>
      </p:sp>
      <p:sp>
        <p:nvSpPr>
          <p:cNvPr id="559" name="textbox 559"/>
          <p:cNvSpPr/>
          <p:nvPr/>
        </p:nvSpPr>
        <p:spPr>
          <a:xfrm>
            <a:off x="5067816" y="2964327"/>
            <a:ext cx="481330" cy="6591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7000"/>
              </a:lnSpc>
            </a:pPr>
            <a:endParaRPr lang="en-US" altLang="en-US" sz="100" dirty="0"/>
          </a:p>
          <a:p>
            <a:pPr marL="288290" algn="l" defTabSz="-635" rtl="0" eaLnBrk="0">
              <a:lnSpc>
                <a:spcPct val="79000"/>
              </a:lnSpc>
            </a:pPr>
            <a:r>
              <a:rPr sz="2000" b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endParaRPr lang="en-US" altLang="en-US" sz="2000" dirty="0"/>
          </a:p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marL="12700" algn="l" defTabSz="-635" rtl="0" eaLnBrk="0">
              <a:lnSpc>
                <a:spcPct val="75000"/>
              </a:lnSpc>
              <a:spcBef>
                <a:spcPts val="5"/>
              </a:spcBef>
            </a:pPr>
            <a:r>
              <a:rPr sz="20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15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endParaRPr lang="en-US" altLang="en-US" sz="1500" dirty="0"/>
          </a:p>
        </p:txBody>
      </p:sp>
      <p:sp>
        <p:nvSpPr>
          <p:cNvPr id="560" name="textbox 560"/>
          <p:cNvSpPr/>
          <p:nvPr/>
        </p:nvSpPr>
        <p:spPr>
          <a:xfrm>
            <a:off x="8001964" y="1784748"/>
            <a:ext cx="229234" cy="10528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endParaRPr lang="en-US" altLang="en-US" sz="2400" dirty="0"/>
          </a:p>
          <a:p>
            <a:pPr algn="l" defTabSz="-635" rtl="0" eaLnBrk="0">
              <a:lnSpc>
                <a:spcPct val="123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4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2000"/>
              </a:lnSpc>
            </a:pPr>
            <a:endParaRPr lang="en-US" altLang="en-US" sz="400" dirty="0"/>
          </a:p>
          <a:p>
            <a:pPr marL="71120" algn="l" defTabSz="-635" rtl="0" eaLnBrk="0">
              <a:lnSpc>
                <a:spcPct val="86000"/>
              </a:lnSpc>
              <a:spcBef>
                <a:spcPts val="5"/>
              </a:spcBef>
            </a:pPr>
            <a:r>
              <a:rPr sz="1800" b="1" spc="-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endParaRPr lang="en-US" altLang="en-US" sz="1800" dirty="0"/>
          </a:p>
        </p:txBody>
      </p:sp>
      <p:sp>
        <p:nvSpPr>
          <p:cNvPr id="561" name="textbox 561"/>
          <p:cNvSpPr/>
          <p:nvPr/>
        </p:nvSpPr>
        <p:spPr>
          <a:xfrm>
            <a:off x="5298816" y="1774829"/>
            <a:ext cx="248920" cy="704215"/>
          </a:xfrm>
          <a:prstGeom prst="rect">
            <a:avLst/>
          </a:prstGeom>
        </p:spPr>
        <p:txBody>
          <a:bodyPr vert="eaVert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1500" spc="2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</a:t>
            </a:r>
            <a:r>
              <a:rPr sz="1500" spc="2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尺</a:t>
            </a:r>
            <a:endParaRPr lang="en-US" altLang="en-US" sz="1500" dirty="0"/>
          </a:p>
        </p:txBody>
      </p:sp>
      <p:sp>
        <p:nvSpPr>
          <p:cNvPr id="562" name="textbox 562"/>
          <p:cNvSpPr/>
          <p:nvPr/>
        </p:nvSpPr>
        <p:spPr>
          <a:xfrm>
            <a:off x="8340962" y="1431929"/>
            <a:ext cx="248284" cy="703580"/>
          </a:xfrm>
          <a:prstGeom prst="rect">
            <a:avLst/>
          </a:prstGeom>
        </p:spPr>
        <p:txBody>
          <a:bodyPr vert="eaVert" wrap="square" lIns="0" tIns="0" rIns="0" bIns="0"/>
          <a:lstStyle/>
          <a:p>
            <a:pPr algn="l" defTabSz="-635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1500" spc="2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</a:t>
            </a:r>
            <a:r>
              <a:rPr sz="1500" spc="2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尺</a:t>
            </a:r>
            <a:endParaRPr lang="en-US" altLang="en-US" sz="1500" dirty="0"/>
          </a:p>
        </p:txBody>
      </p:sp>
      <p:sp>
        <p:nvSpPr>
          <p:cNvPr id="563" name="textbox 563"/>
          <p:cNvSpPr/>
          <p:nvPr/>
        </p:nvSpPr>
        <p:spPr>
          <a:xfrm>
            <a:off x="8433409" y="2512644"/>
            <a:ext cx="349884" cy="2768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2000"/>
              </a:lnSpc>
            </a:pPr>
            <a:endParaRPr lang="en-US" altLang="en-US" sz="800" dirty="0"/>
          </a:p>
          <a:p>
            <a:pPr marL="127000" algn="l" defTabSz="-635" rtl="0" eaLnBrk="0">
              <a:lnSpc>
                <a:spcPct val="76000"/>
              </a:lnSpc>
              <a:spcBef>
                <a:spcPts val="5"/>
              </a:spcBef>
            </a:pPr>
            <a:r>
              <a:rPr sz="1200" spc="-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endParaRPr lang="en-US" altLang="en-US" sz="1200" dirty="0"/>
          </a:p>
        </p:txBody>
      </p:sp>
      <p:sp>
        <p:nvSpPr>
          <p:cNvPr id="564" name="textbox 564"/>
          <p:cNvSpPr/>
          <p:nvPr/>
        </p:nvSpPr>
        <p:spPr>
          <a:xfrm>
            <a:off x="8433409" y="2512644"/>
            <a:ext cx="138429" cy="2882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endParaRPr lang="en-US" alt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3540251"/>
            <a:ext cx="6393053" cy="3310064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273040" y="2129028"/>
            <a:ext cx="2898521" cy="2439796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sp>
          <p:nvSpPr>
            <p:cNvPr id="38" name="textbox 38"/>
            <p:cNvSpPr/>
            <p:nvPr/>
          </p:nvSpPr>
          <p:spPr>
            <a:xfrm>
              <a:off x="-12700" y="-12700"/>
              <a:ext cx="9166225" cy="292862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6000"/>
                </a:lnSpc>
              </a:pPr>
              <a:endParaRPr lang="en-US" altLang="en-US" sz="100" dirty="0"/>
            </a:p>
            <a:p>
              <a:pPr marL="1442720" algn="l" defTabSz="-635" rtl="0" eaLnBrk="0">
                <a:lnSpc>
                  <a:spcPct val="92000"/>
                </a:lnSpc>
              </a:pPr>
              <a:r>
                <a:rPr sz="6600" spc="-100" dirty="0">
                  <a:solidFill>
                    <a:srgbClr val="99FF6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测量学的基本任</a:t>
              </a:r>
              <a:r>
                <a:rPr sz="6600" spc="-30" dirty="0">
                  <a:solidFill>
                    <a:srgbClr val="99FF6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务</a:t>
              </a:r>
              <a:endParaRPr lang="en-US" altLang="en-US" sz="6600" dirty="0"/>
            </a:p>
          </p:txBody>
        </p:sp>
      </p:grpSp>
      <p:sp>
        <p:nvSpPr>
          <p:cNvPr id="39" name="textbox 39"/>
          <p:cNvSpPr/>
          <p:nvPr/>
        </p:nvSpPr>
        <p:spPr>
          <a:xfrm>
            <a:off x="810107" y="2565400"/>
            <a:ext cx="7521575" cy="8959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6000" spc="-400" dirty="0">
                <a:ln w="21771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测定地面点位的位置</a:t>
            </a:r>
            <a:r>
              <a:rPr sz="6000" spc="-380" dirty="0">
                <a:ln w="21771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6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66" name="picture 5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230" name="group 230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567" name="picture 56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sp>
          <p:nvSpPr>
            <p:cNvPr id="568" name="textbox 568"/>
            <p:cNvSpPr/>
            <p:nvPr/>
          </p:nvSpPr>
          <p:spPr>
            <a:xfrm>
              <a:off x="-12700" y="-12700"/>
              <a:ext cx="9166225" cy="28448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19000"/>
                </a:lnSpc>
              </a:pPr>
              <a:endParaRPr lang="en-US" altLang="en-US" sz="1000" dirty="0"/>
            </a:p>
            <a:p>
              <a:pPr algn="r" defTabSz="-635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800" spc="-20" dirty="0">
                  <a:solidFill>
                    <a:srgbClr val="000514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2.</a:t>
              </a:r>
              <a:r>
                <a:rPr sz="800" spc="-2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水</a:t>
              </a: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准仪</a:t>
              </a:r>
              <a:endParaRPr lang="en-US" altLang="en-US" sz="800" dirty="0"/>
            </a:p>
            <a:p>
              <a:pPr marL="348615" algn="l" defTabSz="-635" rtl="0" eaLnBrk="0">
                <a:lnSpc>
                  <a:spcPts val="4475"/>
                </a:lnSpc>
                <a:spcBef>
                  <a:spcPts val="10"/>
                </a:spcBef>
              </a:pPr>
              <a:r>
                <a:rPr sz="3600" spc="-20" dirty="0">
                  <a:ln w="13063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2.水准</a:t>
              </a:r>
              <a:r>
                <a:rPr sz="3600" spc="0" dirty="0">
                  <a:ln w="13063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仪</a:t>
              </a:r>
              <a:endParaRPr lang="en-US" altLang="en-US" sz="3600" dirty="0"/>
            </a:p>
            <a:p>
              <a:pPr marL="262255" algn="l" defTabSz="-635" rtl="0" eaLnBrk="0">
                <a:lnSpc>
                  <a:spcPts val="3875"/>
                </a:lnSpc>
                <a:spcBef>
                  <a:spcPts val="845"/>
                </a:spcBef>
                <a:tabLst>
                  <a:tab pos="523240" algn="l"/>
                </a:tabLst>
              </a:pPr>
              <a:r>
                <a:rPr sz="3200" spc="0" dirty="0">
                  <a:solidFill>
                    <a:srgbClr val="99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	</a:t>
              </a:r>
              <a:r>
                <a:rPr sz="3200" spc="40" dirty="0">
                  <a:ln w="11625" cap="flat" cmpd="sng">
                    <a:solidFill>
                      <a:srgbClr val="99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99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精度系列</a:t>
              </a:r>
              <a:r>
                <a:rPr sz="3200" spc="0" dirty="0">
                  <a:solidFill>
                    <a:srgbClr val="99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：</a:t>
              </a:r>
              <a:endParaRPr lang="en-US" altLang="en-US" sz="3200" dirty="0"/>
            </a:p>
            <a:p>
              <a:pPr marL="875030" algn="l" defTabSz="-635" rtl="0" eaLnBrk="0">
                <a:lnSpc>
                  <a:spcPct val="79000"/>
                </a:lnSpc>
                <a:spcBef>
                  <a:spcPts val="595"/>
                </a:spcBef>
              </a:pPr>
              <a:r>
                <a:rPr sz="3200" spc="-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S05</a:t>
              </a:r>
              <a:r>
                <a:rPr sz="3200" spc="-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 </a:t>
              </a:r>
              <a:r>
                <a:rPr sz="3200" spc="-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S1</a:t>
              </a:r>
              <a:r>
                <a:rPr sz="3200" spc="-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 </a:t>
              </a:r>
              <a:r>
                <a:rPr sz="32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S</a:t>
              </a:r>
              <a:r>
                <a:rPr sz="3200" spc="-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3</a:t>
              </a:r>
              <a:r>
                <a:rPr sz="3200" spc="-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 </a:t>
              </a:r>
              <a:r>
                <a:rPr sz="32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S</a:t>
              </a:r>
              <a:r>
                <a:rPr sz="3200" spc="-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10</a:t>
              </a:r>
              <a:endParaRPr lang="en-US" altLang="en-US" sz="3200" dirty="0"/>
            </a:p>
            <a:p>
              <a:pPr marL="729615" algn="l" defTabSz="-635" rtl="0" eaLnBrk="0">
                <a:lnSpc>
                  <a:spcPct val="86000"/>
                </a:lnSpc>
                <a:spcBef>
                  <a:spcPts val="250"/>
                </a:spcBef>
              </a:pPr>
              <a:r>
                <a:rPr sz="2700" spc="8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型号下标：毫米数，表</a:t>
              </a:r>
              <a:r>
                <a:rPr sz="2700" spc="6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示</a:t>
              </a:r>
              <a:endParaRPr lang="en-US" altLang="en-US" sz="2700" dirty="0"/>
            </a:p>
            <a:p>
              <a:pPr marL="642620" algn="l" defTabSz="-635" rtl="0" eaLnBrk="0">
                <a:lnSpc>
                  <a:spcPts val="3360"/>
                </a:lnSpc>
              </a:pPr>
              <a:r>
                <a:rPr sz="2700" spc="7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1公里往、返测量的高差</a:t>
              </a:r>
              <a:r>
                <a:rPr sz="2700" spc="2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平</a:t>
              </a:r>
              <a:endParaRPr lang="en-US" altLang="en-US" sz="2700" dirty="0"/>
            </a:p>
          </p:txBody>
        </p:sp>
        <p:pic>
          <p:nvPicPr>
            <p:cNvPr id="569" name="picture 56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249649" y="1030176"/>
              <a:ext cx="261234" cy="369879"/>
            </a:xfrm>
            <a:prstGeom prst="rect">
              <a:avLst/>
            </a:prstGeom>
          </p:spPr>
        </p:pic>
      </p:grpSp>
      <p:pic>
        <p:nvPicPr>
          <p:cNvPr id="570" name="picture 5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960619" y="88241"/>
            <a:ext cx="4183380" cy="5682066"/>
          </a:xfrm>
          <a:prstGeom prst="rect">
            <a:avLst/>
          </a:prstGeom>
        </p:spPr>
      </p:pic>
      <p:sp>
        <p:nvSpPr>
          <p:cNvPr id="571" name="textbox 571"/>
          <p:cNvSpPr/>
          <p:nvPr/>
        </p:nvSpPr>
        <p:spPr>
          <a:xfrm>
            <a:off x="149482" y="2786655"/>
            <a:ext cx="4539615" cy="30905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4000"/>
              </a:lnSpc>
            </a:pPr>
            <a:endParaRPr lang="en-US" altLang="en-US" sz="100" dirty="0"/>
          </a:p>
          <a:p>
            <a:pPr marL="455930" indent="0" algn="l" defTabSz="-635" rtl="0" eaLnBrk="0">
              <a:lnSpc>
                <a:spcPct val="101000"/>
              </a:lnSpc>
            </a:pPr>
            <a:r>
              <a:rPr sz="2700" spc="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均值的中误差(由于仪器</a:t>
            </a:r>
            <a:r>
              <a:rPr sz="27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引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起的)</a:t>
            </a:r>
            <a:r>
              <a:rPr sz="2700" spc="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2700" dirty="0"/>
          </a:p>
          <a:p>
            <a:pPr algn="l" defTabSz="-635" rtl="0" eaLnBrk="0">
              <a:lnSpc>
                <a:spcPct val="111000"/>
              </a:lnSpc>
            </a:pPr>
            <a:endParaRPr lang="en-US" altLang="en-US" sz="1000" dirty="0"/>
          </a:p>
          <a:p>
            <a:pPr marL="12700" algn="l" defTabSz="-635" rtl="0" eaLnBrk="0">
              <a:lnSpc>
                <a:spcPts val="3900"/>
              </a:lnSpc>
              <a:spcBef>
                <a:spcPts val="960"/>
              </a:spcBef>
              <a:tabLst>
                <a:tab pos="273050" algn="l"/>
              </a:tabLst>
            </a:pPr>
            <a:r>
              <a:rPr sz="3200" spc="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3200" spc="50" dirty="0">
                <a:ln w="11634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构造</a:t>
            </a:r>
            <a:r>
              <a:rPr sz="3200" spc="3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：</a:t>
            </a:r>
            <a:endParaRPr lang="en-US" altLang="en-US" sz="3200" dirty="0"/>
          </a:p>
          <a:p>
            <a:pPr marL="427355" algn="l" defTabSz="-635" rtl="0" eaLnBrk="0">
              <a:lnSpc>
                <a:spcPct val="95000"/>
              </a:lnSpc>
              <a:spcBef>
                <a:spcPts val="60"/>
              </a:spcBef>
            </a:pPr>
            <a:r>
              <a:rPr sz="32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一般构</a:t>
            </a:r>
            <a:r>
              <a:rPr sz="32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件</a:t>
            </a:r>
            <a:endParaRPr lang="en-US" altLang="en-US" sz="3200" dirty="0"/>
          </a:p>
          <a:p>
            <a:pPr marL="426085" algn="l" defTabSz="-635" rtl="0" eaLnBrk="0">
              <a:lnSpc>
                <a:spcPct val="83000"/>
              </a:lnSpc>
              <a:spcBef>
                <a:spcPts val="210"/>
              </a:spcBef>
            </a:pPr>
            <a:r>
              <a:rPr sz="32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望远镜与视差</a:t>
            </a:r>
            <a:endParaRPr lang="en-US" altLang="en-US" sz="3200" dirty="0"/>
          </a:p>
          <a:p>
            <a:pPr marL="426085" algn="l" defTabSz="-635" rtl="0" eaLnBrk="0">
              <a:lnSpc>
                <a:spcPts val="4285"/>
              </a:lnSpc>
            </a:pPr>
            <a:r>
              <a:rPr sz="32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</a:t>
            </a:r>
            <a:r>
              <a:rPr sz="32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器</a:t>
            </a:r>
            <a:endParaRPr lang="en-US" altLang="en-US" sz="3200" dirty="0"/>
          </a:p>
        </p:txBody>
      </p:sp>
      <p:pic>
        <p:nvPicPr>
          <p:cNvPr id="572" name="picture 5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2182" y="3989573"/>
            <a:ext cx="261430" cy="370156"/>
          </a:xfrm>
          <a:prstGeom prst="rect">
            <a:avLst/>
          </a:prstGeom>
        </p:spPr>
      </p:pic>
      <p:sp>
        <p:nvSpPr>
          <p:cNvPr id="573" name="textbox 573"/>
          <p:cNvSpPr/>
          <p:nvPr/>
        </p:nvSpPr>
        <p:spPr>
          <a:xfrm>
            <a:off x="6002781" y="5889142"/>
            <a:ext cx="1997710" cy="3714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S</a:t>
            </a:r>
            <a:r>
              <a:rPr sz="2400" spc="-10" dirty="0">
                <a:solidFill>
                  <a:srgbClr val="FFFF66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3</a:t>
            </a:r>
            <a:r>
              <a:rPr sz="2400" spc="-10" dirty="0">
                <a:solidFill>
                  <a:srgbClr val="FFFF66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400" spc="-10" dirty="0">
                <a:solidFill>
                  <a:srgbClr val="FFFF66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水准仪外</a:t>
            </a: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型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75" name="picture 5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pic>
        <p:nvPicPr>
          <p:cNvPr id="576" name="picture 5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pic>
        <p:nvPicPr>
          <p:cNvPr id="577" name="picture 5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45179" y="2692920"/>
            <a:ext cx="8823133" cy="3430430"/>
          </a:xfrm>
          <a:prstGeom prst="rect">
            <a:avLst/>
          </a:prstGeom>
        </p:spPr>
      </p:pic>
      <p:sp>
        <p:nvSpPr>
          <p:cNvPr id="578" name="textbox 578"/>
          <p:cNvSpPr/>
          <p:nvPr/>
        </p:nvSpPr>
        <p:spPr>
          <a:xfrm>
            <a:off x="8462899" y="200705"/>
            <a:ext cx="633094" cy="1422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望远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镜与视差</a:t>
            </a:r>
            <a:endParaRPr lang="en-US" altLang="en-US" sz="800" dirty="0"/>
          </a:p>
        </p:txBody>
      </p:sp>
      <p:sp>
        <p:nvSpPr>
          <p:cNvPr id="579" name="path"/>
          <p:cNvSpPr/>
          <p:nvPr/>
        </p:nvSpPr>
        <p:spPr>
          <a:xfrm>
            <a:off x="6737604" y="160019"/>
            <a:ext cx="1952243" cy="1979676"/>
          </a:xfrm>
          <a:custGeom>
            <a:avLst/>
            <a:gdLst/>
            <a:ahLst/>
            <a:cxnLst/>
            <a:rect l="0" t="0" r="0" b="0"/>
            <a:pathLst>
              <a:path w="3074" h="3117">
                <a:moveTo>
                  <a:pt x="9" y="1558"/>
                </a:moveTo>
                <a:cubicBezTo>
                  <a:pt x="9" y="703"/>
                  <a:pt x="693" y="9"/>
                  <a:pt x="1537" y="9"/>
                </a:cubicBezTo>
                <a:cubicBezTo>
                  <a:pt x="2380" y="9"/>
                  <a:pt x="3064" y="703"/>
                  <a:pt x="3064" y="1558"/>
                </a:cubicBezTo>
                <a:cubicBezTo>
                  <a:pt x="3064" y="2414"/>
                  <a:pt x="2380" y="3108"/>
                  <a:pt x="1537" y="3108"/>
                </a:cubicBezTo>
                <a:cubicBezTo>
                  <a:pt x="693" y="3108"/>
                  <a:pt x="9" y="2414"/>
                  <a:pt x="9" y="1558"/>
                </a:cubicBezTo>
                <a:moveTo>
                  <a:pt x="7" y="1560"/>
                </a:moveTo>
                <a:lnTo>
                  <a:pt x="3067" y="1560"/>
                </a:lnTo>
                <a:moveTo>
                  <a:pt x="1564" y="7"/>
                </a:moveTo>
                <a:lnTo>
                  <a:pt x="1564" y="3110"/>
                </a:lnTo>
                <a:moveTo>
                  <a:pt x="1312" y="993"/>
                </a:moveTo>
                <a:lnTo>
                  <a:pt x="1864" y="993"/>
                </a:lnTo>
                <a:moveTo>
                  <a:pt x="1327" y="2181"/>
                </a:moveTo>
                <a:lnTo>
                  <a:pt x="1929" y="2181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80" name="textbox 580"/>
          <p:cNvSpPr/>
          <p:nvPr/>
        </p:nvSpPr>
        <p:spPr>
          <a:xfrm>
            <a:off x="245618" y="130759"/>
            <a:ext cx="3557270" cy="10521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3600" spc="-20" dirty="0">
                <a:ln w="1306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望远镜与视</a:t>
            </a:r>
            <a:r>
              <a:rPr sz="3600" spc="-10" dirty="0">
                <a:ln w="1306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差</a:t>
            </a:r>
            <a:endParaRPr lang="en-US" altLang="en-US" sz="3600" dirty="0"/>
          </a:p>
          <a:p>
            <a:pPr marL="133985" algn="l" defTabSz="-635" rtl="0" eaLnBrk="0">
              <a:lnSpc>
                <a:spcPct val="98000"/>
              </a:lnSpc>
              <a:spcBef>
                <a:spcPts val="795"/>
              </a:spcBef>
            </a:pPr>
            <a:r>
              <a:rPr sz="1800" spc="8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●</a:t>
            </a:r>
            <a:r>
              <a:rPr sz="2700" spc="80" dirty="0">
                <a:ln w="10154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测量望远镜及十字</a:t>
            </a:r>
            <a:r>
              <a:rPr sz="2700" spc="30" dirty="0">
                <a:ln w="10154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丝</a:t>
            </a:r>
            <a:endParaRPr lang="en-US" altLang="en-US" sz="2700" dirty="0"/>
          </a:p>
        </p:txBody>
      </p:sp>
      <p:sp>
        <p:nvSpPr>
          <p:cNvPr id="581" name="textbox 581"/>
          <p:cNvSpPr/>
          <p:nvPr/>
        </p:nvSpPr>
        <p:spPr>
          <a:xfrm>
            <a:off x="6920375" y="505658"/>
            <a:ext cx="771525" cy="9334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4000"/>
              </a:lnSpc>
            </a:pPr>
            <a:endParaRPr lang="en-US" altLang="en-US" sz="100" dirty="0"/>
          </a:p>
          <a:p>
            <a:pPr marL="518795" algn="l" defTabSz="-635" rtl="0" eaLnBrk="0">
              <a:lnSpc>
                <a:spcPct val="96000"/>
              </a:lnSpc>
            </a:pPr>
            <a:r>
              <a:rPr sz="2000" spc="-120" dirty="0">
                <a:solidFill>
                  <a:srgbClr val="FFFF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竖</a:t>
            </a:r>
            <a:endParaRPr lang="en-US" altLang="en-US" sz="2000" dirty="0"/>
          </a:p>
          <a:p>
            <a:pPr marL="12700" indent="502920" algn="l" defTabSz="-635" rtl="0" eaLnBrk="0">
              <a:lnSpc>
                <a:spcPct val="101000"/>
              </a:lnSpc>
              <a:spcBef>
                <a:spcPts val="10"/>
              </a:spcBef>
            </a:pPr>
            <a:r>
              <a:rPr sz="2000" spc="-100" dirty="0">
                <a:solidFill>
                  <a:srgbClr val="FFFF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丝</a:t>
            </a:r>
            <a:r>
              <a:rPr sz="2000" spc="0" dirty="0">
                <a:solidFill>
                  <a:srgbClr val="FFFF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-20" dirty="0">
                <a:solidFill>
                  <a:srgbClr val="FFFF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横丝</a:t>
            </a:r>
            <a:endParaRPr lang="en-US" altLang="en-US" sz="2000" dirty="0"/>
          </a:p>
        </p:txBody>
      </p:sp>
      <p:sp>
        <p:nvSpPr>
          <p:cNvPr id="582" name="textbox 582"/>
          <p:cNvSpPr/>
          <p:nvPr/>
        </p:nvSpPr>
        <p:spPr>
          <a:xfrm>
            <a:off x="6879885" y="2225357"/>
            <a:ext cx="1796414" cy="3155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000" spc="-1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望远镜的十</a:t>
            </a:r>
            <a:r>
              <a:rPr sz="2000" spc="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字丝</a:t>
            </a:r>
            <a:endParaRPr lang="en-US" altLang="en-US" sz="2000" dirty="0"/>
          </a:p>
        </p:txBody>
      </p:sp>
      <p:sp>
        <p:nvSpPr>
          <p:cNvPr id="583" name="textbox 583"/>
          <p:cNvSpPr/>
          <p:nvPr/>
        </p:nvSpPr>
        <p:spPr>
          <a:xfrm>
            <a:off x="7992313" y="635863"/>
            <a:ext cx="472440" cy="3022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175"/>
              </a:lnSpc>
            </a:pPr>
            <a:r>
              <a:rPr sz="1800" spc="-30" dirty="0">
                <a:solidFill>
                  <a:srgbClr val="FFFF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上</a:t>
            </a:r>
            <a:r>
              <a:rPr sz="1800" spc="-20" dirty="0">
                <a:solidFill>
                  <a:srgbClr val="FFFF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丝</a:t>
            </a:r>
            <a:endParaRPr lang="en-US" altLang="en-US" sz="1800" dirty="0"/>
          </a:p>
        </p:txBody>
      </p:sp>
      <p:sp>
        <p:nvSpPr>
          <p:cNvPr id="584" name="textbox 584"/>
          <p:cNvSpPr/>
          <p:nvPr/>
        </p:nvSpPr>
        <p:spPr>
          <a:xfrm>
            <a:off x="7954898" y="1432915"/>
            <a:ext cx="466725" cy="2876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1800" spc="-40" dirty="0">
                <a:solidFill>
                  <a:srgbClr val="FFFF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下</a:t>
            </a:r>
            <a:r>
              <a:rPr sz="1800" spc="-30" dirty="0">
                <a:solidFill>
                  <a:srgbClr val="FFFF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丝</a:t>
            </a:r>
            <a:endParaRPr lang="en-US" altLang="en-US" sz="18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86" name="picture 5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pic>
        <p:nvPicPr>
          <p:cNvPr id="587" name="picture 5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pic>
        <p:nvPicPr>
          <p:cNvPr id="588" name="picture 5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305299" y="921732"/>
            <a:ext cx="4708884" cy="3038193"/>
          </a:xfrm>
          <a:prstGeom prst="rect">
            <a:avLst/>
          </a:prstGeom>
        </p:spPr>
      </p:pic>
      <p:pic>
        <p:nvPicPr>
          <p:cNvPr id="589" name="picture 5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15052" y="916351"/>
            <a:ext cx="4036496" cy="3026783"/>
          </a:xfrm>
          <a:prstGeom prst="rect">
            <a:avLst/>
          </a:prstGeom>
        </p:spPr>
      </p:pic>
      <p:sp>
        <p:nvSpPr>
          <p:cNvPr id="590" name="textbox 590"/>
          <p:cNvSpPr/>
          <p:nvPr/>
        </p:nvSpPr>
        <p:spPr>
          <a:xfrm>
            <a:off x="447395" y="171115"/>
            <a:ext cx="8382634" cy="6756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95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器</a:t>
            </a:r>
            <a:endParaRPr lang="en-US" altLang="en-US" sz="800" dirty="0"/>
          </a:p>
          <a:p>
            <a:pPr marL="12700" algn="l" defTabSz="-635" rtl="0" eaLnBrk="0">
              <a:lnSpc>
                <a:spcPct val="95000"/>
              </a:lnSpc>
              <a:spcBef>
                <a:spcPts val="100"/>
              </a:spcBef>
            </a:pPr>
            <a:r>
              <a:rPr sz="3600" spc="-40" dirty="0">
                <a:ln w="1306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</a:t>
            </a:r>
            <a:r>
              <a:rPr sz="3600" spc="-30" dirty="0">
                <a:ln w="1306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器</a:t>
            </a:r>
            <a:endParaRPr lang="en-US" altLang="en-US" sz="3600" dirty="0"/>
          </a:p>
        </p:txBody>
      </p:sp>
      <p:sp>
        <p:nvSpPr>
          <p:cNvPr id="591" name="textbox 591"/>
          <p:cNvSpPr/>
          <p:nvPr/>
        </p:nvSpPr>
        <p:spPr>
          <a:xfrm>
            <a:off x="2724375" y="4984906"/>
            <a:ext cx="2369185" cy="8597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101000"/>
              </a:lnSpc>
            </a:pPr>
            <a:r>
              <a:rPr sz="27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灵敏度</a:t>
            </a:r>
            <a:r>
              <a:rPr sz="27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8</a:t>
            </a:r>
            <a:r>
              <a:rPr sz="18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′</a:t>
            </a: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/2mm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灵敏度20</a:t>
            </a:r>
            <a:r>
              <a:rPr sz="180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〞</a:t>
            </a:r>
            <a:r>
              <a:rPr sz="270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/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mm</a:t>
            </a:r>
            <a:endParaRPr lang="en-US" altLang="en-US" sz="2700" dirty="0"/>
          </a:p>
        </p:txBody>
      </p:sp>
      <p:sp>
        <p:nvSpPr>
          <p:cNvPr id="592" name="textbox 592"/>
          <p:cNvSpPr/>
          <p:nvPr/>
        </p:nvSpPr>
        <p:spPr>
          <a:xfrm>
            <a:off x="5422698" y="4984906"/>
            <a:ext cx="2334895" cy="8578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marL="207645" indent="-194945" algn="l" defTabSz="-635" rtl="0" eaLnBrk="0">
              <a:lnSpc>
                <a:spcPct val="101000"/>
              </a:lnSpc>
            </a:pPr>
            <a:r>
              <a:rPr sz="2700" spc="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用于仪器粗</a:t>
            </a:r>
            <a:r>
              <a:rPr sz="2700" spc="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平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用于仪器精</a:t>
            </a:r>
            <a:r>
              <a:rPr sz="2700" spc="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平</a:t>
            </a:r>
            <a:endParaRPr lang="en-US" altLang="en-US" sz="2700" dirty="0"/>
          </a:p>
        </p:txBody>
      </p:sp>
      <p:sp>
        <p:nvSpPr>
          <p:cNvPr id="593" name="textbox 593"/>
          <p:cNvSpPr/>
          <p:nvPr/>
        </p:nvSpPr>
        <p:spPr>
          <a:xfrm>
            <a:off x="771670" y="4984906"/>
            <a:ext cx="1424939" cy="8597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1000"/>
              </a:lnSpc>
            </a:pPr>
            <a:endParaRPr lang="en-US" altLang="en-US" sz="100" dirty="0"/>
          </a:p>
          <a:p>
            <a:pPr marL="12700" indent="20320" algn="l" defTabSz="-635" rtl="0" eaLnBrk="0">
              <a:lnSpc>
                <a:spcPct val="101000"/>
              </a:lnSpc>
            </a:pPr>
            <a:r>
              <a:rPr sz="2700" spc="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圆水</a:t>
            </a:r>
            <a:r>
              <a:rPr sz="27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准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器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管水准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器</a:t>
            </a:r>
            <a:endParaRPr lang="en-US" altLang="en-US" sz="27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95" name="picture 5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232" name="group 232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596" name="picture 59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sp>
          <p:nvSpPr>
            <p:cNvPr id="597" name="textbox 597"/>
            <p:cNvSpPr/>
            <p:nvPr/>
          </p:nvSpPr>
          <p:spPr>
            <a:xfrm>
              <a:off x="-12700" y="-12700"/>
              <a:ext cx="9166225" cy="28994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6000"/>
                </a:lnSpc>
              </a:pPr>
              <a:endParaRPr lang="en-US" altLang="en-US" sz="600" dirty="0"/>
            </a:p>
            <a:p>
              <a:pPr algn="r" defTabSz="-635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二</a:t>
              </a: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.</a:t>
              </a: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水准</a:t>
              </a: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仪使用</a:t>
              </a:r>
              <a:endParaRPr lang="en-US" altLang="en-US" sz="800" dirty="0"/>
            </a:p>
            <a:p>
              <a:pPr marL="2491105" algn="l" defTabSz="-635" rtl="0" eaLnBrk="0">
                <a:lnSpc>
                  <a:spcPct val="84000"/>
                </a:lnSpc>
                <a:spcBef>
                  <a:spcPts val="920"/>
                </a:spcBef>
              </a:pPr>
              <a:r>
                <a:rPr sz="4900" spc="440" dirty="0">
                  <a:ln w="17879" cap="flat" cmpd="sng">
                    <a:solidFill>
                      <a:srgbClr val="66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三</a:t>
              </a:r>
              <a:r>
                <a:rPr sz="4900" b="1" spc="440" dirty="0">
                  <a:solidFill>
                    <a:srgbClr val="66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.</a:t>
              </a:r>
              <a:r>
                <a:rPr sz="4900" spc="440" dirty="0">
                  <a:ln w="17879" cap="flat" cmpd="sng">
                    <a:solidFill>
                      <a:srgbClr val="66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水准仪使</a:t>
              </a:r>
              <a:r>
                <a:rPr sz="4900" spc="390" dirty="0">
                  <a:ln w="17879" cap="flat" cmpd="sng">
                    <a:solidFill>
                      <a:srgbClr val="66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用</a:t>
              </a:r>
              <a:endParaRPr lang="en-US" altLang="en-US" sz="4900" dirty="0"/>
            </a:p>
            <a:p>
              <a:pPr marL="296545" algn="l" defTabSz="-635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2700" spc="490" dirty="0">
                  <a:solidFill>
                    <a:srgbClr val="99FF66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操作程序与方</a:t>
              </a:r>
              <a:r>
                <a:rPr sz="2700" spc="460" dirty="0">
                  <a:solidFill>
                    <a:srgbClr val="99FF66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法</a:t>
              </a:r>
              <a:endParaRPr lang="en-US" altLang="en-US" sz="2700" dirty="0"/>
            </a:p>
            <a:p>
              <a:pPr marL="775335" algn="l" defTabSz="-635" rtl="0" eaLnBrk="0">
                <a:lnSpc>
                  <a:spcPct val="92000"/>
                </a:lnSpc>
                <a:spcBef>
                  <a:spcPts val="1040"/>
                </a:spcBef>
              </a:pPr>
              <a:r>
                <a:rPr sz="3200" spc="-1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(安置</a:t>
              </a:r>
              <a:r>
                <a:rPr sz="3200" spc="-110" dirty="0">
                  <a:solidFill>
                    <a:srgbClr val="FFFFFF">
                      <a:alpha val="100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——</a:t>
              </a:r>
              <a:r>
                <a:rPr sz="3200" spc="-110" dirty="0">
                  <a:solidFill>
                    <a:srgbClr val="FFFFFF">
                      <a:alpha val="100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sz="3200" spc="-110" dirty="0">
                  <a:solidFill>
                    <a:srgbClr val="FFFFFF">
                      <a:alpha val="100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)</a:t>
              </a:r>
              <a:r>
                <a:rPr sz="3200" spc="-1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粗平</a:t>
              </a:r>
              <a:r>
                <a:rPr sz="3200" spc="-110" dirty="0">
                  <a:solidFill>
                    <a:srgbClr val="FFFFFF">
                      <a:alpha val="100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——</a:t>
              </a:r>
              <a:r>
                <a:rPr sz="3200" spc="-110" dirty="0">
                  <a:solidFill>
                    <a:srgbClr val="FFFFFF">
                      <a:alpha val="100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sz="3200" spc="-1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瞄准</a:t>
              </a:r>
              <a:r>
                <a:rPr sz="3200" spc="-110" dirty="0">
                  <a:solidFill>
                    <a:srgbClr val="FFFFFF">
                      <a:alpha val="100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——</a:t>
              </a:r>
              <a:r>
                <a:rPr sz="3200" spc="-1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精平</a:t>
              </a:r>
              <a:r>
                <a:rPr sz="3200" spc="-110" dirty="0">
                  <a:solidFill>
                    <a:srgbClr val="FFFFFF">
                      <a:alpha val="100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——</a:t>
              </a:r>
              <a:r>
                <a:rPr sz="3200" spc="-1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读</a:t>
              </a:r>
              <a:r>
                <a:rPr sz="3200" spc="-7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数</a:t>
              </a:r>
              <a:endParaRPr lang="en-US" altLang="en-US" sz="3200" dirty="0"/>
            </a:p>
            <a:p>
              <a:pPr algn="l" defTabSz="-635" rtl="0" eaLnBrk="0">
                <a:lnSpc>
                  <a:spcPct val="15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0000"/>
                </a:lnSpc>
              </a:pPr>
              <a:endParaRPr lang="en-US" altLang="en-US" sz="800" dirty="0"/>
            </a:p>
            <a:p>
              <a:pPr marL="751840" algn="l" defTabSz="-635" rtl="0" eaLnBrk="0">
                <a:lnSpc>
                  <a:spcPct val="95000"/>
                </a:lnSpc>
              </a:pPr>
              <a:r>
                <a:rPr sz="3200" spc="-110" dirty="0">
                  <a:solidFill>
                    <a:srgbClr val="99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安置</a:t>
              </a:r>
              <a:r>
                <a:rPr sz="3200" spc="-1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时考虑前、后视等距</a:t>
              </a:r>
              <a:r>
                <a:rPr sz="3200" spc="-10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；</a:t>
              </a:r>
              <a:endParaRPr lang="en-US" altLang="en-US" sz="3200" dirty="0"/>
            </a:p>
          </p:txBody>
        </p:sp>
      </p:grpSp>
      <p:sp>
        <p:nvSpPr>
          <p:cNvPr id="598" name="textbox 598"/>
          <p:cNvSpPr/>
          <p:nvPr/>
        </p:nvSpPr>
        <p:spPr>
          <a:xfrm>
            <a:off x="716602" y="2843365"/>
            <a:ext cx="6829425" cy="22421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68000"/>
              </a:lnSpc>
            </a:pPr>
            <a:endParaRPr lang="en-US" altLang="en-US" sz="100" dirty="0"/>
          </a:p>
          <a:p>
            <a:pPr marL="14605" algn="l" defTabSz="-635" rtl="0" eaLnBrk="0">
              <a:lnSpc>
                <a:spcPct val="84000"/>
              </a:lnSpc>
            </a:pPr>
            <a:r>
              <a:rPr sz="3200" spc="-1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粗平</a:t>
            </a:r>
            <a:r>
              <a:rPr sz="32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时掌握“左手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大拇指法”；</a:t>
            </a:r>
            <a:endParaRPr lang="en-US" altLang="en-US" sz="3200" dirty="0"/>
          </a:p>
          <a:p>
            <a:pPr marL="26670" algn="l" defTabSz="-635" rtl="0" eaLnBrk="0">
              <a:lnSpc>
                <a:spcPts val="4610"/>
              </a:lnSpc>
            </a:pPr>
            <a:r>
              <a:rPr sz="3200" spc="-23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瞄准</a:t>
            </a:r>
            <a:r>
              <a:rPr sz="3200" spc="-2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时包括消除视差</a:t>
            </a:r>
            <a:r>
              <a:rPr sz="3200" spc="-1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；</a:t>
            </a:r>
            <a:endParaRPr lang="en-US" altLang="en-US" sz="3200" dirty="0"/>
          </a:p>
          <a:p>
            <a:pPr marL="12700" algn="l" defTabSz="-635" rtl="0" eaLnBrk="0">
              <a:lnSpc>
                <a:spcPct val="124000"/>
              </a:lnSpc>
              <a:spcBef>
                <a:spcPts val="115"/>
              </a:spcBef>
            </a:pPr>
            <a:r>
              <a:rPr sz="32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在</a:t>
            </a:r>
            <a:r>
              <a:rPr sz="3200" spc="-5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精平</a:t>
            </a:r>
            <a:r>
              <a:rPr sz="32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状态下(符合气泡符合时</a:t>
            </a:r>
            <a:r>
              <a:rPr sz="32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读数；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6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读数</a:t>
            </a:r>
            <a:r>
              <a:rPr sz="32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估读至毫米</a:t>
            </a:r>
            <a:r>
              <a:rPr sz="32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3200" dirty="0"/>
          </a:p>
        </p:txBody>
      </p:sp>
      <p:grpSp>
        <p:nvGrpSpPr>
          <p:cNvPr id="234" name="group 234"/>
          <p:cNvGrpSpPr/>
          <p:nvPr/>
        </p:nvGrpSpPr>
        <p:grpSpPr>
          <a:xfrm rot="21600000">
            <a:off x="5381996" y="4559420"/>
            <a:ext cx="3621117" cy="2202833"/>
            <a:chOff x="0" y="0"/>
            <a:chExt cx="3621117" cy="2202833"/>
          </a:xfrm>
        </p:grpSpPr>
        <p:pic>
          <p:nvPicPr>
            <p:cNvPr id="599" name="picture 59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3621117" cy="2202833"/>
            </a:xfrm>
            <a:prstGeom prst="rect">
              <a:avLst/>
            </a:prstGeom>
          </p:spPr>
        </p:pic>
        <p:sp>
          <p:nvSpPr>
            <p:cNvPr id="600" name="textbox 600"/>
            <p:cNvSpPr/>
            <p:nvPr/>
          </p:nvSpPr>
          <p:spPr>
            <a:xfrm>
              <a:off x="-12700" y="-12700"/>
              <a:ext cx="3646804" cy="22637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6000"/>
                </a:lnSpc>
              </a:pPr>
              <a:endParaRPr lang="en-US" altLang="en-US" sz="100" dirty="0"/>
            </a:p>
            <a:p>
              <a:pPr marL="53340" algn="l" defTabSz="-635" rtl="0" eaLnBrk="0">
                <a:lnSpc>
                  <a:spcPts val="2455"/>
                </a:lnSpc>
              </a:pPr>
              <a:r>
                <a:rPr sz="2000" spc="10" dirty="0">
                  <a:solidFill>
                    <a:srgbClr val="FF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尚</a:t>
              </a:r>
              <a:r>
                <a:rPr sz="2000" spc="0" dirty="0">
                  <a:solidFill>
                    <a:srgbClr val="FF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未符合</a:t>
              </a:r>
              <a:r>
                <a:rPr sz="2000" spc="0" dirty="0">
                  <a:solidFill>
                    <a:srgbClr val="FF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    </a:t>
              </a:r>
              <a:r>
                <a:rPr sz="2000" spc="0" dirty="0">
                  <a:solidFill>
                    <a:srgbClr val="FF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符合气泡符合</a:t>
              </a:r>
              <a:endParaRPr lang="en-US" altLang="en-US" sz="2000" dirty="0"/>
            </a:p>
          </p:txBody>
        </p:sp>
      </p:grpSp>
      <p:sp>
        <p:nvSpPr>
          <p:cNvPr id="601" name="textbox 601"/>
          <p:cNvSpPr/>
          <p:nvPr/>
        </p:nvSpPr>
        <p:spPr>
          <a:xfrm>
            <a:off x="2484172" y="5268624"/>
            <a:ext cx="2412364" cy="12820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64000"/>
              </a:lnSpc>
            </a:pPr>
            <a:endParaRPr lang="en-US" altLang="en-US" sz="100" dirty="0"/>
          </a:p>
          <a:p>
            <a:pPr marL="13970" indent="-1270" algn="l" defTabSz="-635" rtl="0" eaLnBrk="0">
              <a:lnSpc>
                <a:spcPct val="102000"/>
              </a:lnSpc>
            </a:pPr>
            <a:r>
              <a:rPr sz="2700" spc="-2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符合气泡符合</a:t>
            </a:r>
            <a:r>
              <a:rPr sz="2700" spc="-17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27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8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水准管轴与</a:t>
            </a:r>
            <a:r>
              <a:rPr sz="2700" spc="3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视</a:t>
            </a:r>
            <a:r>
              <a:rPr sz="27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-4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线水平。</a:t>
            </a:r>
            <a:endParaRPr lang="en-US" altLang="en-US" sz="27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03" name="picture 6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236" name="group 236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604" name="picture 60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sp>
          <p:nvSpPr>
            <p:cNvPr id="605" name="textbox 605"/>
            <p:cNvSpPr/>
            <p:nvPr/>
          </p:nvSpPr>
          <p:spPr>
            <a:xfrm>
              <a:off x="2075840" y="155367"/>
              <a:ext cx="6962775" cy="268477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6000"/>
                </a:lnSpc>
              </a:pPr>
              <a:endParaRPr lang="en-US" altLang="en-US" sz="100" dirty="0"/>
            </a:p>
            <a:p>
              <a:pPr algn="r" defTabSz="-635" rtl="0" eaLnBrk="0">
                <a:lnSpc>
                  <a:spcPct val="95000"/>
                </a:lnSpc>
              </a:pP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三</a:t>
              </a: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.</a:t>
              </a: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水</a:t>
              </a: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准路线测量</a:t>
              </a:r>
              <a:endParaRPr lang="en-US" altLang="en-US" sz="800" dirty="0"/>
            </a:p>
            <a:p>
              <a:pPr marL="12700" algn="l" defTabSz="-635" rtl="0" eaLnBrk="0">
                <a:lnSpc>
                  <a:spcPct val="95000"/>
                </a:lnSpc>
                <a:spcBef>
                  <a:spcPts val="1920"/>
                </a:spcBef>
              </a:pPr>
              <a:r>
                <a:rPr sz="5400" spc="-80" dirty="0">
                  <a:ln w="19594" cap="flat" cmpd="sng">
                    <a:solidFill>
                      <a:srgbClr val="66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四、水准路线测</a:t>
              </a:r>
              <a:r>
                <a:rPr sz="5400" spc="-40" dirty="0">
                  <a:ln w="19594" cap="flat" cmpd="sng">
                    <a:solidFill>
                      <a:srgbClr val="66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量</a:t>
              </a:r>
              <a:endParaRPr lang="en-US" altLang="en-US" sz="5400" dirty="0"/>
            </a:p>
            <a:p>
              <a:pPr algn="l" defTabSz="-635" rtl="0" eaLnBrk="0">
                <a:lnSpc>
                  <a:spcPct val="126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26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26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0000"/>
                </a:lnSpc>
              </a:pPr>
              <a:endParaRPr lang="en-US" altLang="en-US" sz="1200" dirty="0"/>
            </a:p>
            <a:p>
              <a:pPr marL="280670" algn="l" defTabSz="-635" rtl="0" eaLnBrk="0">
                <a:lnSpc>
                  <a:spcPts val="5970"/>
                </a:lnSpc>
                <a:spcBef>
                  <a:spcPts val="5"/>
                </a:spcBef>
              </a:pPr>
              <a:r>
                <a:rPr sz="4800" spc="-6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1.水准测量的方</a:t>
              </a:r>
              <a:r>
                <a:rPr sz="4800" spc="-3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法</a:t>
              </a:r>
              <a:endParaRPr lang="en-US" altLang="en-US" sz="4800" dirty="0"/>
            </a:p>
          </p:txBody>
        </p:sp>
      </p:grpSp>
      <p:sp>
        <p:nvSpPr>
          <p:cNvPr id="606" name="textbox 606"/>
          <p:cNvSpPr/>
          <p:nvPr/>
        </p:nvSpPr>
        <p:spPr>
          <a:xfrm>
            <a:off x="2306183" y="2933793"/>
            <a:ext cx="4871720" cy="15138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3000"/>
              </a:lnSpc>
              <a:spcBef>
                <a:spcPts val="0"/>
              </a:spcBef>
            </a:pPr>
            <a:r>
              <a:rPr sz="48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2.水准路线</a:t>
            </a:r>
            <a:endParaRPr lang="en-US" altLang="en-US" sz="4800" dirty="0"/>
          </a:p>
          <a:p>
            <a:pPr marL="17780" algn="l" defTabSz="-635" rtl="0" eaLnBrk="0">
              <a:lnSpc>
                <a:spcPts val="6915"/>
              </a:lnSpc>
            </a:pPr>
            <a:r>
              <a:rPr sz="48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3.水准测量的检</a:t>
            </a:r>
            <a:r>
              <a:rPr sz="48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核</a:t>
            </a:r>
            <a:endParaRPr lang="en-US" altLang="en-US" sz="4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08" name="rect"/>
          <p:cNvSpPr/>
          <p:nvPr/>
        </p:nvSpPr>
        <p:spPr>
          <a:xfrm>
            <a:off x="8168258" y="1409826"/>
            <a:ext cx="42291" cy="21717"/>
          </a:xfrm>
          <a:prstGeom prst="rect">
            <a:avLst/>
          </a:prstGeom>
          <a:solidFill>
            <a:srgbClr val="FFFFFF">
              <a:alpha val="93333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09" name="rect"/>
          <p:cNvSpPr/>
          <p:nvPr/>
        </p:nvSpPr>
        <p:spPr>
          <a:xfrm>
            <a:off x="8190484" y="1409826"/>
            <a:ext cx="29590" cy="24892"/>
          </a:xfrm>
          <a:prstGeom prst="rect">
            <a:avLst/>
          </a:prstGeom>
          <a:solidFill>
            <a:srgbClr val="FFFFFF">
              <a:alpha val="93333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10" name="rect"/>
          <p:cNvSpPr/>
          <p:nvPr/>
        </p:nvSpPr>
        <p:spPr>
          <a:xfrm>
            <a:off x="8198358" y="1406651"/>
            <a:ext cx="26541" cy="15367"/>
          </a:xfrm>
          <a:prstGeom prst="rect">
            <a:avLst/>
          </a:prstGeom>
          <a:solidFill>
            <a:srgbClr val="FFFFFF">
              <a:alpha val="93333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11" name="rect"/>
          <p:cNvSpPr/>
          <p:nvPr/>
        </p:nvSpPr>
        <p:spPr>
          <a:xfrm>
            <a:off x="5922263" y="3107309"/>
            <a:ext cx="42291" cy="28066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12" name="rect"/>
          <p:cNvSpPr/>
          <p:nvPr/>
        </p:nvSpPr>
        <p:spPr>
          <a:xfrm>
            <a:off x="1469136" y="2639567"/>
            <a:ext cx="53340" cy="54864"/>
          </a:xfrm>
          <a:prstGeom prst="rect">
            <a:avLst/>
          </a:prstGeom>
          <a:solidFill>
            <a:srgbClr val="99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13" name="picture 6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9140825" cy="6850315"/>
          </a:xfrm>
          <a:prstGeom prst="rect">
            <a:avLst/>
          </a:prstGeom>
        </p:spPr>
      </p:pic>
      <p:pic>
        <p:nvPicPr>
          <p:cNvPr id="614" name="picture 6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460910" y="3904488"/>
            <a:ext cx="233896" cy="131987"/>
          </a:xfrm>
          <a:prstGeom prst="rect">
            <a:avLst/>
          </a:prstGeom>
        </p:spPr>
      </p:pic>
      <p:sp>
        <p:nvSpPr>
          <p:cNvPr id="615" name="textbox 615"/>
          <p:cNvSpPr/>
          <p:nvPr/>
        </p:nvSpPr>
        <p:spPr>
          <a:xfrm>
            <a:off x="563676" y="1406651"/>
            <a:ext cx="8258175" cy="28917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3000"/>
              </a:lnSpc>
            </a:pPr>
            <a:endParaRPr lang="en-US" altLang="en-US" sz="600" dirty="0"/>
          </a:p>
          <a:p>
            <a:pPr algn="r" defTabSz="-635" rtl="0" eaLnBrk="0">
              <a:lnSpc>
                <a:spcPts val="3450"/>
              </a:lnSpc>
            </a:pPr>
            <a:r>
              <a:rPr sz="4300" spc="30" baseline="-300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3.支水准路线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    </a:t>
            </a:r>
            <a:r>
              <a:rPr sz="2700" spc="2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 </a:t>
            </a:r>
            <a:r>
              <a:rPr sz="3600" spc="0" baseline="2400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TBM2</a:t>
            </a:r>
            <a:endParaRPr lang="en-US" altLang="en-US" sz="2340" dirty="0"/>
          </a:p>
          <a:p>
            <a:pPr algn="l" defTabSz="-635" rtl="0" eaLnBrk="0">
              <a:lnSpc>
                <a:spcPct val="178000"/>
              </a:lnSpc>
            </a:pPr>
            <a:endParaRPr lang="en-US" altLang="en-US" sz="1000" dirty="0"/>
          </a:p>
          <a:p>
            <a:pPr marL="5821045" algn="l" defTabSz="-635" rtl="0" eaLnBrk="0">
              <a:lnSpc>
                <a:spcPct val="79000"/>
              </a:lnSpc>
              <a:spcBef>
                <a:spcPts val="720"/>
              </a:spcBef>
            </a:pP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TBM1</a:t>
            </a:r>
            <a:r>
              <a:rPr sz="2400" u="sng" spc="-83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 </a:t>
            </a:r>
            <a:r>
              <a:rPr sz="2400" spc="-75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 </a:t>
            </a:r>
            <a:r>
              <a:rPr sz="2400" u="sng" spc="-59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   </a:t>
            </a:r>
            <a:endParaRPr lang="en-US" altLang="en-US" sz="2400" dirty="0"/>
          </a:p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marL="12700" algn="l" defTabSz="-635" rtl="0" eaLnBrk="0">
              <a:lnSpc>
                <a:spcPct val="80000"/>
              </a:lnSpc>
              <a:spcBef>
                <a:spcPts val="725"/>
              </a:spcBef>
            </a:pP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BM</a:t>
            </a:r>
            <a:r>
              <a:rPr sz="2400" spc="-1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.</a:t>
            </a: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A</a:t>
            </a: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                                   </a:t>
            </a:r>
            <a:endParaRPr lang="en-US" altLang="en-US" sz="24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600" dirty="0"/>
          </a:p>
          <a:p>
            <a:pPr marL="4521835" algn="l" defTabSz="-635" rtl="0" eaLnBrk="0">
              <a:lnSpc>
                <a:spcPct val="80000"/>
              </a:lnSpc>
              <a:spcBef>
                <a:spcPts val="5"/>
              </a:spcBef>
            </a:pP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BM.A</a:t>
            </a:r>
            <a:endParaRPr lang="en-US" altLang="en-US" sz="2400" dirty="0"/>
          </a:p>
        </p:txBody>
      </p:sp>
      <p:sp>
        <p:nvSpPr>
          <p:cNvPr id="616" name="path"/>
          <p:cNvSpPr/>
          <p:nvPr/>
        </p:nvSpPr>
        <p:spPr>
          <a:xfrm>
            <a:off x="6624827" y="2906267"/>
            <a:ext cx="53340" cy="54864"/>
          </a:xfrm>
          <a:custGeom>
            <a:avLst/>
            <a:gdLst/>
            <a:ahLst/>
            <a:cxnLst/>
            <a:rect l="0" t="0" r="0" b="0"/>
            <a:pathLst>
              <a:path w="84" h="86">
                <a:moveTo>
                  <a:pt x="0" y="43"/>
                </a:moveTo>
                <a:cubicBezTo>
                  <a:pt x="0" y="19"/>
                  <a:pt x="18" y="0"/>
                  <a:pt x="42" y="0"/>
                </a:cubicBezTo>
                <a:cubicBezTo>
                  <a:pt x="65" y="0"/>
                  <a:pt x="84" y="19"/>
                  <a:pt x="84" y="43"/>
                </a:cubicBezTo>
                <a:cubicBezTo>
                  <a:pt x="84" y="67"/>
                  <a:pt x="65" y="86"/>
                  <a:pt x="42" y="86"/>
                </a:cubicBezTo>
                <a:cubicBezTo>
                  <a:pt x="18" y="86"/>
                  <a:pt x="0" y="67"/>
                  <a:pt x="0" y="43"/>
                </a:cubicBezTo>
              </a:path>
            </a:pathLst>
          </a:custGeom>
          <a:solidFill>
            <a:srgbClr val="99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17" name="path"/>
          <p:cNvSpPr/>
          <p:nvPr/>
        </p:nvSpPr>
        <p:spPr>
          <a:xfrm>
            <a:off x="6368795" y="2987040"/>
            <a:ext cx="54864" cy="54864"/>
          </a:xfrm>
          <a:custGeom>
            <a:avLst/>
            <a:gdLst/>
            <a:ahLst/>
            <a:cxnLst/>
            <a:rect l="0" t="0" r="0" b="0"/>
            <a:pathLst>
              <a:path w="86" h="86">
                <a:moveTo>
                  <a:pt x="0" y="43"/>
                </a:moveTo>
                <a:cubicBezTo>
                  <a:pt x="0" y="19"/>
                  <a:pt x="19" y="0"/>
                  <a:pt x="43" y="0"/>
                </a:cubicBezTo>
                <a:cubicBezTo>
                  <a:pt x="67" y="0"/>
                  <a:pt x="86" y="19"/>
                  <a:pt x="86" y="43"/>
                </a:cubicBezTo>
                <a:cubicBezTo>
                  <a:pt x="86" y="67"/>
                  <a:pt x="67" y="86"/>
                  <a:pt x="43" y="86"/>
                </a:cubicBezTo>
                <a:cubicBezTo>
                  <a:pt x="19" y="86"/>
                  <a:pt x="0" y="67"/>
                  <a:pt x="0" y="43"/>
                </a:cubicBezTo>
              </a:path>
            </a:pathLst>
          </a:custGeom>
          <a:solidFill>
            <a:srgbClr val="99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18" name="path"/>
          <p:cNvSpPr/>
          <p:nvPr/>
        </p:nvSpPr>
        <p:spPr>
          <a:xfrm>
            <a:off x="7551014" y="2426208"/>
            <a:ext cx="54863" cy="53339"/>
          </a:xfrm>
          <a:custGeom>
            <a:avLst/>
            <a:gdLst/>
            <a:ahLst/>
            <a:cxnLst/>
            <a:rect l="0" t="0" r="0" b="0"/>
            <a:pathLst>
              <a:path w="86" h="83">
                <a:moveTo>
                  <a:pt x="0" y="42"/>
                </a:moveTo>
                <a:cubicBezTo>
                  <a:pt x="0" y="18"/>
                  <a:pt x="19" y="0"/>
                  <a:pt x="43" y="0"/>
                </a:cubicBezTo>
                <a:cubicBezTo>
                  <a:pt x="66" y="0"/>
                  <a:pt x="86" y="18"/>
                  <a:pt x="86" y="42"/>
                </a:cubicBezTo>
                <a:cubicBezTo>
                  <a:pt x="86" y="65"/>
                  <a:pt x="66" y="83"/>
                  <a:pt x="43" y="83"/>
                </a:cubicBezTo>
                <a:cubicBezTo>
                  <a:pt x="19" y="83"/>
                  <a:pt x="0" y="65"/>
                  <a:pt x="0" y="42"/>
                </a:cubicBezTo>
              </a:path>
            </a:pathLst>
          </a:custGeom>
          <a:solidFill>
            <a:srgbClr val="99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38" name="group 238"/>
          <p:cNvGrpSpPr/>
          <p:nvPr/>
        </p:nvGrpSpPr>
        <p:grpSpPr>
          <a:xfrm rot="21600000">
            <a:off x="7296911" y="2545206"/>
            <a:ext cx="173990" cy="127889"/>
            <a:chOff x="0" y="0"/>
            <a:chExt cx="173990" cy="127889"/>
          </a:xfrm>
        </p:grpSpPr>
        <p:sp>
          <p:nvSpPr>
            <p:cNvPr id="619" name="path"/>
            <p:cNvSpPr/>
            <p:nvPr/>
          </p:nvSpPr>
          <p:spPr>
            <a:xfrm>
              <a:off x="126873" y="0"/>
              <a:ext cx="47116" cy="42418"/>
            </a:xfrm>
            <a:custGeom>
              <a:avLst/>
              <a:gdLst/>
              <a:ahLst/>
              <a:cxnLst/>
              <a:rect l="0" t="0" r="0" b="0"/>
              <a:pathLst>
                <a:path w="74" h="66">
                  <a:moveTo>
                    <a:pt x="64" y="9"/>
                  </a:moveTo>
                  <a:lnTo>
                    <a:pt x="9" y="57"/>
                  </a:lnTo>
                </a:path>
              </a:pathLst>
            </a:custGeom>
            <a:noFill/>
            <a:ln w="12192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20" name="path"/>
            <p:cNvSpPr/>
            <p:nvPr/>
          </p:nvSpPr>
          <p:spPr>
            <a:xfrm>
              <a:off x="6095" y="68453"/>
              <a:ext cx="53340" cy="53340"/>
            </a:xfrm>
            <a:custGeom>
              <a:avLst/>
              <a:gdLst/>
              <a:ahLst/>
              <a:cxnLst/>
              <a:rect l="0" t="0" r="0" b="0"/>
              <a:pathLst>
                <a:path w="84" h="84">
                  <a:moveTo>
                    <a:pt x="0" y="42"/>
                  </a:moveTo>
                  <a:cubicBezTo>
                    <a:pt x="0" y="18"/>
                    <a:pt x="18" y="0"/>
                    <a:pt x="41" y="0"/>
                  </a:cubicBez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4"/>
                    <a:pt x="41" y="84"/>
                  </a:cubicBezTo>
                  <a:cubicBezTo>
                    <a:pt x="18" y="84"/>
                    <a:pt x="0" y="65"/>
                    <a:pt x="0" y="42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21" name="path"/>
            <p:cNvSpPr/>
            <p:nvPr/>
          </p:nvSpPr>
          <p:spPr>
            <a:xfrm>
              <a:off x="0" y="62357"/>
              <a:ext cx="65531" cy="65532"/>
            </a:xfrm>
            <a:custGeom>
              <a:avLst/>
              <a:gdLst/>
              <a:ahLst/>
              <a:cxnLst/>
              <a:rect l="0" t="0" r="0" b="0"/>
              <a:pathLst>
                <a:path w="103" h="103">
                  <a:moveTo>
                    <a:pt x="9" y="51"/>
                  </a:moveTo>
                  <a:cubicBezTo>
                    <a:pt x="9" y="28"/>
                    <a:pt x="28" y="9"/>
                    <a:pt x="51" y="9"/>
                  </a:cubicBezTo>
                  <a:cubicBezTo>
                    <a:pt x="74" y="9"/>
                    <a:pt x="93" y="28"/>
                    <a:pt x="93" y="51"/>
                  </a:cubicBezTo>
                  <a:cubicBezTo>
                    <a:pt x="93" y="74"/>
                    <a:pt x="74" y="93"/>
                    <a:pt x="51" y="93"/>
                  </a:cubicBezTo>
                  <a:cubicBezTo>
                    <a:pt x="28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22" name="path"/>
          <p:cNvSpPr/>
          <p:nvPr/>
        </p:nvSpPr>
        <p:spPr>
          <a:xfrm>
            <a:off x="7029805" y="2521330"/>
            <a:ext cx="56641" cy="66294"/>
          </a:xfrm>
          <a:custGeom>
            <a:avLst/>
            <a:gdLst/>
            <a:ahLst/>
            <a:cxnLst/>
            <a:rect l="0" t="0" r="0" b="0"/>
            <a:pathLst>
              <a:path w="89" h="104">
                <a:moveTo>
                  <a:pt x="9" y="94"/>
                </a:moveTo>
                <a:lnTo>
                  <a:pt x="79" y="9"/>
                </a:lnTo>
              </a:path>
            </a:pathLst>
          </a:custGeom>
          <a:noFill/>
          <a:ln w="12192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40" name="group 240"/>
          <p:cNvGrpSpPr/>
          <p:nvPr/>
        </p:nvGrpSpPr>
        <p:grpSpPr>
          <a:xfrm rot="21600000">
            <a:off x="8014716" y="1419351"/>
            <a:ext cx="187959" cy="488696"/>
            <a:chOff x="0" y="0"/>
            <a:chExt cx="187959" cy="488696"/>
          </a:xfrm>
        </p:grpSpPr>
        <p:sp>
          <p:nvSpPr>
            <p:cNvPr id="623" name="path"/>
            <p:cNvSpPr/>
            <p:nvPr/>
          </p:nvSpPr>
          <p:spPr>
            <a:xfrm>
              <a:off x="62992" y="0"/>
              <a:ext cx="124967" cy="250444"/>
            </a:xfrm>
            <a:custGeom>
              <a:avLst/>
              <a:gdLst/>
              <a:ahLst/>
              <a:cxnLst/>
              <a:rect l="0" t="0" r="0" b="0"/>
              <a:pathLst>
                <a:path w="196" h="394">
                  <a:moveTo>
                    <a:pt x="9" y="67"/>
                  </a:moveTo>
                  <a:lnTo>
                    <a:pt x="89" y="34"/>
                  </a:lnTo>
                  <a:lnTo>
                    <a:pt x="152" y="9"/>
                  </a:lnTo>
                  <a:moveTo>
                    <a:pt x="187" y="14"/>
                  </a:moveTo>
                  <a:lnTo>
                    <a:pt x="159" y="42"/>
                  </a:lnTo>
                  <a:lnTo>
                    <a:pt x="124" y="74"/>
                  </a:lnTo>
                  <a:lnTo>
                    <a:pt x="89" y="112"/>
                  </a:lnTo>
                  <a:lnTo>
                    <a:pt x="64" y="164"/>
                  </a:lnTo>
                  <a:lnTo>
                    <a:pt x="42" y="229"/>
                  </a:lnTo>
                  <a:lnTo>
                    <a:pt x="29" y="302"/>
                  </a:lnTo>
                  <a:lnTo>
                    <a:pt x="14" y="384"/>
                  </a:lnTo>
                </a:path>
              </a:pathLst>
            </a:custGeom>
            <a:noFill/>
            <a:ln w="12192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24" name="path"/>
            <p:cNvSpPr/>
            <p:nvPr/>
          </p:nvSpPr>
          <p:spPr>
            <a:xfrm>
              <a:off x="0" y="176276"/>
              <a:ext cx="105155" cy="312419"/>
            </a:xfrm>
            <a:custGeom>
              <a:avLst/>
              <a:gdLst/>
              <a:ahLst/>
              <a:cxnLst/>
              <a:rect l="0" t="0" r="0" b="0"/>
              <a:pathLst>
                <a:path w="165" h="491">
                  <a:moveTo>
                    <a:pt x="0" y="450"/>
                  </a:moveTo>
                  <a:cubicBezTo>
                    <a:pt x="0" y="426"/>
                    <a:pt x="19" y="407"/>
                    <a:pt x="43" y="407"/>
                  </a:cubicBezTo>
                  <a:cubicBezTo>
                    <a:pt x="67" y="407"/>
                    <a:pt x="86" y="426"/>
                    <a:pt x="86" y="450"/>
                  </a:cubicBezTo>
                  <a:cubicBezTo>
                    <a:pt x="86" y="473"/>
                    <a:pt x="67" y="491"/>
                    <a:pt x="43" y="491"/>
                  </a:cubicBezTo>
                  <a:cubicBezTo>
                    <a:pt x="19" y="491"/>
                    <a:pt x="0" y="473"/>
                    <a:pt x="0" y="450"/>
                  </a:cubicBezTo>
                </a:path>
                <a:path w="165" h="491">
                  <a:moveTo>
                    <a:pt x="81" y="41"/>
                  </a:moveTo>
                  <a:cubicBezTo>
                    <a:pt x="81" y="18"/>
                    <a:pt x="100" y="0"/>
                    <a:pt x="123" y="0"/>
                  </a:cubicBezTo>
                  <a:cubicBezTo>
                    <a:pt x="146" y="0"/>
                    <a:pt x="165" y="18"/>
                    <a:pt x="165" y="41"/>
                  </a:cubicBezTo>
                  <a:cubicBezTo>
                    <a:pt x="165" y="65"/>
                    <a:pt x="146" y="83"/>
                    <a:pt x="123" y="83"/>
                  </a:cubicBezTo>
                  <a:cubicBezTo>
                    <a:pt x="100" y="83"/>
                    <a:pt x="81" y="65"/>
                    <a:pt x="81" y="41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25" name="path"/>
            <p:cNvSpPr/>
            <p:nvPr/>
          </p:nvSpPr>
          <p:spPr>
            <a:xfrm>
              <a:off x="45719" y="170180"/>
              <a:ext cx="65531" cy="65532"/>
            </a:xfrm>
            <a:custGeom>
              <a:avLst/>
              <a:gdLst/>
              <a:ahLst/>
              <a:cxnLst/>
              <a:rect l="0" t="0" r="0" b="0"/>
              <a:pathLst>
                <a:path w="103" h="103">
                  <a:moveTo>
                    <a:pt x="9" y="51"/>
                  </a:moveTo>
                  <a:cubicBezTo>
                    <a:pt x="9" y="28"/>
                    <a:pt x="28" y="9"/>
                    <a:pt x="51" y="9"/>
                  </a:cubicBezTo>
                  <a:cubicBezTo>
                    <a:pt x="74" y="9"/>
                    <a:pt x="93" y="28"/>
                    <a:pt x="93" y="51"/>
                  </a:cubicBezTo>
                  <a:cubicBezTo>
                    <a:pt x="93" y="74"/>
                    <a:pt x="74" y="93"/>
                    <a:pt x="51" y="93"/>
                  </a:cubicBezTo>
                  <a:cubicBezTo>
                    <a:pt x="28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26" name="path"/>
          <p:cNvSpPr/>
          <p:nvPr/>
        </p:nvSpPr>
        <p:spPr>
          <a:xfrm>
            <a:off x="7936624" y="1510284"/>
            <a:ext cx="65530" cy="557783"/>
          </a:xfrm>
          <a:custGeom>
            <a:avLst/>
            <a:gdLst/>
            <a:ahLst/>
            <a:cxnLst/>
            <a:rect l="0" t="0" r="0" b="0"/>
            <a:pathLst>
              <a:path w="103" h="878">
                <a:moveTo>
                  <a:pt x="0" y="836"/>
                </a:moveTo>
                <a:cubicBezTo>
                  <a:pt x="0" y="813"/>
                  <a:pt x="19" y="794"/>
                  <a:pt x="43" y="794"/>
                </a:cubicBezTo>
                <a:cubicBezTo>
                  <a:pt x="66" y="794"/>
                  <a:pt x="86" y="813"/>
                  <a:pt x="86" y="836"/>
                </a:cubicBezTo>
                <a:cubicBezTo>
                  <a:pt x="86" y="859"/>
                  <a:pt x="66" y="878"/>
                  <a:pt x="43" y="878"/>
                </a:cubicBezTo>
                <a:cubicBezTo>
                  <a:pt x="19" y="878"/>
                  <a:pt x="0" y="859"/>
                  <a:pt x="0" y="836"/>
                </a:cubicBezTo>
              </a:path>
              <a:path w="103" h="878">
                <a:moveTo>
                  <a:pt x="16" y="42"/>
                </a:moveTo>
                <a:cubicBezTo>
                  <a:pt x="16" y="18"/>
                  <a:pt x="36" y="0"/>
                  <a:pt x="60" y="0"/>
                </a:cubicBezTo>
                <a:cubicBezTo>
                  <a:pt x="83" y="0"/>
                  <a:pt x="103" y="18"/>
                  <a:pt x="103" y="42"/>
                </a:cubicBezTo>
                <a:cubicBezTo>
                  <a:pt x="103" y="65"/>
                  <a:pt x="83" y="84"/>
                  <a:pt x="60" y="84"/>
                </a:cubicBezTo>
                <a:cubicBezTo>
                  <a:pt x="36" y="84"/>
                  <a:pt x="16" y="65"/>
                  <a:pt x="16" y="42"/>
                </a:cubicBezTo>
              </a:path>
            </a:pathLst>
          </a:custGeom>
          <a:solidFill>
            <a:srgbClr val="99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27" name="path"/>
          <p:cNvSpPr/>
          <p:nvPr/>
        </p:nvSpPr>
        <p:spPr>
          <a:xfrm>
            <a:off x="7743076" y="1652016"/>
            <a:ext cx="54864" cy="54863"/>
          </a:xfrm>
          <a:custGeom>
            <a:avLst/>
            <a:gdLst/>
            <a:ahLst/>
            <a:cxnLst/>
            <a:rect l="0" t="0" r="0" b="0"/>
            <a:pathLst>
              <a:path w="86" h="86">
                <a:moveTo>
                  <a:pt x="0" y="43"/>
                </a:moveTo>
                <a:cubicBezTo>
                  <a:pt x="0" y="19"/>
                  <a:pt x="19" y="0"/>
                  <a:pt x="43" y="0"/>
                </a:cubicBezTo>
                <a:cubicBezTo>
                  <a:pt x="67" y="0"/>
                  <a:pt x="86" y="19"/>
                  <a:pt x="86" y="43"/>
                </a:cubicBezTo>
                <a:cubicBezTo>
                  <a:pt x="86" y="66"/>
                  <a:pt x="67" y="86"/>
                  <a:pt x="43" y="86"/>
                </a:cubicBezTo>
                <a:cubicBezTo>
                  <a:pt x="19" y="86"/>
                  <a:pt x="0" y="66"/>
                  <a:pt x="0" y="43"/>
                </a:cubicBezTo>
              </a:path>
            </a:pathLst>
          </a:custGeom>
          <a:solidFill>
            <a:srgbClr val="99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28" name="path"/>
          <p:cNvSpPr/>
          <p:nvPr/>
        </p:nvSpPr>
        <p:spPr>
          <a:xfrm>
            <a:off x="7534288" y="1839467"/>
            <a:ext cx="53340" cy="54864"/>
          </a:xfrm>
          <a:custGeom>
            <a:avLst/>
            <a:gdLst/>
            <a:ahLst/>
            <a:cxnLst/>
            <a:rect l="0" t="0" r="0" b="0"/>
            <a:pathLst>
              <a:path w="84" h="86">
                <a:moveTo>
                  <a:pt x="0" y="43"/>
                </a:moveTo>
                <a:cubicBezTo>
                  <a:pt x="0" y="19"/>
                  <a:pt x="18" y="0"/>
                  <a:pt x="42" y="0"/>
                </a:cubicBezTo>
                <a:cubicBezTo>
                  <a:pt x="65" y="0"/>
                  <a:pt x="84" y="19"/>
                  <a:pt x="84" y="43"/>
                </a:cubicBezTo>
                <a:cubicBezTo>
                  <a:pt x="84" y="67"/>
                  <a:pt x="65" y="86"/>
                  <a:pt x="42" y="86"/>
                </a:cubicBezTo>
                <a:cubicBezTo>
                  <a:pt x="18" y="86"/>
                  <a:pt x="0" y="67"/>
                  <a:pt x="0" y="43"/>
                </a:cubicBezTo>
              </a:path>
            </a:pathLst>
          </a:custGeom>
          <a:solidFill>
            <a:srgbClr val="99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29" name="path"/>
          <p:cNvSpPr/>
          <p:nvPr/>
        </p:nvSpPr>
        <p:spPr>
          <a:xfrm>
            <a:off x="4035448" y="3153816"/>
            <a:ext cx="141939" cy="166318"/>
          </a:xfrm>
          <a:custGeom>
            <a:avLst/>
            <a:gdLst/>
            <a:ahLst/>
            <a:cxnLst/>
            <a:rect l="0" t="0" r="0" b="0"/>
            <a:pathLst>
              <a:path w="223" h="261">
                <a:moveTo>
                  <a:pt x="7" y="255"/>
                </a:moveTo>
                <a:lnTo>
                  <a:pt x="216" y="6"/>
                </a:lnTo>
              </a:path>
            </a:pathLst>
          </a:custGeom>
          <a:noFill/>
          <a:ln w="12192" cap="flat">
            <a:solidFill>
              <a:srgbClr val="0080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30" name="path"/>
          <p:cNvSpPr/>
          <p:nvPr/>
        </p:nvSpPr>
        <p:spPr>
          <a:xfrm>
            <a:off x="4034028" y="3115010"/>
            <a:ext cx="13715" cy="205830"/>
          </a:xfrm>
          <a:custGeom>
            <a:avLst/>
            <a:gdLst/>
            <a:ahLst/>
            <a:cxnLst/>
            <a:rect l="0" t="0" r="0" b="0"/>
            <a:pathLst>
              <a:path w="21" h="324">
                <a:moveTo>
                  <a:pt x="9" y="324"/>
                </a:moveTo>
                <a:lnTo>
                  <a:pt x="12" y="0"/>
                </a:lnTo>
              </a:path>
            </a:pathLst>
          </a:custGeom>
          <a:noFill/>
          <a:ln w="12192" cap="flat">
            <a:solidFill>
              <a:srgbClr val="0080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31" name="path"/>
          <p:cNvSpPr/>
          <p:nvPr/>
        </p:nvSpPr>
        <p:spPr>
          <a:xfrm>
            <a:off x="3147695" y="2477642"/>
            <a:ext cx="1096518" cy="1885442"/>
          </a:xfrm>
          <a:custGeom>
            <a:avLst/>
            <a:gdLst/>
            <a:ahLst/>
            <a:cxnLst/>
            <a:rect l="0" t="0" r="0" b="0"/>
            <a:pathLst>
              <a:path w="1726" h="2969">
                <a:moveTo>
                  <a:pt x="1692" y="9"/>
                </a:moveTo>
                <a:lnTo>
                  <a:pt x="1709" y="97"/>
                </a:lnTo>
                <a:lnTo>
                  <a:pt x="1717" y="202"/>
                </a:lnTo>
                <a:lnTo>
                  <a:pt x="1709" y="314"/>
                </a:lnTo>
                <a:lnTo>
                  <a:pt x="1692" y="439"/>
                </a:lnTo>
                <a:lnTo>
                  <a:pt x="1667" y="569"/>
                </a:lnTo>
                <a:lnTo>
                  <a:pt x="1627" y="704"/>
                </a:lnTo>
                <a:lnTo>
                  <a:pt x="1587" y="844"/>
                </a:lnTo>
                <a:lnTo>
                  <a:pt x="1482" y="1127"/>
                </a:lnTo>
                <a:lnTo>
                  <a:pt x="1359" y="1399"/>
                </a:lnTo>
                <a:lnTo>
                  <a:pt x="1302" y="1527"/>
                </a:lnTo>
                <a:lnTo>
                  <a:pt x="1237" y="1652"/>
                </a:lnTo>
                <a:lnTo>
                  <a:pt x="1179" y="1764"/>
                </a:lnTo>
                <a:lnTo>
                  <a:pt x="1122" y="1864"/>
                </a:lnTo>
                <a:lnTo>
                  <a:pt x="1009" y="2052"/>
                </a:lnTo>
                <a:lnTo>
                  <a:pt x="879" y="2229"/>
                </a:lnTo>
                <a:lnTo>
                  <a:pt x="732" y="2399"/>
                </a:lnTo>
                <a:lnTo>
                  <a:pt x="587" y="2552"/>
                </a:lnTo>
                <a:lnTo>
                  <a:pt x="424" y="2694"/>
                </a:lnTo>
                <a:lnTo>
                  <a:pt x="262" y="2812"/>
                </a:lnTo>
                <a:lnTo>
                  <a:pt x="99" y="2912"/>
                </a:lnTo>
                <a:lnTo>
                  <a:pt x="9" y="2959"/>
                </a:lnTo>
              </a:path>
            </a:pathLst>
          </a:custGeom>
          <a:noFill/>
          <a:ln w="12192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42" name="group 242"/>
          <p:cNvGrpSpPr/>
          <p:nvPr/>
        </p:nvGrpSpPr>
        <p:grpSpPr>
          <a:xfrm rot="21600000">
            <a:off x="3567683" y="3831335"/>
            <a:ext cx="178308" cy="178307"/>
            <a:chOff x="0" y="0"/>
            <a:chExt cx="178308" cy="178307"/>
          </a:xfrm>
        </p:grpSpPr>
        <p:sp>
          <p:nvSpPr>
            <p:cNvPr id="632" name="path"/>
            <p:cNvSpPr/>
            <p:nvPr/>
          </p:nvSpPr>
          <p:spPr>
            <a:xfrm>
              <a:off x="6096" y="6095"/>
              <a:ext cx="166115" cy="166116"/>
            </a:xfrm>
            <a:custGeom>
              <a:avLst/>
              <a:gdLst/>
              <a:ahLst/>
              <a:cxnLst/>
              <a:rect l="0" t="0" r="0" b="0"/>
              <a:pathLst>
                <a:path w="261" h="261">
                  <a:moveTo>
                    <a:pt x="0" y="130"/>
                  </a:moveTo>
                  <a:cubicBezTo>
                    <a:pt x="0" y="58"/>
                    <a:pt x="58" y="0"/>
                    <a:pt x="130" y="0"/>
                  </a:cubicBezTo>
                  <a:cubicBezTo>
                    <a:pt x="202" y="0"/>
                    <a:pt x="261" y="58"/>
                    <a:pt x="261" y="130"/>
                  </a:cubicBezTo>
                  <a:cubicBezTo>
                    <a:pt x="261" y="202"/>
                    <a:pt x="202" y="261"/>
                    <a:pt x="130" y="261"/>
                  </a:cubicBezTo>
                  <a:cubicBezTo>
                    <a:pt x="58" y="261"/>
                    <a:pt x="0" y="202"/>
                    <a:pt x="0" y="130"/>
                  </a:cubicBezTo>
                </a:path>
              </a:pathLst>
            </a:custGeom>
            <a:solidFill>
              <a:srgbClr val="FFCC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33" name="path"/>
            <p:cNvSpPr/>
            <p:nvPr/>
          </p:nvSpPr>
          <p:spPr>
            <a:xfrm>
              <a:off x="0" y="0"/>
              <a:ext cx="178308" cy="178307"/>
            </a:xfrm>
            <a:custGeom>
              <a:avLst/>
              <a:gdLst/>
              <a:ahLst/>
              <a:cxnLst/>
              <a:rect l="0" t="0" r="0" b="0"/>
              <a:pathLst>
                <a:path w="280" h="280">
                  <a:moveTo>
                    <a:pt x="9" y="140"/>
                  </a:moveTo>
                  <a:cubicBezTo>
                    <a:pt x="9" y="68"/>
                    <a:pt x="68" y="9"/>
                    <a:pt x="140" y="9"/>
                  </a:cubicBezTo>
                  <a:cubicBezTo>
                    <a:pt x="212" y="9"/>
                    <a:pt x="271" y="68"/>
                    <a:pt x="271" y="140"/>
                  </a:cubicBezTo>
                  <a:cubicBezTo>
                    <a:pt x="271" y="212"/>
                    <a:pt x="212" y="271"/>
                    <a:pt x="140" y="271"/>
                  </a:cubicBezTo>
                  <a:cubicBezTo>
                    <a:pt x="68" y="271"/>
                    <a:pt x="9" y="212"/>
                    <a:pt x="9" y="140"/>
                  </a:cubicBez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244" name="group 244"/>
          <p:cNvGrpSpPr/>
          <p:nvPr/>
        </p:nvGrpSpPr>
        <p:grpSpPr>
          <a:xfrm rot="21600000">
            <a:off x="1256919" y="3498469"/>
            <a:ext cx="1256918" cy="972566"/>
            <a:chOff x="0" y="0"/>
            <a:chExt cx="1256918" cy="972566"/>
          </a:xfrm>
        </p:grpSpPr>
        <p:sp>
          <p:nvSpPr>
            <p:cNvPr id="634" name="path"/>
            <p:cNvSpPr/>
            <p:nvPr/>
          </p:nvSpPr>
          <p:spPr>
            <a:xfrm>
              <a:off x="0" y="0"/>
              <a:ext cx="1256918" cy="972566"/>
            </a:xfrm>
            <a:custGeom>
              <a:avLst/>
              <a:gdLst/>
              <a:ahLst/>
              <a:cxnLst/>
              <a:rect l="0" t="0" r="0" b="0"/>
              <a:pathLst>
                <a:path w="1979" h="1531">
                  <a:moveTo>
                    <a:pt x="1969" y="1522"/>
                  </a:moveTo>
                  <a:lnTo>
                    <a:pt x="1774" y="1492"/>
                  </a:lnTo>
                  <a:lnTo>
                    <a:pt x="1684" y="1469"/>
                  </a:lnTo>
                  <a:lnTo>
                    <a:pt x="1587" y="1439"/>
                  </a:lnTo>
                  <a:lnTo>
                    <a:pt x="1489" y="1399"/>
                  </a:lnTo>
                  <a:lnTo>
                    <a:pt x="1402" y="1356"/>
                  </a:lnTo>
                  <a:lnTo>
                    <a:pt x="1304" y="1304"/>
                  </a:lnTo>
                  <a:lnTo>
                    <a:pt x="1204" y="1239"/>
                  </a:lnTo>
                  <a:lnTo>
                    <a:pt x="1107" y="1169"/>
                  </a:lnTo>
                  <a:lnTo>
                    <a:pt x="1002" y="1086"/>
                  </a:lnTo>
                  <a:lnTo>
                    <a:pt x="889" y="996"/>
                  </a:lnTo>
                  <a:lnTo>
                    <a:pt x="782" y="904"/>
                  </a:lnTo>
                  <a:lnTo>
                    <a:pt x="579" y="704"/>
                  </a:lnTo>
                  <a:lnTo>
                    <a:pt x="377" y="492"/>
                  </a:lnTo>
                  <a:lnTo>
                    <a:pt x="287" y="392"/>
                  </a:lnTo>
                  <a:lnTo>
                    <a:pt x="204" y="284"/>
                  </a:lnTo>
                  <a:lnTo>
                    <a:pt x="132" y="184"/>
                  </a:lnTo>
                  <a:lnTo>
                    <a:pt x="67" y="97"/>
                  </a:lnTo>
                  <a:lnTo>
                    <a:pt x="9" y="9"/>
                  </a:lnTo>
                </a:path>
              </a:pathLst>
            </a:custGeom>
            <a:noFill/>
            <a:ln w="12192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35" name="path"/>
            <p:cNvSpPr/>
            <p:nvPr/>
          </p:nvSpPr>
          <p:spPr>
            <a:xfrm>
              <a:off x="292988" y="396875"/>
              <a:ext cx="225552" cy="228600"/>
            </a:xfrm>
            <a:custGeom>
              <a:avLst/>
              <a:gdLst/>
              <a:ahLst/>
              <a:cxnLst/>
              <a:rect l="0" t="0" r="0" b="0"/>
              <a:pathLst>
                <a:path w="355" h="360">
                  <a:moveTo>
                    <a:pt x="0" y="43"/>
                  </a:moveTo>
                  <a:cubicBezTo>
                    <a:pt x="0" y="19"/>
                    <a:pt x="18" y="0"/>
                    <a:pt x="41" y="0"/>
                  </a:cubicBezTo>
                  <a:cubicBezTo>
                    <a:pt x="65" y="0"/>
                    <a:pt x="83" y="19"/>
                    <a:pt x="83" y="43"/>
                  </a:cubicBezTo>
                  <a:cubicBezTo>
                    <a:pt x="83" y="67"/>
                    <a:pt x="65" y="86"/>
                    <a:pt x="41" y="86"/>
                  </a:cubicBezTo>
                  <a:cubicBezTo>
                    <a:pt x="18" y="86"/>
                    <a:pt x="0" y="67"/>
                    <a:pt x="0" y="43"/>
                  </a:cubicBezTo>
                </a:path>
                <a:path w="355" h="360">
                  <a:moveTo>
                    <a:pt x="268" y="317"/>
                  </a:moveTo>
                  <a:cubicBezTo>
                    <a:pt x="268" y="294"/>
                    <a:pt x="288" y="276"/>
                    <a:pt x="311" y="276"/>
                  </a:cubicBezTo>
                  <a:cubicBezTo>
                    <a:pt x="335" y="276"/>
                    <a:pt x="355" y="294"/>
                    <a:pt x="355" y="317"/>
                  </a:cubicBezTo>
                  <a:cubicBezTo>
                    <a:pt x="355" y="341"/>
                    <a:pt x="335" y="360"/>
                    <a:pt x="311" y="360"/>
                  </a:cubicBezTo>
                  <a:cubicBezTo>
                    <a:pt x="288" y="360"/>
                    <a:pt x="268" y="341"/>
                    <a:pt x="268" y="317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246" name="group 246"/>
          <p:cNvGrpSpPr/>
          <p:nvPr/>
        </p:nvGrpSpPr>
        <p:grpSpPr>
          <a:xfrm rot="21600000">
            <a:off x="2485644" y="4436364"/>
            <a:ext cx="275843" cy="54864"/>
            <a:chOff x="0" y="0"/>
            <a:chExt cx="275843" cy="54864"/>
          </a:xfrm>
        </p:grpSpPr>
        <p:sp>
          <p:nvSpPr>
            <p:cNvPr id="636" name="path"/>
            <p:cNvSpPr/>
            <p:nvPr/>
          </p:nvSpPr>
          <p:spPr>
            <a:xfrm>
              <a:off x="16001" y="22479"/>
              <a:ext cx="259841" cy="20065"/>
            </a:xfrm>
            <a:custGeom>
              <a:avLst/>
              <a:gdLst/>
              <a:ahLst/>
              <a:cxnLst/>
              <a:rect l="0" t="0" r="0" b="0"/>
              <a:pathLst>
                <a:path w="409" h="31">
                  <a:moveTo>
                    <a:pt x="399" y="9"/>
                  </a:moveTo>
                  <a:lnTo>
                    <a:pt x="204" y="21"/>
                  </a:lnTo>
                  <a:lnTo>
                    <a:pt x="9" y="9"/>
                  </a:lnTo>
                </a:path>
              </a:pathLst>
            </a:custGeom>
            <a:noFill/>
            <a:ln w="12192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37" name="path"/>
            <p:cNvSpPr/>
            <p:nvPr/>
          </p:nvSpPr>
          <p:spPr>
            <a:xfrm>
              <a:off x="0" y="0"/>
              <a:ext cx="54863" cy="54864"/>
            </a:xfrm>
            <a:custGeom>
              <a:avLst/>
              <a:gdLst/>
              <a:ahLst/>
              <a:cxnLst/>
              <a:rect l="0" t="0" r="0" b="0"/>
              <a:pathLst>
                <a:path w="86" h="86">
                  <a:moveTo>
                    <a:pt x="0" y="43"/>
                  </a:moveTo>
                  <a:cubicBezTo>
                    <a:pt x="0" y="19"/>
                    <a:pt x="19" y="0"/>
                    <a:pt x="43" y="0"/>
                  </a:cubicBezTo>
                  <a:cubicBezTo>
                    <a:pt x="67" y="0"/>
                    <a:pt x="86" y="19"/>
                    <a:pt x="86" y="43"/>
                  </a:cubicBezTo>
                  <a:cubicBezTo>
                    <a:pt x="86" y="67"/>
                    <a:pt x="67" y="86"/>
                    <a:pt x="43" y="86"/>
                  </a:cubicBezTo>
                  <a:cubicBezTo>
                    <a:pt x="19" y="86"/>
                    <a:pt x="0" y="67"/>
                    <a:pt x="0" y="43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38" name="textbox 638"/>
          <p:cNvSpPr/>
          <p:nvPr/>
        </p:nvSpPr>
        <p:spPr>
          <a:xfrm>
            <a:off x="1530832" y="3946093"/>
            <a:ext cx="2781935" cy="7842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9000"/>
              </a:lnSpc>
            </a:pPr>
            <a:endParaRPr lang="en-US" altLang="en-US" sz="100" dirty="0"/>
          </a:p>
          <a:p>
            <a:pPr marL="2011045" algn="l" defTabSz="-635" rtl="0" eaLnBrk="0">
              <a:lnSpc>
                <a:spcPct val="78000"/>
              </a:lnSpc>
              <a:tabLst>
                <a:tab pos="2166620" algn="l"/>
              </a:tabLst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	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T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B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M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3</a:t>
            </a:r>
            <a:endParaRPr lang="en-US" altLang="en-US" sz="24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1200" dirty="0"/>
          </a:p>
          <a:p>
            <a:pPr marL="12700" algn="l" defTabSz="-635" rtl="0" eaLnBrk="0">
              <a:lnSpc>
                <a:spcPct val="79000"/>
              </a:lnSpc>
              <a:spcBef>
                <a:spcPts val="5"/>
              </a:spcBef>
            </a:pP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TB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M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4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  </a:t>
            </a:r>
            <a:endParaRPr lang="en-US" altLang="en-US" sz="2400" dirty="0"/>
          </a:p>
        </p:txBody>
      </p:sp>
      <p:sp>
        <p:nvSpPr>
          <p:cNvPr id="639" name="path"/>
          <p:cNvSpPr/>
          <p:nvPr/>
        </p:nvSpPr>
        <p:spPr>
          <a:xfrm>
            <a:off x="2479548" y="4430267"/>
            <a:ext cx="67055" cy="67055"/>
          </a:xfrm>
          <a:custGeom>
            <a:avLst/>
            <a:gdLst/>
            <a:ahLst/>
            <a:cxnLst/>
            <a:rect l="0" t="0" r="0" b="0"/>
            <a:pathLst>
              <a:path w="105" h="105">
                <a:moveTo>
                  <a:pt x="9" y="52"/>
                </a:moveTo>
                <a:cubicBezTo>
                  <a:pt x="9" y="29"/>
                  <a:pt x="28" y="9"/>
                  <a:pt x="52" y="9"/>
                </a:cubicBezTo>
                <a:cubicBezTo>
                  <a:pt x="76" y="9"/>
                  <a:pt x="95" y="29"/>
                  <a:pt x="95" y="52"/>
                </a:cubicBezTo>
                <a:cubicBezTo>
                  <a:pt x="95" y="76"/>
                  <a:pt x="76" y="96"/>
                  <a:pt x="52" y="96"/>
                </a:cubicBezTo>
                <a:cubicBezTo>
                  <a:pt x="28" y="96"/>
                  <a:pt x="9" y="76"/>
                  <a:pt x="9" y="52"/>
                </a:cubicBezTo>
              </a:path>
            </a:pathLst>
          </a:custGeom>
          <a:noFill/>
          <a:ln w="12192" cap="flat">
            <a:solidFill>
              <a:srgbClr val="99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40" name="path"/>
          <p:cNvSpPr/>
          <p:nvPr/>
        </p:nvSpPr>
        <p:spPr>
          <a:xfrm>
            <a:off x="3488435" y="4081271"/>
            <a:ext cx="53339" cy="54863"/>
          </a:xfrm>
          <a:custGeom>
            <a:avLst/>
            <a:gdLst/>
            <a:ahLst/>
            <a:cxnLst/>
            <a:rect l="0" t="0" r="0" b="0"/>
            <a:pathLst>
              <a:path w="83" h="86">
                <a:moveTo>
                  <a:pt x="0" y="43"/>
                </a:moveTo>
                <a:cubicBezTo>
                  <a:pt x="0" y="19"/>
                  <a:pt x="18" y="0"/>
                  <a:pt x="42" y="0"/>
                </a:cubicBezTo>
                <a:cubicBezTo>
                  <a:pt x="65" y="0"/>
                  <a:pt x="83" y="19"/>
                  <a:pt x="83" y="43"/>
                </a:cubicBezTo>
                <a:cubicBezTo>
                  <a:pt x="83" y="67"/>
                  <a:pt x="65" y="86"/>
                  <a:pt x="42" y="86"/>
                </a:cubicBezTo>
                <a:cubicBezTo>
                  <a:pt x="18" y="86"/>
                  <a:pt x="0" y="67"/>
                  <a:pt x="0" y="43"/>
                </a:cubicBezTo>
              </a:path>
            </a:pathLst>
          </a:custGeom>
          <a:solidFill>
            <a:srgbClr val="99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41" name="textbox 641"/>
          <p:cNvSpPr/>
          <p:nvPr/>
        </p:nvSpPr>
        <p:spPr>
          <a:xfrm>
            <a:off x="572337" y="4993416"/>
            <a:ext cx="2494914" cy="464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3455"/>
              </a:lnSpc>
            </a:pPr>
            <a:r>
              <a:rPr sz="2700" spc="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2.附合水准路</a:t>
            </a:r>
            <a:r>
              <a:rPr sz="270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线</a:t>
            </a:r>
            <a:endParaRPr lang="en-US" altLang="en-US" sz="2700" dirty="0"/>
          </a:p>
        </p:txBody>
      </p:sp>
      <p:grpSp>
        <p:nvGrpSpPr>
          <p:cNvPr id="248" name="group 248"/>
          <p:cNvGrpSpPr/>
          <p:nvPr/>
        </p:nvGrpSpPr>
        <p:grpSpPr>
          <a:xfrm rot="21600000">
            <a:off x="2538983" y="5919215"/>
            <a:ext cx="65532" cy="65532"/>
            <a:chOff x="0" y="0"/>
            <a:chExt cx="65532" cy="65532"/>
          </a:xfrm>
        </p:grpSpPr>
        <p:sp>
          <p:nvSpPr>
            <p:cNvPr id="642" name="path"/>
            <p:cNvSpPr/>
            <p:nvPr/>
          </p:nvSpPr>
          <p:spPr>
            <a:xfrm>
              <a:off x="6095" y="6096"/>
              <a:ext cx="53340" cy="53340"/>
            </a:xfrm>
            <a:custGeom>
              <a:avLst/>
              <a:gdLst/>
              <a:ahLst/>
              <a:cxnLst/>
              <a:rect l="0" t="0" r="0" b="0"/>
              <a:pathLst>
                <a:path w="84" h="84">
                  <a:moveTo>
                    <a:pt x="0" y="41"/>
                  </a:moveTo>
                  <a:cubicBezTo>
                    <a:pt x="0" y="18"/>
                    <a:pt x="18" y="0"/>
                    <a:pt x="42" y="0"/>
                  </a:cubicBezTo>
                  <a:cubicBezTo>
                    <a:pt x="65" y="0"/>
                    <a:pt x="84" y="18"/>
                    <a:pt x="84" y="41"/>
                  </a:cubicBezTo>
                  <a:cubicBezTo>
                    <a:pt x="84" y="65"/>
                    <a:pt x="65" y="84"/>
                    <a:pt x="42" y="84"/>
                  </a:cubicBezTo>
                  <a:cubicBezTo>
                    <a:pt x="18" y="84"/>
                    <a:pt x="0" y="65"/>
                    <a:pt x="0" y="41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43" name="path"/>
            <p:cNvSpPr/>
            <p:nvPr/>
          </p:nvSpPr>
          <p:spPr>
            <a:xfrm>
              <a:off x="0" y="0"/>
              <a:ext cx="65532" cy="65532"/>
            </a:xfrm>
            <a:custGeom>
              <a:avLst/>
              <a:gdLst/>
              <a:ahLst/>
              <a:cxnLst/>
              <a:rect l="0" t="0" r="0" b="0"/>
              <a:pathLst>
                <a:path w="103" h="103">
                  <a:moveTo>
                    <a:pt x="9" y="51"/>
                  </a:moveTo>
                  <a:cubicBezTo>
                    <a:pt x="9" y="28"/>
                    <a:pt x="28" y="9"/>
                    <a:pt x="51" y="9"/>
                  </a:cubicBezTo>
                  <a:cubicBezTo>
                    <a:pt x="74" y="9"/>
                    <a:pt x="93" y="28"/>
                    <a:pt x="93" y="51"/>
                  </a:cubicBezTo>
                  <a:cubicBezTo>
                    <a:pt x="93" y="74"/>
                    <a:pt x="74" y="93"/>
                    <a:pt x="51" y="93"/>
                  </a:cubicBezTo>
                  <a:cubicBezTo>
                    <a:pt x="28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44" name="rect"/>
          <p:cNvSpPr/>
          <p:nvPr/>
        </p:nvSpPr>
        <p:spPr>
          <a:xfrm>
            <a:off x="1158239" y="6280403"/>
            <a:ext cx="54863" cy="53340"/>
          </a:xfrm>
          <a:prstGeom prst="rect">
            <a:avLst/>
          </a:prstGeom>
          <a:solidFill>
            <a:srgbClr val="99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50" name="group 250"/>
          <p:cNvGrpSpPr/>
          <p:nvPr/>
        </p:nvGrpSpPr>
        <p:grpSpPr>
          <a:xfrm rot="21600000">
            <a:off x="590224" y="4587240"/>
            <a:ext cx="5734249" cy="1770888"/>
            <a:chOff x="0" y="0"/>
            <a:chExt cx="5734249" cy="1770888"/>
          </a:xfrm>
        </p:grpSpPr>
        <p:sp>
          <p:nvSpPr>
            <p:cNvPr id="645" name="path"/>
            <p:cNvSpPr/>
            <p:nvPr/>
          </p:nvSpPr>
          <p:spPr>
            <a:xfrm>
              <a:off x="132151" y="0"/>
              <a:ext cx="5602097" cy="1751012"/>
            </a:xfrm>
            <a:custGeom>
              <a:avLst/>
              <a:gdLst/>
              <a:ahLst/>
              <a:cxnLst/>
              <a:rect l="0" t="0" r="0" b="0"/>
              <a:pathLst>
                <a:path w="8822" h="2757">
                  <a:moveTo>
                    <a:pt x="9" y="2640"/>
                  </a:moveTo>
                  <a:lnTo>
                    <a:pt x="572" y="2697"/>
                  </a:lnTo>
                  <a:lnTo>
                    <a:pt x="854" y="2720"/>
                  </a:lnTo>
                  <a:lnTo>
                    <a:pt x="1122" y="2737"/>
                  </a:lnTo>
                  <a:lnTo>
                    <a:pt x="1374" y="2747"/>
                  </a:lnTo>
                  <a:lnTo>
                    <a:pt x="1614" y="2747"/>
                  </a:lnTo>
                  <a:lnTo>
                    <a:pt x="1839" y="2732"/>
                  </a:lnTo>
                  <a:lnTo>
                    <a:pt x="2037" y="2707"/>
                  </a:lnTo>
                  <a:lnTo>
                    <a:pt x="2137" y="2685"/>
                  </a:lnTo>
                  <a:lnTo>
                    <a:pt x="2219" y="2657"/>
                  </a:lnTo>
                  <a:lnTo>
                    <a:pt x="2292" y="2625"/>
                  </a:lnTo>
                  <a:lnTo>
                    <a:pt x="2362" y="2590"/>
                  </a:lnTo>
                  <a:lnTo>
                    <a:pt x="2489" y="2510"/>
                  </a:lnTo>
                  <a:lnTo>
                    <a:pt x="2587" y="2420"/>
                  </a:lnTo>
                  <a:lnTo>
                    <a:pt x="2699" y="2323"/>
                  </a:lnTo>
                  <a:lnTo>
                    <a:pt x="2812" y="2233"/>
                  </a:lnTo>
                  <a:lnTo>
                    <a:pt x="2924" y="2148"/>
                  </a:lnTo>
                  <a:lnTo>
                    <a:pt x="2994" y="2108"/>
                  </a:lnTo>
                  <a:lnTo>
                    <a:pt x="3079" y="2075"/>
                  </a:lnTo>
                  <a:lnTo>
                    <a:pt x="3164" y="2045"/>
                  </a:lnTo>
                  <a:lnTo>
                    <a:pt x="3249" y="2023"/>
                  </a:lnTo>
                  <a:lnTo>
                    <a:pt x="3447" y="1983"/>
                  </a:lnTo>
                  <a:lnTo>
                    <a:pt x="3642" y="1945"/>
                  </a:lnTo>
                  <a:lnTo>
                    <a:pt x="3839" y="1915"/>
                  </a:lnTo>
                  <a:lnTo>
                    <a:pt x="4052" y="1883"/>
                  </a:lnTo>
                  <a:lnTo>
                    <a:pt x="4262" y="1838"/>
                  </a:lnTo>
                  <a:lnTo>
                    <a:pt x="4374" y="1815"/>
                  </a:lnTo>
                  <a:lnTo>
                    <a:pt x="4475" y="1786"/>
                  </a:lnTo>
                  <a:lnTo>
                    <a:pt x="4572" y="1748"/>
                  </a:lnTo>
                  <a:lnTo>
                    <a:pt x="4672" y="1708"/>
                  </a:lnTo>
                  <a:lnTo>
                    <a:pt x="4769" y="1661"/>
                  </a:lnTo>
                  <a:lnTo>
                    <a:pt x="4869" y="1606"/>
                  </a:lnTo>
                  <a:lnTo>
                    <a:pt x="4967" y="1538"/>
                  </a:lnTo>
                  <a:lnTo>
                    <a:pt x="5065" y="1471"/>
                  </a:lnTo>
                  <a:lnTo>
                    <a:pt x="5277" y="1321"/>
                  </a:lnTo>
                  <a:lnTo>
                    <a:pt x="5475" y="1163"/>
                  </a:lnTo>
                  <a:lnTo>
                    <a:pt x="5672" y="1011"/>
                  </a:lnTo>
                  <a:lnTo>
                    <a:pt x="5769" y="938"/>
                  </a:lnTo>
                  <a:lnTo>
                    <a:pt x="5869" y="873"/>
                  </a:lnTo>
                  <a:lnTo>
                    <a:pt x="5967" y="809"/>
                  </a:lnTo>
                  <a:lnTo>
                    <a:pt x="6065" y="756"/>
                  </a:lnTo>
                  <a:lnTo>
                    <a:pt x="6179" y="711"/>
                  </a:lnTo>
                  <a:lnTo>
                    <a:pt x="6277" y="676"/>
                  </a:lnTo>
                  <a:lnTo>
                    <a:pt x="6389" y="654"/>
                  </a:lnTo>
                  <a:lnTo>
                    <a:pt x="6487" y="639"/>
                  </a:lnTo>
                  <a:lnTo>
                    <a:pt x="6602" y="636"/>
                  </a:lnTo>
                  <a:lnTo>
                    <a:pt x="6715" y="639"/>
                  </a:lnTo>
                  <a:lnTo>
                    <a:pt x="6839" y="654"/>
                  </a:lnTo>
                  <a:lnTo>
                    <a:pt x="6952" y="666"/>
                  </a:lnTo>
                  <a:lnTo>
                    <a:pt x="7192" y="706"/>
                  </a:lnTo>
                  <a:lnTo>
                    <a:pt x="7417" y="751"/>
                  </a:lnTo>
                  <a:lnTo>
                    <a:pt x="7530" y="769"/>
                  </a:lnTo>
                  <a:lnTo>
                    <a:pt x="7642" y="784"/>
                  </a:lnTo>
                  <a:lnTo>
                    <a:pt x="7742" y="791"/>
                  </a:lnTo>
                  <a:lnTo>
                    <a:pt x="7840" y="796"/>
                  </a:lnTo>
                  <a:lnTo>
                    <a:pt x="7925" y="791"/>
                  </a:lnTo>
                  <a:lnTo>
                    <a:pt x="8010" y="774"/>
                  </a:lnTo>
                  <a:lnTo>
                    <a:pt x="8080" y="751"/>
                  </a:lnTo>
                  <a:lnTo>
                    <a:pt x="8165" y="724"/>
                  </a:lnTo>
                  <a:lnTo>
                    <a:pt x="8220" y="694"/>
                  </a:lnTo>
                  <a:lnTo>
                    <a:pt x="8292" y="654"/>
                  </a:lnTo>
                  <a:lnTo>
                    <a:pt x="8405" y="574"/>
                  </a:lnTo>
                  <a:lnTo>
                    <a:pt x="8502" y="474"/>
                  </a:lnTo>
                  <a:lnTo>
                    <a:pt x="8587" y="366"/>
                  </a:lnTo>
                  <a:lnTo>
                    <a:pt x="8657" y="252"/>
                  </a:lnTo>
                  <a:lnTo>
                    <a:pt x="8742" y="129"/>
                  </a:lnTo>
                  <a:lnTo>
                    <a:pt x="8812" y="9"/>
                  </a:lnTo>
                </a:path>
              </a:pathLst>
            </a:custGeom>
            <a:noFill/>
            <a:ln w="12192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46" name="path"/>
            <p:cNvSpPr/>
            <p:nvPr/>
          </p:nvSpPr>
          <p:spPr>
            <a:xfrm>
              <a:off x="0" y="1517910"/>
              <a:ext cx="211251" cy="234024"/>
            </a:xfrm>
            <a:custGeom>
              <a:avLst/>
              <a:gdLst/>
              <a:ahLst/>
              <a:cxnLst/>
              <a:rect l="0" t="0" r="0" b="0"/>
              <a:pathLst>
                <a:path w="332" h="368">
                  <a:moveTo>
                    <a:pt x="165" y="0"/>
                  </a:moveTo>
                  <a:lnTo>
                    <a:pt x="132" y="5"/>
                  </a:lnTo>
                  <a:lnTo>
                    <a:pt x="102" y="15"/>
                  </a:lnTo>
                  <a:lnTo>
                    <a:pt x="72" y="32"/>
                  </a:lnTo>
                  <a:lnTo>
                    <a:pt x="50" y="55"/>
                  </a:lnTo>
                  <a:lnTo>
                    <a:pt x="27" y="80"/>
                  </a:lnTo>
                  <a:lnTo>
                    <a:pt x="12" y="112"/>
                  </a:lnTo>
                  <a:lnTo>
                    <a:pt x="2" y="145"/>
                  </a:lnTo>
                  <a:lnTo>
                    <a:pt x="0" y="183"/>
                  </a:lnTo>
                  <a:lnTo>
                    <a:pt x="2" y="220"/>
                  </a:lnTo>
                  <a:lnTo>
                    <a:pt x="12" y="255"/>
                  </a:lnTo>
                  <a:lnTo>
                    <a:pt x="27" y="285"/>
                  </a:lnTo>
                  <a:lnTo>
                    <a:pt x="50" y="313"/>
                  </a:lnTo>
                  <a:lnTo>
                    <a:pt x="72" y="335"/>
                  </a:lnTo>
                  <a:lnTo>
                    <a:pt x="102" y="353"/>
                  </a:lnTo>
                  <a:lnTo>
                    <a:pt x="132" y="366"/>
                  </a:lnTo>
                  <a:lnTo>
                    <a:pt x="165" y="368"/>
                  </a:lnTo>
                  <a:lnTo>
                    <a:pt x="200" y="366"/>
                  </a:lnTo>
                  <a:lnTo>
                    <a:pt x="230" y="353"/>
                  </a:lnTo>
                  <a:lnTo>
                    <a:pt x="257" y="335"/>
                  </a:lnTo>
                  <a:lnTo>
                    <a:pt x="282" y="313"/>
                  </a:lnTo>
                  <a:lnTo>
                    <a:pt x="305" y="285"/>
                  </a:lnTo>
                  <a:lnTo>
                    <a:pt x="320" y="255"/>
                  </a:lnTo>
                  <a:lnTo>
                    <a:pt x="330" y="220"/>
                  </a:lnTo>
                  <a:lnTo>
                    <a:pt x="332" y="183"/>
                  </a:lnTo>
                  <a:lnTo>
                    <a:pt x="330" y="145"/>
                  </a:lnTo>
                  <a:lnTo>
                    <a:pt x="320" y="112"/>
                  </a:lnTo>
                  <a:lnTo>
                    <a:pt x="305" y="80"/>
                  </a:lnTo>
                  <a:lnTo>
                    <a:pt x="282" y="55"/>
                  </a:lnTo>
                  <a:lnTo>
                    <a:pt x="257" y="32"/>
                  </a:lnTo>
                  <a:lnTo>
                    <a:pt x="230" y="15"/>
                  </a:lnTo>
                  <a:lnTo>
                    <a:pt x="200" y="5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00339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47" name="path"/>
            <p:cNvSpPr/>
            <p:nvPr/>
          </p:nvSpPr>
          <p:spPr>
            <a:xfrm>
              <a:off x="1470223" y="1571244"/>
              <a:ext cx="166116" cy="166116"/>
            </a:xfrm>
            <a:custGeom>
              <a:avLst/>
              <a:gdLst/>
              <a:ahLst/>
              <a:cxnLst/>
              <a:rect l="0" t="0" r="0" b="0"/>
              <a:pathLst>
                <a:path w="261" h="261">
                  <a:moveTo>
                    <a:pt x="0" y="130"/>
                  </a:moveTo>
                  <a:cubicBezTo>
                    <a:pt x="0" y="58"/>
                    <a:pt x="58" y="0"/>
                    <a:pt x="130" y="0"/>
                  </a:cubicBezTo>
                  <a:cubicBezTo>
                    <a:pt x="203" y="0"/>
                    <a:pt x="261" y="58"/>
                    <a:pt x="261" y="130"/>
                  </a:cubicBezTo>
                  <a:cubicBezTo>
                    <a:pt x="261" y="203"/>
                    <a:pt x="203" y="261"/>
                    <a:pt x="130" y="261"/>
                  </a:cubicBezTo>
                  <a:cubicBezTo>
                    <a:pt x="58" y="261"/>
                    <a:pt x="0" y="203"/>
                    <a:pt x="0" y="130"/>
                  </a:cubicBezTo>
                </a:path>
              </a:pathLst>
            </a:custGeom>
            <a:solidFill>
              <a:srgbClr val="FFCC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48" name="path"/>
            <p:cNvSpPr/>
            <p:nvPr/>
          </p:nvSpPr>
          <p:spPr>
            <a:xfrm>
              <a:off x="1464127" y="1565148"/>
              <a:ext cx="178308" cy="178308"/>
            </a:xfrm>
            <a:custGeom>
              <a:avLst/>
              <a:gdLst/>
              <a:ahLst/>
              <a:cxnLst/>
              <a:rect l="0" t="0" r="0" b="0"/>
              <a:pathLst>
                <a:path w="280" h="280">
                  <a:moveTo>
                    <a:pt x="9" y="140"/>
                  </a:moveTo>
                  <a:cubicBezTo>
                    <a:pt x="9" y="68"/>
                    <a:pt x="68" y="9"/>
                    <a:pt x="140" y="9"/>
                  </a:cubicBezTo>
                  <a:cubicBezTo>
                    <a:pt x="212" y="9"/>
                    <a:pt x="271" y="68"/>
                    <a:pt x="271" y="140"/>
                  </a:cubicBezTo>
                  <a:cubicBezTo>
                    <a:pt x="271" y="212"/>
                    <a:pt x="212" y="271"/>
                    <a:pt x="140" y="271"/>
                  </a:cubicBezTo>
                  <a:cubicBezTo>
                    <a:pt x="68" y="271"/>
                    <a:pt x="9" y="212"/>
                    <a:pt x="9" y="140"/>
                  </a:cubicBez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49" name="path"/>
            <p:cNvSpPr/>
            <p:nvPr/>
          </p:nvSpPr>
          <p:spPr>
            <a:xfrm>
              <a:off x="561919" y="1687067"/>
              <a:ext cx="711708" cy="83820"/>
            </a:xfrm>
            <a:custGeom>
              <a:avLst/>
              <a:gdLst/>
              <a:ahLst/>
              <a:cxnLst/>
              <a:rect l="0" t="0" r="0" b="0"/>
              <a:pathLst>
                <a:path w="1120" h="132">
                  <a:moveTo>
                    <a:pt x="9" y="51"/>
                  </a:moveTo>
                  <a:cubicBezTo>
                    <a:pt x="9" y="28"/>
                    <a:pt x="28" y="9"/>
                    <a:pt x="52" y="9"/>
                  </a:cubicBezTo>
                  <a:cubicBezTo>
                    <a:pt x="76" y="9"/>
                    <a:pt x="96" y="28"/>
                    <a:pt x="96" y="51"/>
                  </a:cubicBezTo>
                  <a:cubicBezTo>
                    <a:pt x="96" y="74"/>
                    <a:pt x="76" y="93"/>
                    <a:pt x="52" y="93"/>
                  </a:cubicBezTo>
                  <a:cubicBezTo>
                    <a:pt x="28" y="93"/>
                    <a:pt x="9" y="74"/>
                    <a:pt x="9" y="51"/>
                  </a:cubicBezTo>
                  <a:moveTo>
                    <a:pt x="1024" y="79"/>
                  </a:moveTo>
                  <a:cubicBezTo>
                    <a:pt x="1024" y="55"/>
                    <a:pt x="1044" y="36"/>
                    <a:pt x="1068" y="36"/>
                  </a:cubicBezTo>
                  <a:cubicBezTo>
                    <a:pt x="1091" y="36"/>
                    <a:pt x="1111" y="55"/>
                    <a:pt x="1111" y="79"/>
                  </a:cubicBezTo>
                  <a:cubicBezTo>
                    <a:pt x="1111" y="103"/>
                    <a:pt x="1091" y="122"/>
                    <a:pt x="1068" y="122"/>
                  </a:cubicBezTo>
                  <a:cubicBezTo>
                    <a:pt x="1044" y="122"/>
                    <a:pt x="1024" y="103"/>
                    <a:pt x="1024" y="79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50" name="path"/>
            <p:cNvSpPr/>
            <p:nvPr/>
          </p:nvSpPr>
          <p:spPr>
            <a:xfrm>
              <a:off x="1821734" y="1278700"/>
              <a:ext cx="325393" cy="242005"/>
            </a:xfrm>
            <a:custGeom>
              <a:avLst/>
              <a:gdLst/>
              <a:ahLst/>
              <a:cxnLst/>
              <a:rect l="0" t="0" r="0" b="0"/>
              <a:pathLst>
                <a:path w="512" h="381">
                  <a:moveTo>
                    <a:pt x="503" y="20"/>
                  </a:moveTo>
                  <a:lnTo>
                    <a:pt x="2" y="70"/>
                  </a:lnTo>
                  <a:moveTo>
                    <a:pt x="498" y="44"/>
                  </a:moveTo>
                  <a:lnTo>
                    <a:pt x="138" y="365"/>
                  </a:lnTo>
                </a:path>
              </a:pathLst>
            </a:custGeom>
            <a:noFill/>
            <a:ln w="25907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51" name="textbox 651"/>
          <p:cNvSpPr/>
          <p:nvPr/>
        </p:nvSpPr>
        <p:spPr>
          <a:xfrm>
            <a:off x="400913" y="125141"/>
            <a:ext cx="8538209" cy="12604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95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2.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水准路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线</a:t>
            </a:r>
            <a:endParaRPr lang="en-US" altLang="en-US" sz="800" dirty="0"/>
          </a:p>
          <a:p>
            <a:pPr marL="12700" algn="l" defTabSz="-635" rtl="0" eaLnBrk="0">
              <a:lnSpc>
                <a:spcPct val="85000"/>
              </a:lnSpc>
              <a:spcBef>
                <a:spcPts val="275"/>
              </a:spcBef>
            </a:pPr>
            <a:r>
              <a:rPr sz="4800" spc="-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(一)</a:t>
            </a:r>
            <a:r>
              <a:rPr sz="4800" spc="-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4800" spc="-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.水准路</a:t>
            </a:r>
            <a:r>
              <a:rPr sz="4800" spc="-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线</a:t>
            </a:r>
            <a:endParaRPr lang="en-US" altLang="en-US" sz="4800" dirty="0"/>
          </a:p>
          <a:p>
            <a:pPr marL="194310" algn="l" defTabSz="-635" rtl="0" eaLnBrk="0">
              <a:lnSpc>
                <a:spcPct val="94000"/>
              </a:lnSpc>
              <a:spcBef>
                <a:spcPts val="30"/>
              </a:spcBef>
            </a:pPr>
            <a:r>
              <a:rPr sz="3200" spc="10" dirty="0">
                <a:ln w="11634" cap="flat" cmpd="sng">
                  <a:solidFill>
                    <a:srgbClr val="99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三种水准路线</a:t>
            </a:r>
            <a:r>
              <a:rPr sz="3200" spc="0" dirty="0">
                <a:ln w="11634" cap="flat" cmpd="sng">
                  <a:solidFill>
                    <a:srgbClr val="99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的布置形式</a:t>
            </a:r>
            <a:endParaRPr lang="en-US" altLang="en-US" sz="3200" dirty="0"/>
          </a:p>
        </p:txBody>
      </p:sp>
      <p:sp>
        <p:nvSpPr>
          <p:cNvPr id="652" name="textbox 652"/>
          <p:cNvSpPr/>
          <p:nvPr/>
        </p:nvSpPr>
        <p:spPr>
          <a:xfrm>
            <a:off x="637025" y="1354104"/>
            <a:ext cx="3607434" cy="8261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3455"/>
              </a:lnSpc>
            </a:pPr>
            <a:r>
              <a:rPr sz="270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1.闭合水准路</a:t>
            </a:r>
            <a:r>
              <a:rPr sz="2700" spc="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线</a:t>
            </a:r>
            <a:endParaRPr lang="en-US" altLang="en-US" sz="2700" dirty="0"/>
          </a:p>
          <a:p>
            <a:pPr algn="r" defTabSz="-635" rtl="0" eaLnBrk="0">
              <a:lnSpc>
                <a:spcPct val="79000"/>
              </a:lnSpc>
              <a:spcBef>
                <a:spcPts val="570"/>
              </a:spcBef>
            </a:pP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T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B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M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2</a:t>
            </a:r>
            <a:endParaRPr lang="en-US" altLang="en-US" sz="2400" dirty="0"/>
          </a:p>
        </p:txBody>
      </p:sp>
      <p:sp>
        <p:nvSpPr>
          <p:cNvPr id="653" name="textbox 653"/>
          <p:cNvSpPr/>
          <p:nvPr/>
        </p:nvSpPr>
        <p:spPr>
          <a:xfrm>
            <a:off x="392379" y="5739485"/>
            <a:ext cx="2092325" cy="9709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0000"/>
              </a:lnSpc>
            </a:pP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BM</a:t>
            </a:r>
            <a:r>
              <a:rPr sz="2400" spc="-1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.</a:t>
            </a: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A</a:t>
            </a:r>
            <a:endParaRPr lang="en-US" altLang="en-US" sz="2400" dirty="0"/>
          </a:p>
          <a:p>
            <a:pPr algn="l" defTabSz="-635" rtl="0" eaLnBrk="0">
              <a:lnSpc>
                <a:spcPct val="17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600" dirty="0"/>
          </a:p>
          <a:p>
            <a:pPr algn="r" defTabSz="-635" rtl="0" eaLnBrk="0">
              <a:lnSpc>
                <a:spcPct val="79000"/>
              </a:lnSpc>
            </a:pP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T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B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M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1</a:t>
            </a:r>
            <a:endParaRPr lang="en-US" altLang="en-US" sz="2400" dirty="0"/>
          </a:p>
        </p:txBody>
      </p:sp>
      <p:grpSp>
        <p:nvGrpSpPr>
          <p:cNvPr id="252" name="group 252"/>
          <p:cNvGrpSpPr/>
          <p:nvPr/>
        </p:nvGrpSpPr>
        <p:grpSpPr>
          <a:xfrm rot="21600000">
            <a:off x="6788911" y="2958083"/>
            <a:ext cx="149859" cy="186817"/>
            <a:chOff x="0" y="0"/>
            <a:chExt cx="149859" cy="186817"/>
          </a:xfrm>
        </p:grpSpPr>
        <p:sp>
          <p:nvSpPr>
            <p:cNvPr id="654" name="path"/>
            <p:cNvSpPr/>
            <p:nvPr/>
          </p:nvSpPr>
          <p:spPr>
            <a:xfrm>
              <a:off x="0" y="71501"/>
              <a:ext cx="99441" cy="115316"/>
            </a:xfrm>
            <a:custGeom>
              <a:avLst/>
              <a:gdLst/>
              <a:ahLst/>
              <a:cxnLst/>
              <a:rect l="0" t="0" r="0" b="0"/>
              <a:pathLst>
                <a:path w="156" h="181">
                  <a:moveTo>
                    <a:pt x="147" y="9"/>
                  </a:moveTo>
                  <a:lnTo>
                    <a:pt x="124" y="54"/>
                  </a:lnTo>
                  <a:lnTo>
                    <a:pt x="91" y="92"/>
                  </a:lnTo>
                  <a:lnTo>
                    <a:pt x="9" y="172"/>
                  </a:lnTo>
                </a:path>
              </a:pathLst>
            </a:custGeom>
            <a:noFill/>
            <a:ln w="12192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55" name="path"/>
            <p:cNvSpPr/>
            <p:nvPr/>
          </p:nvSpPr>
          <p:spPr>
            <a:xfrm>
              <a:off x="90423" y="6096"/>
              <a:ext cx="53340" cy="53340"/>
            </a:xfrm>
            <a:custGeom>
              <a:avLst/>
              <a:gdLst/>
              <a:ahLst/>
              <a:cxnLst/>
              <a:rect l="0" t="0" r="0" b="0"/>
              <a:pathLst>
                <a:path w="84" h="84">
                  <a:moveTo>
                    <a:pt x="0" y="42"/>
                  </a:moveTo>
                  <a:cubicBezTo>
                    <a:pt x="0" y="18"/>
                    <a:pt x="18" y="0"/>
                    <a:pt x="42" y="0"/>
                  </a:cubicBez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ubicBezTo>
                    <a:pt x="18" y="84"/>
                    <a:pt x="0" y="65"/>
                    <a:pt x="0" y="42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56" name="path"/>
            <p:cNvSpPr/>
            <p:nvPr/>
          </p:nvSpPr>
          <p:spPr>
            <a:xfrm>
              <a:off x="84328" y="0"/>
              <a:ext cx="65531" cy="65532"/>
            </a:xfrm>
            <a:custGeom>
              <a:avLst/>
              <a:gdLst/>
              <a:ahLst/>
              <a:cxnLst/>
              <a:rect l="0" t="0" r="0" b="0"/>
              <a:pathLst>
                <a:path w="103" h="103">
                  <a:moveTo>
                    <a:pt x="9" y="51"/>
                  </a:moveTo>
                  <a:cubicBezTo>
                    <a:pt x="9" y="28"/>
                    <a:pt x="28" y="9"/>
                    <a:pt x="51" y="9"/>
                  </a:cubicBezTo>
                  <a:cubicBezTo>
                    <a:pt x="74" y="9"/>
                    <a:pt x="93" y="28"/>
                    <a:pt x="93" y="51"/>
                  </a:cubicBezTo>
                  <a:cubicBezTo>
                    <a:pt x="93" y="74"/>
                    <a:pt x="74" y="93"/>
                    <a:pt x="51" y="93"/>
                  </a:cubicBezTo>
                  <a:cubicBezTo>
                    <a:pt x="28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254" name="group 254"/>
          <p:cNvGrpSpPr/>
          <p:nvPr/>
        </p:nvGrpSpPr>
        <p:grpSpPr>
          <a:xfrm rot="21600000">
            <a:off x="5833871" y="3115055"/>
            <a:ext cx="990600" cy="192024"/>
            <a:chOff x="0" y="0"/>
            <a:chExt cx="990600" cy="192024"/>
          </a:xfrm>
        </p:grpSpPr>
        <p:sp>
          <p:nvSpPr>
            <p:cNvPr id="657" name="path"/>
            <p:cNvSpPr/>
            <p:nvPr/>
          </p:nvSpPr>
          <p:spPr>
            <a:xfrm>
              <a:off x="5841" y="8128"/>
              <a:ext cx="94742" cy="94742"/>
            </a:xfrm>
            <a:custGeom>
              <a:avLst/>
              <a:gdLst/>
              <a:ahLst/>
              <a:cxnLst/>
              <a:rect l="0" t="0" r="0" b="0"/>
              <a:pathLst>
                <a:path w="149" h="149">
                  <a:moveTo>
                    <a:pt x="9" y="139"/>
                  </a:moveTo>
                  <a:lnTo>
                    <a:pt x="49" y="94"/>
                  </a:lnTo>
                  <a:lnTo>
                    <a:pt x="92" y="49"/>
                  </a:lnTo>
                  <a:lnTo>
                    <a:pt x="139" y="9"/>
                  </a:lnTo>
                </a:path>
              </a:pathLst>
            </a:custGeom>
            <a:noFill/>
            <a:ln w="12192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58" name="path"/>
            <p:cNvSpPr/>
            <p:nvPr/>
          </p:nvSpPr>
          <p:spPr>
            <a:xfrm>
              <a:off x="0" y="6096"/>
              <a:ext cx="984504" cy="99060"/>
            </a:xfrm>
            <a:custGeom>
              <a:avLst/>
              <a:gdLst/>
              <a:ahLst/>
              <a:cxnLst/>
              <a:rect l="0" t="0" r="0" b="0"/>
              <a:pathLst>
                <a:path w="1550" h="156">
                  <a:moveTo>
                    <a:pt x="0" y="112"/>
                  </a:moveTo>
                  <a:cubicBezTo>
                    <a:pt x="0" y="89"/>
                    <a:pt x="19" y="69"/>
                    <a:pt x="43" y="69"/>
                  </a:cubicBezTo>
                  <a:cubicBezTo>
                    <a:pt x="67" y="69"/>
                    <a:pt x="86" y="89"/>
                    <a:pt x="86" y="112"/>
                  </a:cubicBezTo>
                  <a:cubicBezTo>
                    <a:pt x="86" y="136"/>
                    <a:pt x="67" y="156"/>
                    <a:pt x="43" y="156"/>
                  </a:cubicBezTo>
                  <a:cubicBezTo>
                    <a:pt x="19" y="156"/>
                    <a:pt x="0" y="136"/>
                    <a:pt x="0" y="112"/>
                  </a:cubicBezTo>
                </a:path>
                <a:path w="1550" h="156">
                  <a:moveTo>
                    <a:pt x="1466" y="42"/>
                  </a:moveTo>
                  <a:cubicBezTo>
                    <a:pt x="1466" y="18"/>
                    <a:pt x="1485" y="0"/>
                    <a:pt x="1508" y="0"/>
                  </a:cubicBezTo>
                  <a:cubicBezTo>
                    <a:pt x="1531" y="0"/>
                    <a:pt x="1550" y="18"/>
                    <a:pt x="1550" y="42"/>
                  </a:cubicBezTo>
                  <a:cubicBezTo>
                    <a:pt x="1550" y="65"/>
                    <a:pt x="1531" y="84"/>
                    <a:pt x="1508" y="84"/>
                  </a:cubicBezTo>
                  <a:cubicBezTo>
                    <a:pt x="1485" y="84"/>
                    <a:pt x="1466" y="65"/>
                    <a:pt x="1466" y="42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59" name="path"/>
            <p:cNvSpPr/>
            <p:nvPr/>
          </p:nvSpPr>
          <p:spPr>
            <a:xfrm>
              <a:off x="925068" y="0"/>
              <a:ext cx="65531" cy="65532"/>
            </a:xfrm>
            <a:custGeom>
              <a:avLst/>
              <a:gdLst/>
              <a:ahLst/>
              <a:cxnLst/>
              <a:rect l="0" t="0" r="0" b="0"/>
              <a:pathLst>
                <a:path w="103" h="103">
                  <a:moveTo>
                    <a:pt x="9" y="51"/>
                  </a:moveTo>
                  <a:cubicBezTo>
                    <a:pt x="9" y="28"/>
                    <a:pt x="28" y="9"/>
                    <a:pt x="51" y="9"/>
                  </a:cubicBezTo>
                  <a:cubicBezTo>
                    <a:pt x="74" y="9"/>
                    <a:pt x="93" y="28"/>
                    <a:pt x="93" y="51"/>
                  </a:cubicBezTo>
                  <a:cubicBezTo>
                    <a:pt x="93" y="74"/>
                    <a:pt x="74" y="93"/>
                    <a:pt x="51" y="93"/>
                  </a:cubicBezTo>
                  <a:cubicBezTo>
                    <a:pt x="28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60" name="path"/>
            <p:cNvSpPr/>
            <p:nvPr/>
          </p:nvSpPr>
          <p:spPr>
            <a:xfrm>
              <a:off x="723900" y="137160"/>
              <a:ext cx="54864" cy="54863"/>
            </a:xfrm>
            <a:custGeom>
              <a:avLst/>
              <a:gdLst/>
              <a:ahLst/>
              <a:cxnLst/>
              <a:rect l="0" t="0" r="0" b="0"/>
              <a:pathLst>
                <a:path w="86" h="86">
                  <a:moveTo>
                    <a:pt x="0" y="43"/>
                  </a:moveTo>
                  <a:cubicBezTo>
                    <a:pt x="0" y="19"/>
                    <a:pt x="19" y="0"/>
                    <a:pt x="43" y="0"/>
                  </a:cubicBezTo>
                  <a:cubicBezTo>
                    <a:pt x="67" y="0"/>
                    <a:pt x="86" y="19"/>
                    <a:pt x="86" y="43"/>
                  </a:cubicBezTo>
                  <a:cubicBezTo>
                    <a:pt x="86" y="66"/>
                    <a:pt x="67" y="86"/>
                    <a:pt x="43" y="86"/>
                  </a:cubicBezTo>
                  <a:cubicBezTo>
                    <a:pt x="19" y="86"/>
                    <a:pt x="0" y="66"/>
                    <a:pt x="0" y="43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61" name="textbox 661"/>
          <p:cNvSpPr/>
          <p:nvPr/>
        </p:nvSpPr>
        <p:spPr>
          <a:xfrm>
            <a:off x="1877034" y="1882266"/>
            <a:ext cx="627380" cy="3155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T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B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M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1</a:t>
            </a:r>
            <a:endParaRPr lang="en-US" altLang="en-US" sz="2400" dirty="0"/>
          </a:p>
        </p:txBody>
      </p:sp>
      <p:sp>
        <p:nvSpPr>
          <p:cNvPr id="662" name="textbox 662"/>
          <p:cNvSpPr/>
          <p:nvPr/>
        </p:nvSpPr>
        <p:spPr>
          <a:xfrm>
            <a:off x="6490772" y="4643216"/>
            <a:ext cx="635000" cy="3124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400" spc="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BM</a:t>
            </a:r>
            <a:r>
              <a:rPr sz="2400" spc="-1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.</a:t>
            </a:r>
            <a:r>
              <a:rPr sz="2400" spc="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B</a:t>
            </a:r>
            <a:endParaRPr lang="en-US" altLang="en-US" sz="2400" dirty="0"/>
          </a:p>
        </p:txBody>
      </p:sp>
      <p:sp>
        <p:nvSpPr>
          <p:cNvPr id="663" name="textbox 663"/>
          <p:cNvSpPr/>
          <p:nvPr/>
        </p:nvSpPr>
        <p:spPr>
          <a:xfrm>
            <a:off x="4662025" y="5179306"/>
            <a:ext cx="627380" cy="3117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T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B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M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3</a:t>
            </a:r>
            <a:endParaRPr lang="en-US" altLang="en-US" sz="2400" dirty="0"/>
          </a:p>
        </p:txBody>
      </p:sp>
      <p:sp>
        <p:nvSpPr>
          <p:cNvPr id="664" name="textbox 664"/>
          <p:cNvSpPr/>
          <p:nvPr/>
        </p:nvSpPr>
        <p:spPr>
          <a:xfrm>
            <a:off x="3429990" y="5851347"/>
            <a:ext cx="627380" cy="3143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T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B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M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2</a:t>
            </a:r>
            <a:endParaRPr lang="en-US" altLang="en-US" sz="2400" dirty="0"/>
          </a:p>
        </p:txBody>
      </p:sp>
      <p:grpSp>
        <p:nvGrpSpPr>
          <p:cNvPr id="256" name="group 256"/>
          <p:cNvGrpSpPr/>
          <p:nvPr/>
        </p:nvGrpSpPr>
        <p:grpSpPr>
          <a:xfrm rot="21600000">
            <a:off x="2001520" y="2218944"/>
            <a:ext cx="1117091" cy="106680"/>
            <a:chOff x="0" y="0"/>
            <a:chExt cx="1117091" cy="106680"/>
          </a:xfrm>
        </p:grpSpPr>
        <p:sp>
          <p:nvSpPr>
            <p:cNvPr id="665" name="path"/>
            <p:cNvSpPr/>
            <p:nvPr/>
          </p:nvSpPr>
          <p:spPr>
            <a:xfrm>
              <a:off x="0" y="0"/>
              <a:ext cx="1117091" cy="75692"/>
            </a:xfrm>
            <a:custGeom>
              <a:avLst/>
              <a:gdLst/>
              <a:ahLst/>
              <a:cxnLst/>
              <a:rect l="0" t="0" r="0" b="0"/>
              <a:pathLst>
                <a:path w="1759" h="119">
                  <a:moveTo>
                    <a:pt x="9" y="34"/>
                  </a:moveTo>
                  <a:lnTo>
                    <a:pt x="211" y="17"/>
                  </a:lnTo>
                  <a:lnTo>
                    <a:pt x="432" y="9"/>
                  </a:lnTo>
                  <a:lnTo>
                    <a:pt x="667" y="22"/>
                  </a:lnTo>
                  <a:lnTo>
                    <a:pt x="912" y="39"/>
                  </a:lnTo>
                  <a:lnTo>
                    <a:pt x="1154" y="62"/>
                  </a:lnTo>
                  <a:lnTo>
                    <a:pt x="1392" y="87"/>
                  </a:lnTo>
                  <a:lnTo>
                    <a:pt x="1627" y="104"/>
                  </a:lnTo>
                  <a:lnTo>
                    <a:pt x="1749" y="109"/>
                  </a:lnTo>
                </a:path>
              </a:pathLst>
            </a:custGeom>
            <a:noFill/>
            <a:ln w="12192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66" name="path"/>
            <p:cNvSpPr/>
            <p:nvPr/>
          </p:nvSpPr>
          <p:spPr>
            <a:xfrm>
              <a:off x="732535" y="27432"/>
              <a:ext cx="53339" cy="53340"/>
            </a:xfrm>
            <a:custGeom>
              <a:avLst/>
              <a:gdLst/>
              <a:ahLst/>
              <a:cxnLst/>
              <a:rect l="0" t="0" r="0" b="0"/>
              <a:pathLst>
                <a:path w="83" h="84">
                  <a:moveTo>
                    <a:pt x="0" y="42"/>
                  </a:moveTo>
                  <a:cubicBezTo>
                    <a:pt x="0" y="18"/>
                    <a:pt x="18" y="0"/>
                    <a:pt x="42" y="0"/>
                  </a:cubicBezTo>
                  <a:cubicBezTo>
                    <a:pt x="65" y="0"/>
                    <a:pt x="83" y="18"/>
                    <a:pt x="83" y="42"/>
                  </a:cubicBezTo>
                  <a:cubicBezTo>
                    <a:pt x="83" y="65"/>
                    <a:pt x="65" y="84"/>
                    <a:pt x="42" y="84"/>
                  </a:cubicBezTo>
                  <a:cubicBezTo>
                    <a:pt x="18" y="84"/>
                    <a:pt x="0" y="65"/>
                    <a:pt x="0" y="42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67" name="path"/>
            <p:cNvSpPr/>
            <p:nvPr/>
          </p:nvSpPr>
          <p:spPr>
            <a:xfrm>
              <a:off x="726439" y="21335"/>
              <a:ext cx="65531" cy="65532"/>
            </a:xfrm>
            <a:custGeom>
              <a:avLst/>
              <a:gdLst/>
              <a:ahLst/>
              <a:cxnLst/>
              <a:rect l="0" t="0" r="0" b="0"/>
              <a:pathLst>
                <a:path w="103" h="103">
                  <a:moveTo>
                    <a:pt x="9" y="51"/>
                  </a:moveTo>
                  <a:cubicBezTo>
                    <a:pt x="9" y="28"/>
                    <a:pt x="28" y="9"/>
                    <a:pt x="51" y="9"/>
                  </a:cubicBezTo>
                  <a:cubicBezTo>
                    <a:pt x="74" y="9"/>
                    <a:pt x="93" y="28"/>
                    <a:pt x="93" y="51"/>
                  </a:cubicBezTo>
                  <a:cubicBezTo>
                    <a:pt x="93" y="74"/>
                    <a:pt x="74" y="93"/>
                    <a:pt x="51" y="93"/>
                  </a:cubicBezTo>
                  <a:cubicBezTo>
                    <a:pt x="28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68" name="path"/>
            <p:cNvSpPr/>
            <p:nvPr/>
          </p:nvSpPr>
          <p:spPr>
            <a:xfrm>
              <a:off x="339344" y="1523"/>
              <a:ext cx="655319" cy="105156"/>
            </a:xfrm>
            <a:custGeom>
              <a:avLst/>
              <a:gdLst/>
              <a:ahLst/>
              <a:cxnLst/>
              <a:rect l="0" t="0" r="0" b="0"/>
              <a:pathLst>
                <a:path w="1031" h="165">
                  <a:moveTo>
                    <a:pt x="0" y="43"/>
                  </a:moveTo>
                  <a:cubicBezTo>
                    <a:pt x="0" y="19"/>
                    <a:pt x="19" y="0"/>
                    <a:pt x="43" y="0"/>
                  </a:cubicBezTo>
                  <a:cubicBezTo>
                    <a:pt x="67" y="0"/>
                    <a:pt x="86" y="19"/>
                    <a:pt x="86" y="43"/>
                  </a:cubicBezTo>
                  <a:cubicBezTo>
                    <a:pt x="86" y="67"/>
                    <a:pt x="67" y="86"/>
                    <a:pt x="43" y="86"/>
                  </a:cubicBezTo>
                  <a:cubicBezTo>
                    <a:pt x="19" y="86"/>
                    <a:pt x="0" y="67"/>
                    <a:pt x="0" y="43"/>
                  </a:cubicBezTo>
                </a:path>
                <a:path w="1031" h="165">
                  <a:moveTo>
                    <a:pt x="247" y="52"/>
                  </a:moveTo>
                  <a:cubicBezTo>
                    <a:pt x="247" y="28"/>
                    <a:pt x="266" y="9"/>
                    <a:pt x="289" y="9"/>
                  </a:cubicBezTo>
                  <a:cubicBezTo>
                    <a:pt x="312" y="9"/>
                    <a:pt x="331" y="28"/>
                    <a:pt x="331" y="52"/>
                  </a:cubicBezTo>
                  <a:cubicBezTo>
                    <a:pt x="331" y="76"/>
                    <a:pt x="312" y="96"/>
                    <a:pt x="289" y="96"/>
                  </a:cubicBezTo>
                  <a:cubicBezTo>
                    <a:pt x="266" y="96"/>
                    <a:pt x="247" y="76"/>
                    <a:pt x="247" y="52"/>
                  </a:cubicBezTo>
                </a:path>
                <a:path w="1031" h="165">
                  <a:moveTo>
                    <a:pt x="945" y="123"/>
                  </a:moveTo>
                  <a:cubicBezTo>
                    <a:pt x="945" y="100"/>
                    <a:pt x="965" y="81"/>
                    <a:pt x="988" y="81"/>
                  </a:cubicBezTo>
                  <a:cubicBezTo>
                    <a:pt x="1012" y="81"/>
                    <a:pt x="1031" y="100"/>
                    <a:pt x="1031" y="123"/>
                  </a:cubicBezTo>
                  <a:cubicBezTo>
                    <a:pt x="1031" y="146"/>
                    <a:pt x="1012" y="165"/>
                    <a:pt x="988" y="165"/>
                  </a:cubicBezTo>
                  <a:cubicBezTo>
                    <a:pt x="965" y="165"/>
                    <a:pt x="945" y="146"/>
                    <a:pt x="945" y="123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669" name="picture 6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67950" y="3109037"/>
            <a:ext cx="219386" cy="428166"/>
          </a:xfrm>
          <a:prstGeom prst="rect">
            <a:avLst/>
          </a:prstGeom>
        </p:spPr>
      </p:pic>
      <p:sp>
        <p:nvSpPr>
          <p:cNvPr id="670" name="path"/>
          <p:cNvSpPr/>
          <p:nvPr/>
        </p:nvSpPr>
        <p:spPr>
          <a:xfrm>
            <a:off x="1543811" y="3889247"/>
            <a:ext cx="65532" cy="67055"/>
          </a:xfrm>
          <a:custGeom>
            <a:avLst/>
            <a:gdLst/>
            <a:ahLst/>
            <a:cxnLst/>
            <a:rect l="0" t="0" r="0" b="0"/>
            <a:pathLst>
              <a:path w="103" h="105">
                <a:moveTo>
                  <a:pt x="9" y="52"/>
                </a:moveTo>
                <a:cubicBezTo>
                  <a:pt x="9" y="28"/>
                  <a:pt x="28" y="9"/>
                  <a:pt x="51" y="9"/>
                </a:cubicBezTo>
                <a:cubicBezTo>
                  <a:pt x="74" y="9"/>
                  <a:pt x="93" y="28"/>
                  <a:pt x="93" y="52"/>
                </a:cubicBezTo>
                <a:cubicBezTo>
                  <a:pt x="93" y="76"/>
                  <a:pt x="74" y="96"/>
                  <a:pt x="51" y="96"/>
                </a:cubicBezTo>
                <a:cubicBezTo>
                  <a:pt x="28" y="96"/>
                  <a:pt x="9" y="76"/>
                  <a:pt x="9" y="52"/>
                </a:cubicBezTo>
              </a:path>
            </a:pathLst>
          </a:custGeom>
          <a:noFill/>
          <a:ln w="12192" cap="flat">
            <a:solidFill>
              <a:srgbClr val="99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71" name="path"/>
          <p:cNvSpPr/>
          <p:nvPr/>
        </p:nvSpPr>
        <p:spPr>
          <a:xfrm>
            <a:off x="1483765" y="3808942"/>
            <a:ext cx="296308" cy="312921"/>
          </a:xfrm>
          <a:custGeom>
            <a:avLst/>
            <a:gdLst/>
            <a:ahLst/>
            <a:cxnLst/>
            <a:rect l="0" t="0" r="0" b="0"/>
            <a:pathLst>
              <a:path w="466" h="492">
                <a:moveTo>
                  <a:pt x="18" y="19"/>
                </a:moveTo>
                <a:lnTo>
                  <a:pt x="203" y="485"/>
                </a:lnTo>
                <a:moveTo>
                  <a:pt x="47" y="17"/>
                </a:moveTo>
                <a:lnTo>
                  <a:pt x="455" y="274"/>
                </a:lnTo>
              </a:path>
            </a:pathLst>
          </a:custGeom>
          <a:noFill/>
          <a:ln w="25907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58" name="group 258"/>
          <p:cNvGrpSpPr/>
          <p:nvPr/>
        </p:nvGrpSpPr>
        <p:grpSpPr>
          <a:xfrm rot="21600000">
            <a:off x="4703063" y="4866132"/>
            <a:ext cx="499872" cy="184403"/>
            <a:chOff x="0" y="0"/>
            <a:chExt cx="499872" cy="184403"/>
          </a:xfrm>
        </p:grpSpPr>
        <p:sp>
          <p:nvSpPr>
            <p:cNvPr id="672" name="path"/>
            <p:cNvSpPr/>
            <p:nvPr/>
          </p:nvSpPr>
          <p:spPr>
            <a:xfrm>
              <a:off x="144780" y="6095"/>
              <a:ext cx="167639" cy="166116"/>
            </a:xfrm>
            <a:custGeom>
              <a:avLst/>
              <a:gdLst/>
              <a:ahLst/>
              <a:cxnLst/>
              <a:rect l="0" t="0" r="0" b="0"/>
              <a:pathLst>
                <a:path w="263" h="261">
                  <a:moveTo>
                    <a:pt x="0" y="130"/>
                  </a:moveTo>
                  <a:cubicBezTo>
                    <a:pt x="0" y="58"/>
                    <a:pt x="59" y="0"/>
                    <a:pt x="131" y="0"/>
                  </a:cubicBezTo>
                  <a:cubicBezTo>
                    <a:pt x="205" y="0"/>
                    <a:pt x="263" y="58"/>
                    <a:pt x="263" y="130"/>
                  </a:cubicBezTo>
                  <a:cubicBezTo>
                    <a:pt x="263" y="203"/>
                    <a:pt x="205" y="261"/>
                    <a:pt x="131" y="261"/>
                  </a:cubicBezTo>
                  <a:cubicBezTo>
                    <a:pt x="59" y="261"/>
                    <a:pt x="0" y="203"/>
                    <a:pt x="0" y="130"/>
                  </a:cubicBezTo>
                </a:path>
              </a:pathLst>
            </a:custGeom>
            <a:solidFill>
              <a:srgbClr val="FFCC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73" name="path"/>
            <p:cNvSpPr/>
            <p:nvPr/>
          </p:nvSpPr>
          <p:spPr>
            <a:xfrm>
              <a:off x="138684" y="0"/>
              <a:ext cx="179832" cy="178307"/>
            </a:xfrm>
            <a:custGeom>
              <a:avLst/>
              <a:gdLst/>
              <a:ahLst/>
              <a:cxnLst/>
              <a:rect l="0" t="0" r="0" b="0"/>
              <a:pathLst>
                <a:path w="283" h="280">
                  <a:moveTo>
                    <a:pt x="9" y="140"/>
                  </a:moveTo>
                  <a:cubicBezTo>
                    <a:pt x="9" y="68"/>
                    <a:pt x="68" y="9"/>
                    <a:pt x="141" y="9"/>
                  </a:cubicBezTo>
                  <a:cubicBezTo>
                    <a:pt x="214" y="9"/>
                    <a:pt x="273" y="68"/>
                    <a:pt x="273" y="140"/>
                  </a:cubicBezTo>
                  <a:cubicBezTo>
                    <a:pt x="273" y="212"/>
                    <a:pt x="214" y="271"/>
                    <a:pt x="141" y="271"/>
                  </a:cubicBezTo>
                  <a:cubicBezTo>
                    <a:pt x="68" y="271"/>
                    <a:pt x="9" y="212"/>
                    <a:pt x="9" y="140"/>
                  </a:cubicBez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74" name="path"/>
            <p:cNvSpPr/>
            <p:nvPr/>
          </p:nvSpPr>
          <p:spPr>
            <a:xfrm>
              <a:off x="6096" y="115823"/>
              <a:ext cx="53340" cy="53339"/>
            </a:xfrm>
            <a:custGeom>
              <a:avLst/>
              <a:gdLst/>
              <a:ahLst/>
              <a:cxnLst/>
              <a:rect l="0" t="0" r="0" b="0"/>
              <a:pathLst>
                <a:path w="84" h="83">
                  <a:moveTo>
                    <a:pt x="0" y="41"/>
                  </a:moveTo>
                  <a:cubicBezTo>
                    <a:pt x="0" y="18"/>
                    <a:pt x="18" y="0"/>
                    <a:pt x="42" y="0"/>
                  </a:cubicBezTo>
                  <a:cubicBezTo>
                    <a:pt x="65" y="0"/>
                    <a:pt x="84" y="18"/>
                    <a:pt x="84" y="41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1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75" name="path"/>
            <p:cNvSpPr/>
            <p:nvPr/>
          </p:nvSpPr>
          <p:spPr>
            <a:xfrm>
              <a:off x="0" y="109727"/>
              <a:ext cx="65532" cy="65531"/>
            </a:xfrm>
            <a:custGeom>
              <a:avLst/>
              <a:gdLst/>
              <a:ahLst/>
              <a:cxnLst/>
              <a:rect l="0" t="0" r="0" b="0"/>
              <a:pathLst>
                <a:path w="103" h="103">
                  <a:moveTo>
                    <a:pt x="9" y="51"/>
                  </a:moveTo>
                  <a:cubicBezTo>
                    <a:pt x="9" y="28"/>
                    <a:pt x="28" y="9"/>
                    <a:pt x="51" y="9"/>
                  </a:cubicBezTo>
                  <a:cubicBezTo>
                    <a:pt x="74" y="9"/>
                    <a:pt x="93" y="28"/>
                    <a:pt x="93" y="51"/>
                  </a:cubicBezTo>
                  <a:cubicBezTo>
                    <a:pt x="93" y="74"/>
                    <a:pt x="74" y="93"/>
                    <a:pt x="51" y="93"/>
                  </a:cubicBezTo>
                  <a:cubicBezTo>
                    <a:pt x="28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76" name="path"/>
            <p:cNvSpPr/>
            <p:nvPr/>
          </p:nvSpPr>
          <p:spPr>
            <a:xfrm>
              <a:off x="440436" y="124967"/>
              <a:ext cx="53340" cy="53339"/>
            </a:xfrm>
            <a:custGeom>
              <a:avLst/>
              <a:gdLst/>
              <a:ahLst/>
              <a:cxnLst/>
              <a:rect l="0" t="0" r="0" b="0"/>
              <a:pathLst>
                <a:path w="84" h="83">
                  <a:moveTo>
                    <a:pt x="0" y="42"/>
                  </a:moveTo>
                  <a:cubicBezTo>
                    <a:pt x="0" y="18"/>
                    <a:pt x="18" y="0"/>
                    <a:pt x="42" y="0"/>
                  </a:cubicBez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2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77" name="path"/>
            <p:cNvSpPr/>
            <p:nvPr/>
          </p:nvSpPr>
          <p:spPr>
            <a:xfrm>
              <a:off x="434340" y="118872"/>
              <a:ext cx="65532" cy="65531"/>
            </a:xfrm>
            <a:custGeom>
              <a:avLst/>
              <a:gdLst/>
              <a:ahLst/>
              <a:cxnLst/>
              <a:rect l="0" t="0" r="0" b="0"/>
              <a:pathLst>
                <a:path w="103" h="103">
                  <a:moveTo>
                    <a:pt x="9" y="51"/>
                  </a:moveTo>
                  <a:cubicBezTo>
                    <a:pt x="9" y="28"/>
                    <a:pt x="28" y="9"/>
                    <a:pt x="51" y="9"/>
                  </a:cubicBezTo>
                  <a:cubicBezTo>
                    <a:pt x="74" y="9"/>
                    <a:pt x="93" y="28"/>
                    <a:pt x="93" y="51"/>
                  </a:cubicBezTo>
                  <a:cubicBezTo>
                    <a:pt x="93" y="74"/>
                    <a:pt x="74" y="93"/>
                    <a:pt x="51" y="93"/>
                  </a:cubicBezTo>
                  <a:cubicBezTo>
                    <a:pt x="28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260" name="group 260"/>
          <p:cNvGrpSpPr/>
          <p:nvPr/>
        </p:nvGrpSpPr>
        <p:grpSpPr>
          <a:xfrm rot="21600000">
            <a:off x="4000530" y="5220263"/>
            <a:ext cx="318887" cy="279315"/>
            <a:chOff x="0" y="0"/>
            <a:chExt cx="318887" cy="279315"/>
          </a:xfrm>
        </p:grpSpPr>
        <p:sp>
          <p:nvSpPr>
            <p:cNvPr id="678" name="path"/>
            <p:cNvSpPr/>
            <p:nvPr/>
          </p:nvSpPr>
          <p:spPr>
            <a:xfrm>
              <a:off x="27401" y="179268"/>
              <a:ext cx="53339" cy="53340"/>
            </a:xfrm>
            <a:custGeom>
              <a:avLst/>
              <a:gdLst/>
              <a:ahLst/>
              <a:cxnLst/>
              <a:rect l="0" t="0" r="0" b="0"/>
              <a:pathLst>
                <a:path w="83" h="84">
                  <a:moveTo>
                    <a:pt x="0" y="42"/>
                  </a:moveTo>
                  <a:cubicBezTo>
                    <a:pt x="0" y="18"/>
                    <a:pt x="18" y="0"/>
                    <a:pt x="42" y="0"/>
                  </a:cubicBezTo>
                  <a:cubicBezTo>
                    <a:pt x="65" y="0"/>
                    <a:pt x="83" y="18"/>
                    <a:pt x="83" y="42"/>
                  </a:cubicBezTo>
                  <a:cubicBezTo>
                    <a:pt x="83" y="65"/>
                    <a:pt x="65" y="84"/>
                    <a:pt x="42" y="84"/>
                  </a:cubicBezTo>
                  <a:cubicBezTo>
                    <a:pt x="18" y="84"/>
                    <a:pt x="0" y="65"/>
                    <a:pt x="0" y="42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79" name="path"/>
            <p:cNvSpPr/>
            <p:nvPr/>
          </p:nvSpPr>
          <p:spPr>
            <a:xfrm>
              <a:off x="21305" y="173172"/>
              <a:ext cx="65532" cy="65532"/>
            </a:xfrm>
            <a:custGeom>
              <a:avLst/>
              <a:gdLst/>
              <a:ahLst/>
              <a:cxnLst/>
              <a:rect l="0" t="0" r="0" b="0"/>
              <a:pathLst>
                <a:path w="103" h="103">
                  <a:moveTo>
                    <a:pt x="9" y="51"/>
                  </a:moveTo>
                  <a:cubicBezTo>
                    <a:pt x="9" y="28"/>
                    <a:pt x="28" y="9"/>
                    <a:pt x="51" y="9"/>
                  </a:cubicBezTo>
                  <a:cubicBezTo>
                    <a:pt x="74" y="9"/>
                    <a:pt x="93" y="28"/>
                    <a:pt x="93" y="51"/>
                  </a:cubicBezTo>
                  <a:cubicBezTo>
                    <a:pt x="93" y="74"/>
                    <a:pt x="74" y="93"/>
                    <a:pt x="51" y="93"/>
                  </a:cubicBezTo>
                  <a:cubicBezTo>
                    <a:pt x="28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80" name="path"/>
            <p:cNvSpPr/>
            <p:nvPr/>
          </p:nvSpPr>
          <p:spPr>
            <a:xfrm>
              <a:off x="0" y="0"/>
              <a:ext cx="318887" cy="279315"/>
            </a:xfrm>
            <a:custGeom>
              <a:avLst/>
              <a:gdLst/>
              <a:ahLst/>
              <a:cxnLst/>
              <a:rect l="0" t="0" r="0" b="0"/>
              <a:pathLst>
                <a:path w="502" h="439">
                  <a:moveTo>
                    <a:pt x="485" y="19"/>
                  </a:moveTo>
                  <a:lnTo>
                    <a:pt x="5" y="165"/>
                  </a:lnTo>
                  <a:moveTo>
                    <a:pt x="485" y="45"/>
                  </a:moveTo>
                  <a:lnTo>
                    <a:pt x="195" y="427"/>
                  </a:lnTo>
                </a:path>
              </a:pathLst>
            </a:custGeom>
            <a:noFill/>
            <a:ln w="25907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262" name="group 262"/>
          <p:cNvGrpSpPr/>
          <p:nvPr/>
        </p:nvGrpSpPr>
        <p:grpSpPr>
          <a:xfrm rot="21600000">
            <a:off x="4062983" y="3183635"/>
            <a:ext cx="65532" cy="65532"/>
            <a:chOff x="0" y="0"/>
            <a:chExt cx="65532" cy="65532"/>
          </a:xfrm>
        </p:grpSpPr>
        <p:sp>
          <p:nvSpPr>
            <p:cNvPr id="681" name="path"/>
            <p:cNvSpPr/>
            <p:nvPr/>
          </p:nvSpPr>
          <p:spPr>
            <a:xfrm>
              <a:off x="6096" y="6096"/>
              <a:ext cx="53340" cy="53339"/>
            </a:xfrm>
            <a:custGeom>
              <a:avLst/>
              <a:gdLst/>
              <a:ahLst/>
              <a:cxnLst/>
              <a:rect l="0" t="0" r="0" b="0"/>
              <a:pathLst>
                <a:path w="84" h="83">
                  <a:moveTo>
                    <a:pt x="0" y="41"/>
                  </a:moveTo>
                  <a:cubicBezTo>
                    <a:pt x="0" y="18"/>
                    <a:pt x="18" y="0"/>
                    <a:pt x="42" y="0"/>
                  </a:cubicBezTo>
                  <a:cubicBezTo>
                    <a:pt x="65" y="0"/>
                    <a:pt x="84" y="18"/>
                    <a:pt x="84" y="41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1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82" name="path"/>
            <p:cNvSpPr/>
            <p:nvPr/>
          </p:nvSpPr>
          <p:spPr>
            <a:xfrm>
              <a:off x="0" y="0"/>
              <a:ext cx="65532" cy="65532"/>
            </a:xfrm>
            <a:custGeom>
              <a:avLst/>
              <a:gdLst/>
              <a:ahLst/>
              <a:cxnLst/>
              <a:rect l="0" t="0" r="0" b="0"/>
              <a:pathLst>
                <a:path w="103" h="103">
                  <a:moveTo>
                    <a:pt x="9" y="51"/>
                  </a:moveTo>
                  <a:cubicBezTo>
                    <a:pt x="9" y="28"/>
                    <a:pt x="28" y="9"/>
                    <a:pt x="51" y="9"/>
                  </a:cubicBezTo>
                  <a:cubicBezTo>
                    <a:pt x="74" y="9"/>
                    <a:pt x="93" y="28"/>
                    <a:pt x="93" y="51"/>
                  </a:cubicBezTo>
                  <a:cubicBezTo>
                    <a:pt x="93" y="74"/>
                    <a:pt x="74" y="93"/>
                    <a:pt x="51" y="93"/>
                  </a:cubicBezTo>
                  <a:cubicBezTo>
                    <a:pt x="28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83" name="path"/>
          <p:cNvSpPr/>
          <p:nvPr/>
        </p:nvSpPr>
        <p:spPr>
          <a:xfrm>
            <a:off x="4058447" y="2906066"/>
            <a:ext cx="239170" cy="330948"/>
          </a:xfrm>
          <a:custGeom>
            <a:avLst/>
            <a:gdLst/>
            <a:ahLst/>
            <a:cxnLst/>
            <a:rect l="0" t="0" r="0" b="0"/>
            <a:pathLst>
              <a:path w="376" h="521">
                <a:moveTo>
                  <a:pt x="34" y="507"/>
                </a:moveTo>
                <a:lnTo>
                  <a:pt x="361" y="126"/>
                </a:lnTo>
                <a:moveTo>
                  <a:pt x="20" y="483"/>
                </a:moveTo>
                <a:lnTo>
                  <a:pt x="56" y="1"/>
                </a:lnTo>
              </a:path>
            </a:pathLst>
          </a:custGeom>
          <a:noFill/>
          <a:ln w="25907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4" name="path"/>
          <p:cNvSpPr/>
          <p:nvPr/>
        </p:nvSpPr>
        <p:spPr>
          <a:xfrm>
            <a:off x="5577840" y="5032247"/>
            <a:ext cx="301751" cy="77723"/>
          </a:xfrm>
          <a:custGeom>
            <a:avLst/>
            <a:gdLst/>
            <a:ahLst/>
            <a:cxnLst/>
            <a:rect l="0" t="0" r="0" b="0"/>
            <a:pathLst>
              <a:path w="475" h="122">
                <a:moveTo>
                  <a:pt x="0" y="80"/>
                </a:moveTo>
                <a:cubicBezTo>
                  <a:pt x="0" y="57"/>
                  <a:pt x="19" y="38"/>
                  <a:pt x="43" y="38"/>
                </a:cubicBezTo>
                <a:cubicBezTo>
                  <a:pt x="66" y="38"/>
                  <a:pt x="86" y="57"/>
                  <a:pt x="86" y="80"/>
                </a:cubicBezTo>
                <a:cubicBezTo>
                  <a:pt x="86" y="103"/>
                  <a:pt x="66" y="122"/>
                  <a:pt x="43" y="122"/>
                </a:cubicBezTo>
                <a:cubicBezTo>
                  <a:pt x="19" y="122"/>
                  <a:pt x="0" y="103"/>
                  <a:pt x="0" y="80"/>
                </a:cubicBezTo>
              </a:path>
              <a:path w="475" h="122">
                <a:moveTo>
                  <a:pt x="391" y="43"/>
                </a:moveTo>
                <a:cubicBezTo>
                  <a:pt x="391" y="19"/>
                  <a:pt x="410" y="0"/>
                  <a:pt x="433" y="0"/>
                </a:cubicBezTo>
                <a:cubicBezTo>
                  <a:pt x="456" y="0"/>
                  <a:pt x="475" y="19"/>
                  <a:pt x="475" y="43"/>
                </a:cubicBezTo>
                <a:cubicBezTo>
                  <a:pt x="475" y="67"/>
                  <a:pt x="456" y="86"/>
                  <a:pt x="433" y="86"/>
                </a:cubicBezTo>
                <a:cubicBezTo>
                  <a:pt x="410" y="86"/>
                  <a:pt x="391" y="67"/>
                  <a:pt x="391" y="43"/>
                </a:cubicBezTo>
              </a:path>
            </a:pathLst>
          </a:custGeom>
          <a:solidFill>
            <a:srgbClr val="99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64" name="group 264"/>
          <p:cNvGrpSpPr/>
          <p:nvPr/>
        </p:nvGrpSpPr>
        <p:grpSpPr>
          <a:xfrm rot="21600000">
            <a:off x="5343144" y="5023104"/>
            <a:ext cx="67055" cy="65531"/>
            <a:chOff x="0" y="0"/>
            <a:chExt cx="67055" cy="65531"/>
          </a:xfrm>
        </p:grpSpPr>
        <p:sp>
          <p:nvSpPr>
            <p:cNvPr id="685" name="path"/>
            <p:cNvSpPr/>
            <p:nvPr/>
          </p:nvSpPr>
          <p:spPr>
            <a:xfrm>
              <a:off x="6096" y="6095"/>
              <a:ext cx="54863" cy="53339"/>
            </a:xfrm>
            <a:custGeom>
              <a:avLst/>
              <a:gdLst/>
              <a:ahLst/>
              <a:cxnLst/>
              <a:rect l="0" t="0" r="0" b="0"/>
              <a:pathLst>
                <a:path w="86" h="83">
                  <a:moveTo>
                    <a:pt x="0" y="42"/>
                  </a:moveTo>
                  <a:cubicBezTo>
                    <a:pt x="0" y="18"/>
                    <a:pt x="19" y="0"/>
                    <a:pt x="43" y="0"/>
                  </a:cubicBezTo>
                  <a:cubicBezTo>
                    <a:pt x="66" y="0"/>
                    <a:pt x="86" y="18"/>
                    <a:pt x="86" y="42"/>
                  </a:cubicBezTo>
                  <a:cubicBezTo>
                    <a:pt x="86" y="65"/>
                    <a:pt x="66" y="83"/>
                    <a:pt x="43" y="83"/>
                  </a:cubicBezTo>
                  <a:cubicBezTo>
                    <a:pt x="19" y="83"/>
                    <a:pt x="0" y="65"/>
                    <a:pt x="0" y="42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86" name="path"/>
            <p:cNvSpPr/>
            <p:nvPr/>
          </p:nvSpPr>
          <p:spPr>
            <a:xfrm>
              <a:off x="0" y="0"/>
              <a:ext cx="67055" cy="65531"/>
            </a:xfrm>
            <a:custGeom>
              <a:avLst/>
              <a:gdLst/>
              <a:ahLst/>
              <a:cxnLst/>
              <a:rect l="0" t="0" r="0" b="0"/>
              <a:pathLst>
                <a:path w="105" h="103">
                  <a:moveTo>
                    <a:pt x="9" y="51"/>
                  </a:moveTo>
                  <a:cubicBezTo>
                    <a:pt x="9" y="28"/>
                    <a:pt x="29" y="9"/>
                    <a:pt x="52" y="9"/>
                  </a:cubicBezTo>
                  <a:cubicBezTo>
                    <a:pt x="76" y="9"/>
                    <a:pt x="95" y="28"/>
                    <a:pt x="95" y="51"/>
                  </a:cubicBezTo>
                  <a:cubicBezTo>
                    <a:pt x="95" y="74"/>
                    <a:pt x="76" y="93"/>
                    <a:pt x="52" y="93"/>
                  </a:cubicBezTo>
                  <a:cubicBezTo>
                    <a:pt x="29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87" name="path"/>
          <p:cNvSpPr/>
          <p:nvPr/>
        </p:nvSpPr>
        <p:spPr>
          <a:xfrm>
            <a:off x="5571744" y="5050535"/>
            <a:ext cx="67055" cy="65531"/>
          </a:xfrm>
          <a:custGeom>
            <a:avLst/>
            <a:gdLst/>
            <a:ahLst/>
            <a:cxnLst/>
            <a:rect l="0" t="0" r="0" b="0"/>
            <a:pathLst>
              <a:path w="105" h="103">
                <a:moveTo>
                  <a:pt x="9" y="51"/>
                </a:moveTo>
                <a:cubicBezTo>
                  <a:pt x="9" y="28"/>
                  <a:pt x="29" y="9"/>
                  <a:pt x="52" y="9"/>
                </a:cubicBezTo>
                <a:cubicBezTo>
                  <a:pt x="76" y="9"/>
                  <a:pt x="95" y="28"/>
                  <a:pt x="95" y="51"/>
                </a:cubicBezTo>
                <a:cubicBezTo>
                  <a:pt x="95" y="74"/>
                  <a:pt x="76" y="93"/>
                  <a:pt x="52" y="93"/>
                </a:cubicBezTo>
                <a:cubicBezTo>
                  <a:pt x="29" y="93"/>
                  <a:pt x="9" y="74"/>
                  <a:pt x="9" y="51"/>
                </a:cubicBezTo>
              </a:path>
            </a:pathLst>
          </a:custGeom>
          <a:noFill/>
          <a:ln w="12192" cap="flat">
            <a:solidFill>
              <a:srgbClr val="99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8" name="path"/>
          <p:cNvSpPr/>
          <p:nvPr/>
        </p:nvSpPr>
        <p:spPr>
          <a:xfrm>
            <a:off x="5820155" y="5026152"/>
            <a:ext cx="65532" cy="67055"/>
          </a:xfrm>
          <a:custGeom>
            <a:avLst/>
            <a:gdLst/>
            <a:ahLst/>
            <a:cxnLst/>
            <a:rect l="0" t="0" r="0" b="0"/>
            <a:pathLst>
              <a:path w="103" h="105">
                <a:moveTo>
                  <a:pt x="9" y="52"/>
                </a:moveTo>
                <a:cubicBezTo>
                  <a:pt x="9" y="28"/>
                  <a:pt x="28" y="9"/>
                  <a:pt x="51" y="9"/>
                </a:cubicBezTo>
                <a:cubicBezTo>
                  <a:pt x="74" y="9"/>
                  <a:pt x="93" y="28"/>
                  <a:pt x="93" y="52"/>
                </a:cubicBezTo>
                <a:cubicBezTo>
                  <a:pt x="93" y="76"/>
                  <a:pt x="74" y="96"/>
                  <a:pt x="51" y="96"/>
                </a:cubicBezTo>
                <a:cubicBezTo>
                  <a:pt x="28" y="96"/>
                  <a:pt x="9" y="76"/>
                  <a:pt x="9" y="52"/>
                </a:cubicBezTo>
              </a:path>
            </a:pathLst>
          </a:custGeom>
          <a:noFill/>
          <a:ln w="12192" cap="flat">
            <a:solidFill>
              <a:srgbClr val="99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9" name="path"/>
          <p:cNvSpPr/>
          <p:nvPr/>
        </p:nvSpPr>
        <p:spPr>
          <a:xfrm>
            <a:off x="5471782" y="4964581"/>
            <a:ext cx="317338" cy="228812"/>
          </a:xfrm>
          <a:custGeom>
            <a:avLst/>
            <a:gdLst/>
            <a:ahLst/>
            <a:cxnLst/>
            <a:rect l="0" t="0" r="0" b="0"/>
            <a:pathLst>
              <a:path w="499" h="360">
                <a:moveTo>
                  <a:pt x="492" y="203"/>
                </a:moveTo>
                <a:lnTo>
                  <a:pt x="26" y="18"/>
                </a:lnTo>
                <a:moveTo>
                  <a:pt x="468" y="222"/>
                </a:moveTo>
                <a:lnTo>
                  <a:pt x="5" y="340"/>
                </a:lnTo>
              </a:path>
            </a:pathLst>
          </a:custGeom>
          <a:noFill/>
          <a:ln w="25907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90" name="picture 6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40821" y="6197398"/>
            <a:ext cx="311321" cy="230344"/>
          </a:xfrm>
          <a:prstGeom prst="rect">
            <a:avLst/>
          </a:prstGeom>
        </p:spPr>
      </p:pic>
      <p:sp>
        <p:nvSpPr>
          <p:cNvPr id="691" name="path"/>
          <p:cNvSpPr/>
          <p:nvPr/>
        </p:nvSpPr>
        <p:spPr>
          <a:xfrm>
            <a:off x="2749295" y="4373117"/>
            <a:ext cx="358266" cy="97917"/>
          </a:xfrm>
          <a:custGeom>
            <a:avLst/>
            <a:gdLst/>
            <a:ahLst/>
            <a:cxnLst/>
            <a:rect l="0" t="0" r="0" b="0"/>
            <a:pathLst>
              <a:path w="564" h="154">
                <a:moveTo>
                  <a:pt x="554" y="9"/>
                </a:moveTo>
                <a:lnTo>
                  <a:pt x="377" y="67"/>
                </a:lnTo>
                <a:lnTo>
                  <a:pt x="197" y="114"/>
                </a:lnTo>
                <a:lnTo>
                  <a:pt x="9" y="144"/>
                </a:lnTo>
              </a:path>
            </a:pathLst>
          </a:custGeom>
          <a:noFill/>
          <a:ln w="12192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92" name="rect"/>
          <p:cNvSpPr/>
          <p:nvPr/>
        </p:nvSpPr>
        <p:spPr>
          <a:xfrm>
            <a:off x="2855976" y="4427220"/>
            <a:ext cx="53339" cy="54863"/>
          </a:xfrm>
          <a:prstGeom prst="rect">
            <a:avLst/>
          </a:prstGeom>
          <a:solidFill>
            <a:srgbClr val="99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66" name="group 266"/>
          <p:cNvGrpSpPr/>
          <p:nvPr/>
        </p:nvGrpSpPr>
        <p:grpSpPr>
          <a:xfrm rot="21600000">
            <a:off x="2733489" y="4296970"/>
            <a:ext cx="318569" cy="221687"/>
            <a:chOff x="0" y="0"/>
            <a:chExt cx="318569" cy="221687"/>
          </a:xfrm>
        </p:grpSpPr>
        <p:sp>
          <p:nvSpPr>
            <p:cNvPr id="693" name="path"/>
            <p:cNvSpPr/>
            <p:nvPr/>
          </p:nvSpPr>
          <p:spPr>
            <a:xfrm>
              <a:off x="116390" y="124153"/>
              <a:ext cx="65531" cy="67055"/>
            </a:xfrm>
            <a:custGeom>
              <a:avLst/>
              <a:gdLst/>
              <a:ahLst/>
              <a:cxnLst/>
              <a:rect l="0" t="0" r="0" b="0"/>
              <a:pathLst>
                <a:path w="103" h="105">
                  <a:moveTo>
                    <a:pt x="9" y="52"/>
                  </a:moveTo>
                  <a:cubicBezTo>
                    <a:pt x="9" y="28"/>
                    <a:pt x="28" y="9"/>
                    <a:pt x="51" y="9"/>
                  </a:cubicBezTo>
                  <a:cubicBezTo>
                    <a:pt x="74" y="9"/>
                    <a:pt x="93" y="28"/>
                    <a:pt x="93" y="52"/>
                  </a:cubicBezTo>
                  <a:cubicBezTo>
                    <a:pt x="93" y="76"/>
                    <a:pt x="74" y="95"/>
                    <a:pt x="51" y="95"/>
                  </a:cubicBezTo>
                  <a:cubicBezTo>
                    <a:pt x="28" y="95"/>
                    <a:pt x="9" y="76"/>
                    <a:pt x="9" y="52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94" name="path"/>
            <p:cNvSpPr/>
            <p:nvPr/>
          </p:nvSpPr>
          <p:spPr>
            <a:xfrm>
              <a:off x="0" y="0"/>
              <a:ext cx="318569" cy="221687"/>
            </a:xfrm>
            <a:custGeom>
              <a:avLst/>
              <a:gdLst/>
              <a:ahLst/>
              <a:cxnLst/>
              <a:rect l="0" t="0" r="0" b="0"/>
              <a:pathLst>
                <a:path w="501" h="349">
                  <a:moveTo>
                    <a:pt x="2" y="319"/>
                  </a:moveTo>
                  <a:lnTo>
                    <a:pt x="501" y="328"/>
                  </a:lnTo>
                  <a:moveTo>
                    <a:pt x="11" y="290"/>
                  </a:moveTo>
                  <a:lnTo>
                    <a:pt x="402" y="16"/>
                  </a:lnTo>
                </a:path>
              </a:pathLst>
            </a:custGeom>
            <a:noFill/>
            <a:ln w="25907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695" name="table 695"/>
          <p:cNvGraphicFramePr>
            <a:graphicFrameLocks noGrp="1"/>
          </p:cNvGraphicFramePr>
          <p:nvPr/>
        </p:nvGraphicFramePr>
        <p:xfrm>
          <a:off x="586739" y="6100374"/>
          <a:ext cx="219075" cy="243205"/>
        </p:xfrm>
        <a:graphic>
          <a:graphicData uri="http://schemas.openxmlformats.org/drawingml/2006/table">
            <a:tbl>
              <a:tblPr/>
              <a:tblGrid>
                <a:gridCol w="219075"/>
              </a:tblGrid>
              <a:tr h="227330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5875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75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75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75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96" name="picture 69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460910" y="3759961"/>
            <a:ext cx="298920" cy="164591"/>
          </a:xfrm>
          <a:prstGeom prst="rect">
            <a:avLst/>
          </a:prstGeom>
        </p:spPr>
      </p:pic>
      <p:grpSp>
        <p:nvGrpSpPr>
          <p:cNvPr id="268" name="group 268"/>
          <p:cNvGrpSpPr/>
          <p:nvPr/>
        </p:nvGrpSpPr>
        <p:grpSpPr>
          <a:xfrm rot="21600000">
            <a:off x="3184270" y="2260091"/>
            <a:ext cx="693293" cy="68579"/>
            <a:chOff x="0" y="0"/>
            <a:chExt cx="693293" cy="68579"/>
          </a:xfrm>
        </p:grpSpPr>
        <p:sp>
          <p:nvSpPr>
            <p:cNvPr id="697" name="path"/>
            <p:cNvSpPr/>
            <p:nvPr/>
          </p:nvSpPr>
          <p:spPr>
            <a:xfrm>
              <a:off x="0" y="19177"/>
              <a:ext cx="693293" cy="23241"/>
            </a:xfrm>
            <a:custGeom>
              <a:avLst/>
              <a:gdLst/>
              <a:ahLst/>
              <a:cxnLst/>
              <a:rect l="0" t="0" r="0" b="0"/>
              <a:pathLst>
                <a:path w="1091" h="36">
                  <a:moveTo>
                    <a:pt x="9" y="22"/>
                  </a:moveTo>
                  <a:lnTo>
                    <a:pt x="277" y="14"/>
                  </a:lnTo>
                  <a:lnTo>
                    <a:pt x="554" y="9"/>
                  </a:lnTo>
                  <a:lnTo>
                    <a:pt x="829" y="9"/>
                  </a:lnTo>
                  <a:lnTo>
                    <a:pt x="1082" y="27"/>
                  </a:lnTo>
                </a:path>
              </a:pathLst>
            </a:custGeom>
            <a:noFill/>
            <a:ln w="12192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98" name="path"/>
            <p:cNvSpPr/>
            <p:nvPr/>
          </p:nvSpPr>
          <p:spPr>
            <a:xfrm>
              <a:off x="40513" y="0"/>
              <a:ext cx="426719" cy="68579"/>
            </a:xfrm>
            <a:custGeom>
              <a:avLst/>
              <a:gdLst/>
              <a:ahLst/>
              <a:cxnLst/>
              <a:rect l="0" t="0" r="0" b="0"/>
              <a:pathLst>
                <a:path w="671" h="107">
                  <a:moveTo>
                    <a:pt x="285" y="65"/>
                  </a:moveTo>
                  <a:cubicBezTo>
                    <a:pt x="285" y="42"/>
                    <a:pt x="305" y="24"/>
                    <a:pt x="328" y="24"/>
                  </a:cubicBezTo>
                  <a:cubicBezTo>
                    <a:pt x="352" y="24"/>
                    <a:pt x="371" y="42"/>
                    <a:pt x="371" y="65"/>
                  </a:cubicBezTo>
                  <a:cubicBezTo>
                    <a:pt x="371" y="89"/>
                    <a:pt x="352" y="107"/>
                    <a:pt x="328" y="107"/>
                  </a:cubicBezTo>
                  <a:cubicBezTo>
                    <a:pt x="305" y="107"/>
                    <a:pt x="285" y="89"/>
                    <a:pt x="285" y="65"/>
                  </a:cubicBezTo>
                </a:path>
                <a:path w="671" h="107">
                  <a:moveTo>
                    <a:pt x="0" y="43"/>
                  </a:moveTo>
                  <a:cubicBezTo>
                    <a:pt x="0" y="19"/>
                    <a:pt x="18" y="0"/>
                    <a:pt x="41" y="0"/>
                  </a:cubicBezTo>
                  <a:cubicBezTo>
                    <a:pt x="65" y="0"/>
                    <a:pt x="83" y="19"/>
                    <a:pt x="83" y="43"/>
                  </a:cubicBezTo>
                  <a:cubicBezTo>
                    <a:pt x="83" y="67"/>
                    <a:pt x="65" y="86"/>
                    <a:pt x="41" y="86"/>
                  </a:cubicBezTo>
                  <a:cubicBezTo>
                    <a:pt x="18" y="86"/>
                    <a:pt x="0" y="67"/>
                    <a:pt x="0" y="43"/>
                  </a:cubicBezTo>
                </a:path>
                <a:path w="671" h="107">
                  <a:moveTo>
                    <a:pt x="585" y="58"/>
                  </a:moveTo>
                  <a:cubicBezTo>
                    <a:pt x="585" y="35"/>
                    <a:pt x="605" y="16"/>
                    <a:pt x="628" y="16"/>
                  </a:cubicBezTo>
                  <a:cubicBezTo>
                    <a:pt x="652" y="16"/>
                    <a:pt x="671" y="35"/>
                    <a:pt x="671" y="58"/>
                  </a:cubicBezTo>
                  <a:cubicBezTo>
                    <a:pt x="671" y="82"/>
                    <a:pt x="652" y="100"/>
                    <a:pt x="628" y="100"/>
                  </a:cubicBezTo>
                  <a:cubicBezTo>
                    <a:pt x="605" y="100"/>
                    <a:pt x="585" y="82"/>
                    <a:pt x="585" y="58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99" name="path"/>
          <p:cNvSpPr/>
          <p:nvPr/>
        </p:nvSpPr>
        <p:spPr>
          <a:xfrm>
            <a:off x="1384330" y="3690144"/>
            <a:ext cx="193994" cy="195752"/>
          </a:xfrm>
          <a:custGeom>
            <a:avLst/>
            <a:gdLst/>
            <a:ahLst/>
            <a:cxnLst/>
            <a:rect l="0" t="0" r="0" b="0"/>
            <a:pathLst>
              <a:path w="305" h="308">
                <a:moveTo>
                  <a:pt x="11" y="13"/>
                </a:moveTo>
                <a:lnTo>
                  <a:pt x="157" y="303"/>
                </a:lnTo>
                <a:moveTo>
                  <a:pt x="3" y="8"/>
                </a:moveTo>
                <a:lnTo>
                  <a:pt x="301" y="143"/>
                </a:lnTo>
              </a:path>
            </a:pathLst>
          </a:custGeom>
          <a:noFill/>
          <a:ln w="12192" cap="flat">
            <a:solidFill>
              <a:srgbClr val="0080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70" name="group 270"/>
          <p:cNvGrpSpPr/>
          <p:nvPr/>
        </p:nvGrpSpPr>
        <p:grpSpPr>
          <a:xfrm rot="21600000">
            <a:off x="1915668" y="4169664"/>
            <a:ext cx="179831" cy="178307"/>
            <a:chOff x="0" y="0"/>
            <a:chExt cx="179831" cy="178307"/>
          </a:xfrm>
        </p:grpSpPr>
        <p:sp>
          <p:nvSpPr>
            <p:cNvPr id="700" name="path"/>
            <p:cNvSpPr/>
            <p:nvPr/>
          </p:nvSpPr>
          <p:spPr>
            <a:xfrm>
              <a:off x="6095" y="6095"/>
              <a:ext cx="167639" cy="166115"/>
            </a:xfrm>
            <a:custGeom>
              <a:avLst/>
              <a:gdLst/>
              <a:ahLst/>
              <a:cxnLst/>
              <a:rect l="0" t="0" r="0" b="0"/>
              <a:pathLst>
                <a:path w="263" h="261">
                  <a:moveTo>
                    <a:pt x="0" y="130"/>
                  </a:moveTo>
                  <a:cubicBezTo>
                    <a:pt x="0" y="58"/>
                    <a:pt x="58" y="0"/>
                    <a:pt x="131" y="0"/>
                  </a:cubicBezTo>
                  <a:cubicBezTo>
                    <a:pt x="205" y="0"/>
                    <a:pt x="263" y="58"/>
                    <a:pt x="263" y="130"/>
                  </a:cubicBezTo>
                  <a:cubicBezTo>
                    <a:pt x="263" y="202"/>
                    <a:pt x="205" y="261"/>
                    <a:pt x="131" y="261"/>
                  </a:cubicBezTo>
                  <a:cubicBezTo>
                    <a:pt x="58" y="261"/>
                    <a:pt x="0" y="202"/>
                    <a:pt x="0" y="130"/>
                  </a:cubicBezTo>
                </a:path>
              </a:pathLst>
            </a:custGeom>
            <a:solidFill>
              <a:srgbClr val="FFCC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01" name="path"/>
            <p:cNvSpPr/>
            <p:nvPr/>
          </p:nvSpPr>
          <p:spPr>
            <a:xfrm>
              <a:off x="0" y="0"/>
              <a:ext cx="179831" cy="178307"/>
            </a:xfrm>
            <a:custGeom>
              <a:avLst/>
              <a:gdLst/>
              <a:ahLst/>
              <a:cxnLst/>
              <a:rect l="0" t="0" r="0" b="0"/>
              <a:pathLst>
                <a:path w="283" h="280">
                  <a:moveTo>
                    <a:pt x="9" y="140"/>
                  </a:moveTo>
                  <a:cubicBezTo>
                    <a:pt x="9" y="68"/>
                    <a:pt x="68" y="9"/>
                    <a:pt x="141" y="9"/>
                  </a:cubicBezTo>
                  <a:cubicBezTo>
                    <a:pt x="214" y="9"/>
                    <a:pt x="273" y="68"/>
                    <a:pt x="273" y="140"/>
                  </a:cubicBezTo>
                  <a:cubicBezTo>
                    <a:pt x="273" y="212"/>
                    <a:pt x="214" y="271"/>
                    <a:pt x="141" y="271"/>
                  </a:cubicBezTo>
                  <a:cubicBezTo>
                    <a:pt x="68" y="271"/>
                    <a:pt x="9" y="212"/>
                    <a:pt x="9" y="140"/>
                  </a:cubicBez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272" name="group 272"/>
          <p:cNvGrpSpPr/>
          <p:nvPr/>
        </p:nvGrpSpPr>
        <p:grpSpPr>
          <a:xfrm rot="21600000">
            <a:off x="3573779" y="5596127"/>
            <a:ext cx="178308" cy="178308"/>
            <a:chOff x="0" y="0"/>
            <a:chExt cx="178308" cy="178308"/>
          </a:xfrm>
        </p:grpSpPr>
        <p:sp>
          <p:nvSpPr>
            <p:cNvPr id="702" name="path"/>
            <p:cNvSpPr/>
            <p:nvPr/>
          </p:nvSpPr>
          <p:spPr>
            <a:xfrm>
              <a:off x="6096" y="6096"/>
              <a:ext cx="166116" cy="166116"/>
            </a:xfrm>
            <a:custGeom>
              <a:avLst/>
              <a:gdLst/>
              <a:ahLst/>
              <a:cxnLst/>
              <a:rect l="0" t="0" r="0" b="0"/>
              <a:pathLst>
                <a:path w="261" h="261">
                  <a:moveTo>
                    <a:pt x="0" y="130"/>
                  </a:moveTo>
                  <a:cubicBezTo>
                    <a:pt x="0" y="58"/>
                    <a:pt x="58" y="0"/>
                    <a:pt x="130" y="0"/>
                  </a:cubicBezTo>
                  <a:cubicBezTo>
                    <a:pt x="203" y="0"/>
                    <a:pt x="261" y="58"/>
                    <a:pt x="261" y="130"/>
                  </a:cubicBezTo>
                  <a:cubicBezTo>
                    <a:pt x="261" y="203"/>
                    <a:pt x="203" y="261"/>
                    <a:pt x="130" y="261"/>
                  </a:cubicBezTo>
                  <a:cubicBezTo>
                    <a:pt x="58" y="261"/>
                    <a:pt x="0" y="203"/>
                    <a:pt x="0" y="130"/>
                  </a:cubicBezTo>
                </a:path>
              </a:pathLst>
            </a:custGeom>
            <a:solidFill>
              <a:srgbClr val="FFCC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03" name="path"/>
            <p:cNvSpPr/>
            <p:nvPr/>
          </p:nvSpPr>
          <p:spPr>
            <a:xfrm>
              <a:off x="0" y="0"/>
              <a:ext cx="178308" cy="178308"/>
            </a:xfrm>
            <a:custGeom>
              <a:avLst/>
              <a:gdLst/>
              <a:ahLst/>
              <a:cxnLst/>
              <a:rect l="0" t="0" r="0" b="0"/>
              <a:pathLst>
                <a:path w="280" h="280">
                  <a:moveTo>
                    <a:pt x="9" y="140"/>
                  </a:moveTo>
                  <a:cubicBezTo>
                    <a:pt x="9" y="68"/>
                    <a:pt x="68" y="9"/>
                    <a:pt x="140" y="9"/>
                  </a:cubicBezTo>
                  <a:cubicBezTo>
                    <a:pt x="212" y="9"/>
                    <a:pt x="271" y="68"/>
                    <a:pt x="271" y="140"/>
                  </a:cubicBezTo>
                  <a:cubicBezTo>
                    <a:pt x="271" y="212"/>
                    <a:pt x="212" y="271"/>
                    <a:pt x="140" y="271"/>
                  </a:cubicBezTo>
                  <a:cubicBezTo>
                    <a:pt x="68" y="271"/>
                    <a:pt x="9" y="212"/>
                    <a:pt x="9" y="140"/>
                  </a:cubicBez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704" name="path"/>
          <p:cNvSpPr/>
          <p:nvPr/>
        </p:nvSpPr>
        <p:spPr>
          <a:xfrm>
            <a:off x="3865371" y="2290317"/>
            <a:ext cx="218567" cy="53467"/>
          </a:xfrm>
          <a:custGeom>
            <a:avLst/>
            <a:gdLst/>
            <a:ahLst/>
            <a:cxnLst/>
            <a:rect l="0" t="0" r="0" b="0"/>
            <a:pathLst>
              <a:path w="344" h="84">
                <a:moveTo>
                  <a:pt x="9" y="9"/>
                </a:moveTo>
                <a:lnTo>
                  <a:pt x="132" y="22"/>
                </a:lnTo>
                <a:lnTo>
                  <a:pt x="237" y="44"/>
                </a:lnTo>
                <a:lnTo>
                  <a:pt x="334" y="74"/>
                </a:lnTo>
              </a:path>
            </a:pathLst>
          </a:custGeom>
          <a:noFill/>
          <a:ln w="12192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74" name="group 274"/>
          <p:cNvGrpSpPr/>
          <p:nvPr/>
        </p:nvGrpSpPr>
        <p:grpSpPr>
          <a:xfrm rot="21600000">
            <a:off x="3842003" y="2202179"/>
            <a:ext cx="178308" cy="178308"/>
            <a:chOff x="0" y="0"/>
            <a:chExt cx="178308" cy="178308"/>
          </a:xfrm>
        </p:grpSpPr>
        <p:sp>
          <p:nvSpPr>
            <p:cNvPr id="705" name="path"/>
            <p:cNvSpPr/>
            <p:nvPr/>
          </p:nvSpPr>
          <p:spPr>
            <a:xfrm>
              <a:off x="6096" y="6096"/>
              <a:ext cx="166115" cy="166115"/>
            </a:xfrm>
            <a:custGeom>
              <a:avLst/>
              <a:gdLst/>
              <a:ahLst/>
              <a:cxnLst/>
              <a:rect l="0" t="0" r="0" b="0"/>
              <a:pathLst>
                <a:path w="261" h="261">
                  <a:moveTo>
                    <a:pt x="0" y="130"/>
                  </a:moveTo>
                  <a:cubicBezTo>
                    <a:pt x="0" y="58"/>
                    <a:pt x="58" y="0"/>
                    <a:pt x="130" y="0"/>
                  </a:cubicBezTo>
                  <a:cubicBezTo>
                    <a:pt x="202" y="0"/>
                    <a:pt x="261" y="58"/>
                    <a:pt x="261" y="130"/>
                  </a:cubicBezTo>
                  <a:cubicBezTo>
                    <a:pt x="261" y="202"/>
                    <a:pt x="202" y="261"/>
                    <a:pt x="130" y="261"/>
                  </a:cubicBezTo>
                  <a:cubicBezTo>
                    <a:pt x="58" y="261"/>
                    <a:pt x="0" y="202"/>
                    <a:pt x="0" y="130"/>
                  </a:cubicBezTo>
                </a:path>
              </a:pathLst>
            </a:custGeom>
            <a:solidFill>
              <a:srgbClr val="FFCC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06" name="path"/>
            <p:cNvSpPr/>
            <p:nvPr/>
          </p:nvSpPr>
          <p:spPr>
            <a:xfrm>
              <a:off x="0" y="0"/>
              <a:ext cx="178308" cy="178308"/>
            </a:xfrm>
            <a:custGeom>
              <a:avLst/>
              <a:gdLst/>
              <a:ahLst/>
              <a:cxnLst/>
              <a:rect l="0" t="0" r="0" b="0"/>
              <a:pathLst>
                <a:path w="280" h="280">
                  <a:moveTo>
                    <a:pt x="9" y="140"/>
                  </a:moveTo>
                  <a:cubicBezTo>
                    <a:pt x="9" y="68"/>
                    <a:pt x="68" y="9"/>
                    <a:pt x="140" y="9"/>
                  </a:cubicBezTo>
                  <a:cubicBezTo>
                    <a:pt x="212" y="9"/>
                    <a:pt x="271" y="68"/>
                    <a:pt x="271" y="140"/>
                  </a:cubicBezTo>
                  <a:cubicBezTo>
                    <a:pt x="271" y="212"/>
                    <a:pt x="212" y="271"/>
                    <a:pt x="140" y="271"/>
                  </a:cubicBezTo>
                  <a:cubicBezTo>
                    <a:pt x="68" y="271"/>
                    <a:pt x="9" y="212"/>
                    <a:pt x="9" y="140"/>
                  </a:cubicBez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707" name="picture 7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6215637" y="4513639"/>
            <a:ext cx="219380" cy="127176"/>
          </a:xfrm>
          <a:prstGeom prst="rect">
            <a:avLst/>
          </a:prstGeom>
        </p:spPr>
      </p:pic>
      <p:sp>
        <p:nvSpPr>
          <p:cNvPr id="708" name="rect"/>
          <p:cNvSpPr/>
          <p:nvPr/>
        </p:nvSpPr>
        <p:spPr>
          <a:xfrm>
            <a:off x="764923" y="6281861"/>
            <a:ext cx="23866" cy="27065"/>
          </a:xfrm>
          <a:prstGeom prst="rect">
            <a:avLst/>
          </a:prstGeom>
          <a:solidFill>
            <a:srgbClr val="FF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09" name="path"/>
          <p:cNvSpPr/>
          <p:nvPr/>
        </p:nvSpPr>
        <p:spPr>
          <a:xfrm>
            <a:off x="615617" y="6135401"/>
            <a:ext cx="160465" cy="173525"/>
          </a:xfrm>
          <a:custGeom>
            <a:avLst/>
            <a:gdLst/>
            <a:ahLst/>
            <a:cxnLst/>
            <a:rect l="0" t="0" r="0" b="0"/>
            <a:pathLst>
              <a:path w="252" h="273">
                <a:moveTo>
                  <a:pt x="7" y="7"/>
                </a:moveTo>
                <a:lnTo>
                  <a:pt x="245" y="265"/>
                </a:lnTo>
                <a:moveTo>
                  <a:pt x="7" y="265"/>
                </a:moveTo>
                <a:lnTo>
                  <a:pt x="245" y="7"/>
                </a:lnTo>
              </a:path>
            </a:pathLst>
          </a:custGeom>
          <a:noFill/>
          <a:ln w="9561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10" name="picture 7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6215636" y="4398261"/>
            <a:ext cx="219380" cy="124916"/>
          </a:xfrm>
          <a:prstGeom prst="rect">
            <a:avLst/>
          </a:prstGeom>
        </p:spPr>
      </p:pic>
      <p:grpSp>
        <p:nvGrpSpPr>
          <p:cNvPr id="276" name="group 276"/>
          <p:cNvGrpSpPr/>
          <p:nvPr/>
        </p:nvGrpSpPr>
        <p:grpSpPr>
          <a:xfrm rot="21600000">
            <a:off x="4071746" y="2331592"/>
            <a:ext cx="156591" cy="158242"/>
            <a:chOff x="0" y="0"/>
            <a:chExt cx="156591" cy="158242"/>
          </a:xfrm>
        </p:grpSpPr>
        <p:sp>
          <p:nvSpPr>
            <p:cNvPr id="711" name="path"/>
            <p:cNvSpPr/>
            <p:nvPr/>
          </p:nvSpPr>
          <p:spPr>
            <a:xfrm>
              <a:off x="0" y="0"/>
              <a:ext cx="156591" cy="158242"/>
            </a:xfrm>
            <a:custGeom>
              <a:avLst/>
              <a:gdLst/>
              <a:ahLst/>
              <a:cxnLst/>
              <a:rect l="0" t="0" r="0" b="0"/>
              <a:pathLst>
                <a:path w="246" h="249">
                  <a:moveTo>
                    <a:pt x="9" y="9"/>
                  </a:moveTo>
                  <a:lnTo>
                    <a:pt x="92" y="49"/>
                  </a:lnTo>
                  <a:lnTo>
                    <a:pt x="157" y="104"/>
                  </a:lnTo>
                  <a:lnTo>
                    <a:pt x="204" y="162"/>
                  </a:lnTo>
                  <a:lnTo>
                    <a:pt x="237" y="239"/>
                  </a:lnTo>
                </a:path>
              </a:pathLst>
            </a:custGeom>
            <a:noFill/>
            <a:ln w="12192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12" name="path"/>
            <p:cNvSpPr/>
            <p:nvPr/>
          </p:nvSpPr>
          <p:spPr>
            <a:xfrm>
              <a:off x="43053" y="12319"/>
              <a:ext cx="53340" cy="53339"/>
            </a:xfrm>
            <a:custGeom>
              <a:avLst/>
              <a:gdLst/>
              <a:ahLst/>
              <a:cxnLst/>
              <a:rect l="0" t="0" r="0" b="0"/>
              <a:pathLst>
                <a:path w="84" h="83">
                  <a:moveTo>
                    <a:pt x="0" y="42"/>
                  </a:moveTo>
                  <a:cubicBezTo>
                    <a:pt x="0" y="18"/>
                    <a:pt x="18" y="0"/>
                    <a:pt x="42" y="0"/>
                  </a:cubicBez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2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13" name="path"/>
            <p:cNvSpPr/>
            <p:nvPr/>
          </p:nvSpPr>
          <p:spPr>
            <a:xfrm>
              <a:off x="36957" y="6222"/>
              <a:ext cx="65532" cy="65532"/>
            </a:xfrm>
            <a:custGeom>
              <a:avLst/>
              <a:gdLst/>
              <a:ahLst/>
              <a:cxnLst/>
              <a:rect l="0" t="0" r="0" b="0"/>
              <a:pathLst>
                <a:path w="103" h="103">
                  <a:moveTo>
                    <a:pt x="9" y="51"/>
                  </a:moveTo>
                  <a:cubicBezTo>
                    <a:pt x="9" y="28"/>
                    <a:pt x="28" y="9"/>
                    <a:pt x="51" y="9"/>
                  </a:cubicBezTo>
                  <a:cubicBezTo>
                    <a:pt x="74" y="9"/>
                    <a:pt x="93" y="28"/>
                    <a:pt x="93" y="51"/>
                  </a:cubicBezTo>
                  <a:cubicBezTo>
                    <a:pt x="93" y="74"/>
                    <a:pt x="74" y="93"/>
                    <a:pt x="51" y="93"/>
                  </a:cubicBezTo>
                  <a:cubicBezTo>
                    <a:pt x="28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278" name="group 278"/>
          <p:cNvGrpSpPr/>
          <p:nvPr/>
        </p:nvGrpSpPr>
        <p:grpSpPr>
          <a:xfrm rot="21600000">
            <a:off x="5634989" y="3701160"/>
            <a:ext cx="290322" cy="73786"/>
            <a:chOff x="0" y="0"/>
            <a:chExt cx="290322" cy="73786"/>
          </a:xfrm>
        </p:grpSpPr>
        <p:sp>
          <p:nvSpPr>
            <p:cNvPr id="714" name="path"/>
            <p:cNvSpPr/>
            <p:nvPr/>
          </p:nvSpPr>
          <p:spPr>
            <a:xfrm>
              <a:off x="0" y="0"/>
              <a:ext cx="29591" cy="70992"/>
            </a:xfrm>
            <a:custGeom>
              <a:avLst/>
              <a:gdLst/>
              <a:ahLst/>
              <a:cxnLst/>
              <a:rect l="0" t="0" r="0" b="0"/>
              <a:pathLst>
                <a:path w="46" h="111">
                  <a:moveTo>
                    <a:pt x="9" y="102"/>
                  </a:moveTo>
                  <a:lnTo>
                    <a:pt x="24" y="62"/>
                  </a:lnTo>
                  <a:lnTo>
                    <a:pt x="37" y="9"/>
                  </a:lnTo>
                </a:path>
              </a:pathLst>
            </a:custGeom>
            <a:noFill/>
            <a:ln w="12192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15" name="path"/>
            <p:cNvSpPr/>
            <p:nvPr/>
          </p:nvSpPr>
          <p:spPr>
            <a:xfrm>
              <a:off x="230885" y="14351"/>
              <a:ext cx="53340" cy="53339"/>
            </a:xfrm>
            <a:custGeom>
              <a:avLst/>
              <a:gdLst/>
              <a:ahLst/>
              <a:cxnLst/>
              <a:rect l="0" t="0" r="0" b="0"/>
              <a:pathLst>
                <a:path w="84" h="83">
                  <a:moveTo>
                    <a:pt x="0" y="41"/>
                  </a:moveTo>
                  <a:cubicBezTo>
                    <a:pt x="0" y="18"/>
                    <a:pt x="18" y="0"/>
                    <a:pt x="42" y="0"/>
                  </a:cubicBezTo>
                  <a:cubicBezTo>
                    <a:pt x="65" y="0"/>
                    <a:pt x="84" y="18"/>
                    <a:pt x="84" y="41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1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16" name="path"/>
            <p:cNvSpPr/>
            <p:nvPr/>
          </p:nvSpPr>
          <p:spPr>
            <a:xfrm>
              <a:off x="224789" y="8255"/>
              <a:ext cx="65532" cy="65531"/>
            </a:xfrm>
            <a:custGeom>
              <a:avLst/>
              <a:gdLst/>
              <a:ahLst/>
              <a:cxnLst/>
              <a:rect l="0" t="0" r="0" b="0"/>
              <a:pathLst>
                <a:path w="103" h="103">
                  <a:moveTo>
                    <a:pt x="9" y="51"/>
                  </a:moveTo>
                  <a:cubicBezTo>
                    <a:pt x="9" y="28"/>
                    <a:pt x="28" y="9"/>
                    <a:pt x="51" y="9"/>
                  </a:cubicBezTo>
                  <a:cubicBezTo>
                    <a:pt x="74" y="9"/>
                    <a:pt x="93" y="28"/>
                    <a:pt x="93" y="51"/>
                  </a:cubicBezTo>
                  <a:cubicBezTo>
                    <a:pt x="93" y="74"/>
                    <a:pt x="74" y="93"/>
                    <a:pt x="51" y="93"/>
                  </a:cubicBezTo>
                  <a:cubicBezTo>
                    <a:pt x="28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280" name="group 280"/>
          <p:cNvGrpSpPr/>
          <p:nvPr/>
        </p:nvGrpSpPr>
        <p:grpSpPr>
          <a:xfrm rot="21600000">
            <a:off x="1786128" y="2245867"/>
            <a:ext cx="165607" cy="101092"/>
            <a:chOff x="0" y="0"/>
            <a:chExt cx="165607" cy="101092"/>
          </a:xfrm>
        </p:grpSpPr>
        <p:sp>
          <p:nvSpPr>
            <p:cNvPr id="717" name="path"/>
            <p:cNvSpPr/>
            <p:nvPr/>
          </p:nvSpPr>
          <p:spPr>
            <a:xfrm>
              <a:off x="9016" y="0"/>
              <a:ext cx="156590" cy="64643"/>
            </a:xfrm>
            <a:custGeom>
              <a:avLst/>
              <a:gdLst/>
              <a:ahLst/>
              <a:cxnLst/>
              <a:rect l="0" t="0" r="0" b="0"/>
              <a:pathLst>
                <a:path w="246" h="101">
                  <a:moveTo>
                    <a:pt x="9" y="92"/>
                  </a:moveTo>
                  <a:lnTo>
                    <a:pt x="74" y="62"/>
                  </a:lnTo>
                  <a:lnTo>
                    <a:pt x="154" y="32"/>
                  </a:lnTo>
                  <a:lnTo>
                    <a:pt x="236" y="9"/>
                  </a:lnTo>
                </a:path>
              </a:pathLst>
            </a:custGeom>
            <a:noFill/>
            <a:ln w="12192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18" name="path"/>
            <p:cNvSpPr/>
            <p:nvPr/>
          </p:nvSpPr>
          <p:spPr>
            <a:xfrm>
              <a:off x="6095" y="41656"/>
              <a:ext cx="53339" cy="53339"/>
            </a:xfrm>
            <a:custGeom>
              <a:avLst/>
              <a:gdLst/>
              <a:ahLst/>
              <a:cxnLst/>
              <a:rect l="0" t="0" r="0" b="0"/>
              <a:pathLst>
                <a:path w="83" h="83">
                  <a:moveTo>
                    <a:pt x="0" y="41"/>
                  </a:moveTo>
                  <a:cubicBezTo>
                    <a:pt x="0" y="18"/>
                    <a:pt x="18" y="0"/>
                    <a:pt x="41" y="0"/>
                  </a:cubicBezTo>
                  <a:cubicBezTo>
                    <a:pt x="65" y="0"/>
                    <a:pt x="83" y="18"/>
                    <a:pt x="83" y="41"/>
                  </a:cubicBezTo>
                  <a:cubicBezTo>
                    <a:pt x="83" y="65"/>
                    <a:pt x="65" y="83"/>
                    <a:pt x="41" y="83"/>
                  </a:cubicBezTo>
                  <a:cubicBezTo>
                    <a:pt x="18" y="83"/>
                    <a:pt x="0" y="65"/>
                    <a:pt x="0" y="41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19" name="path"/>
            <p:cNvSpPr/>
            <p:nvPr/>
          </p:nvSpPr>
          <p:spPr>
            <a:xfrm>
              <a:off x="0" y="35560"/>
              <a:ext cx="65531" cy="65532"/>
            </a:xfrm>
            <a:custGeom>
              <a:avLst/>
              <a:gdLst/>
              <a:ahLst/>
              <a:cxnLst/>
              <a:rect l="0" t="0" r="0" b="0"/>
              <a:pathLst>
                <a:path w="103" h="103">
                  <a:moveTo>
                    <a:pt x="9" y="51"/>
                  </a:moveTo>
                  <a:cubicBezTo>
                    <a:pt x="9" y="28"/>
                    <a:pt x="28" y="9"/>
                    <a:pt x="51" y="9"/>
                  </a:cubicBezTo>
                  <a:cubicBezTo>
                    <a:pt x="74" y="9"/>
                    <a:pt x="93" y="28"/>
                    <a:pt x="93" y="51"/>
                  </a:cubicBezTo>
                  <a:cubicBezTo>
                    <a:pt x="93" y="74"/>
                    <a:pt x="74" y="93"/>
                    <a:pt x="51" y="93"/>
                  </a:cubicBezTo>
                  <a:cubicBezTo>
                    <a:pt x="28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282" name="group 282"/>
          <p:cNvGrpSpPr/>
          <p:nvPr/>
        </p:nvGrpSpPr>
        <p:grpSpPr>
          <a:xfrm rot="21600000">
            <a:off x="3095370" y="4337304"/>
            <a:ext cx="89789" cy="65531"/>
            <a:chOff x="0" y="0"/>
            <a:chExt cx="89789" cy="65531"/>
          </a:xfrm>
        </p:grpSpPr>
        <p:sp>
          <p:nvSpPr>
            <p:cNvPr id="720" name="path"/>
            <p:cNvSpPr/>
            <p:nvPr/>
          </p:nvSpPr>
          <p:spPr>
            <a:xfrm>
              <a:off x="0" y="13589"/>
              <a:ext cx="64516" cy="34416"/>
            </a:xfrm>
            <a:custGeom>
              <a:avLst/>
              <a:gdLst/>
              <a:ahLst/>
              <a:cxnLst/>
              <a:rect l="0" t="0" r="0" b="0"/>
              <a:pathLst>
                <a:path w="101" h="54">
                  <a:moveTo>
                    <a:pt x="92" y="9"/>
                  </a:moveTo>
                  <a:lnTo>
                    <a:pt x="9" y="44"/>
                  </a:lnTo>
                </a:path>
              </a:pathLst>
            </a:custGeom>
            <a:noFill/>
            <a:ln w="12192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21" name="path"/>
            <p:cNvSpPr/>
            <p:nvPr/>
          </p:nvSpPr>
          <p:spPr>
            <a:xfrm>
              <a:off x="30353" y="6095"/>
              <a:ext cx="53339" cy="53339"/>
            </a:xfrm>
            <a:custGeom>
              <a:avLst/>
              <a:gdLst/>
              <a:ahLst/>
              <a:cxnLst/>
              <a:rect l="0" t="0" r="0" b="0"/>
              <a:pathLst>
                <a:path w="83" h="83">
                  <a:moveTo>
                    <a:pt x="0" y="42"/>
                  </a:moveTo>
                  <a:cubicBezTo>
                    <a:pt x="0" y="18"/>
                    <a:pt x="18" y="0"/>
                    <a:pt x="41" y="0"/>
                  </a:cubicBezTo>
                  <a:cubicBezTo>
                    <a:pt x="65" y="0"/>
                    <a:pt x="83" y="18"/>
                    <a:pt x="83" y="42"/>
                  </a:cubicBezTo>
                  <a:cubicBezTo>
                    <a:pt x="83" y="65"/>
                    <a:pt x="65" y="83"/>
                    <a:pt x="41" y="83"/>
                  </a:cubicBezTo>
                  <a:cubicBezTo>
                    <a:pt x="18" y="83"/>
                    <a:pt x="0" y="65"/>
                    <a:pt x="0" y="42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22" name="path"/>
            <p:cNvSpPr/>
            <p:nvPr/>
          </p:nvSpPr>
          <p:spPr>
            <a:xfrm>
              <a:off x="24257" y="0"/>
              <a:ext cx="65531" cy="65531"/>
            </a:xfrm>
            <a:custGeom>
              <a:avLst/>
              <a:gdLst/>
              <a:ahLst/>
              <a:cxnLst/>
              <a:rect l="0" t="0" r="0" b="0"/>
              <a:pathLst>
                <a:path w="103" h="103">
                  <a:moveTo>
                    <a:pt x="9" y="51"/>
                  </a:moveTo>
                  <a:cubicBezTo>
                    <a:pt x="9" y="28"/>
                    <a:pt x="28" y="9"/>
                    <a:pt x="51" y="9"/>
                  </a:cubicBezTo>
                  <a:cubicBezTo>
                    <a:pt x="74" y="9"/>
                    <a:pt x="93" y="28"/>
                    <a:pt x="93" y="51"/>
                  </a:cubicBezTo>
                  <a:cubicBezTo>
                    <a:pt x="93" y="74"/>
                    <a:pt x="74" y="93"/>
                    <a:pt x="51" y="93"/>
                  </a:cubicBezTo>
                  <a:cubicBezTo>
                    <a:pt x="28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723" name="rect"/>
          <p:cNvSpPr/>
          <p:nvPr/>
        </p:nvSpPr>
        <p:spPr>
          <a:xfrm>
            <a:off x="4162044" y="2904744"/>
            <a:ext cx="54864" cy="54864"/>
          </a:xfrm>
          <a:prstGeom prst="rect">
            <a:avLst/>
          </a:prstGeom>
          <a:solidFill>
            <a:srgbClr val="99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24" name="path"/>
          <p:cNvSpPr/>
          <p:nvPr/>
        </p:nvSpPr>
        <p:spPr>
          <a:xfrm>
            <a:off x="4155947" y="2898647"/>
            <a:ext cx="67056" cy="67056"/>
          </a:xfrm>
          <a:custGeom>
            <a:avLst/>
            <a:gdLst/>
            <a:ahLst/>
            <a:cxnLst/>
            <a:rect l="0" t="0" r="0" b="0"/>
            <a:pathLst>
              <a:path w="105" h="105">
                <a:moveTo>
                  <a:pt x="9" y="52"/>
                </a:moveTo>
                <a:cubicBezTo>
                  <a:pt x="9" y="29"/>
                  <a:pt x="29" y="9"/>
                  <a:pt x="52" y="9"/>
                </a:cubicBezTo>
                <a:cubicBezTo>
                  <a:pt x="76" y="9"/>
                  <a:pt x="96" y="29"/>
                  <a:pt x="96" y="52"/>
                </a:cubicBezTo>
                <a:cubicBezTo>
                  <a:pt x="96" y="76"/>
                  <a:pt x="76" y="96"/>
                  <a:pt x="52" y="96"/>
                </a:cubicBezTo>
                <a:cubicBezTo>
                  <a:pt x="29" y="96"/>
                  <a:pt x="9" y="76"/>
                  <a:pt x="9" y="52"/>
                </a:cubicBezTo>
              </a:path>
            </a:pathLst>
          </a:custGeom>
          <a:noFill/>
          <a:ln w="12192" cap="flat">
            <a:solidFill>
              <a:srgbClr val="99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84" name="group 284"/>
          <p:cNvGrpSpPr/>
          <p:nvPr/>
        </p:nvGrpSpPr>
        <p:grpSpPr>
          <a:xfrm rot="21600000">
            <a:off x="4533899" y="5035296"/>
            <a:ext cx="67056" cy="67055"/>
            <a:chOff x="0" y="0"/>
            <a:chExt cx="67056" cy="67055"/>
          </a:xfrm>
        </p:grpSpPr>
        <p:sp>
          <p:nvSpPr>
            <p:cNvPr id="725" name="path"/>
            <p:cNvSpPr/>
            <p:nvPr/>
          </p:nvSpPr>
          <p:spPr>
            <a:xfrm>
              <a:off x="6096" y="6095"/>
              <a:ext cx="54864" cy="54863"/>
            </a:xfrm>
            <a:custGeom>
              <a:avLst/>
              <a:gdLst/>
              <a:ahLst/>
              <a:cxnLst/>
              <a:rect l="0" t="0" r="0" b="0"/>
              <a:pathLst>
                <a:path w="86" h="86">
                  <a:moveTo>
                    <a:pt x="0" y="43"/>
                  </a:moveTo>
                  <a:cubicBezTo>
                    <a:pt x="0" y="19"/>
                    <a:pt x="19" y="0"/>
                    <a:pt x="43" y="0"/>
                  </a:cubicBezTo>
                  <a:cubicBezTo>
                    <a:pt x="67" y="0"/>
                    <a:pt x="86" y="19"/>
                    <a:pt x="86" y="43"/>
                  </a:cubicBezTo>
                  <a:cubicBezTo>
                    <a:pt x="86" y="66"/>
                    <a:pt x="67" y="86"/>
                    <a:pt x="43" y="86"/>
                  </a:cubicBezTo>
                  <a:cubicBezTo>
                    <a:pt x="19" y="86"/>
                    <a:pt x="0" y="66"/>
                    <a:pt x="0" y="43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26" name="path"/>
            <p:cNvSpPr/>
            <p:nvPr/>
          </p:nvSpPr>
          <p:spPr>
            <a:xfrm>
              <a:off x="0" y="0"/>
              <a:ext cx="67056" cy="67055"/>
            </a:xfrm>
            <a:custGeom>
              <a:avLst/>
              <a:gdLst/>
              <a:ahLst/>
              <a:cxnLst/>
              <a:rect l="0" t="0" r="0" b="0"/>
              <a:pathLst>
                <a:path w="105" h="105">
                  <a:moveTo>
                    <a:pt x="9" y="52"/>
                  </a:moveTo>
                  <a:cubicBezTo>
                    <a:pt x="9" y="28"/>
                    <a:pt x="29" y="9"/>
                    <a:pt x="52" y="9"/>
                  </a:cubicBezTo>
                  <a:cubicBezTo>
                    <a:pt x="76" y="9"/>
                    <a:pt x="96" y="28"/>
                    <a:pt x="96" y="52"/>
                  </a:cubicBezTo>
                  <a:cubicBezTo>
                    <a:pt x="96" y="76"/>
                    <a:pt x="76" y="95"/>
                    <a:pt x="52" y="95"/>
                  </a:cubicBezTo>
                  <a:cubicBezTo>
                    <a:pt x="29" y="95"/>
                    <a:pt x="9" y="76"/>
                    <a:pt x="9" y="52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727" name="rect"/>
          <p:cNvSpPr/>
          <p:nvPr/>
        </p:nvSpPr>
        <p:spPr>
          <a:xfrm>
            <a:off x="1336547" y="3672840"/>
            <a:ext cx="54863" cy="54864"/>
          </a:xfrm>
          <a:prstGeom prst="rect">
            <a:avLst/>
          </a:prstGeom>
          <a:solidFill>
            <a:srgbClr val="99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28" name="path"/>
          <p:cNvSpPr/>
          <p:nvPr/>
        </p:nvSpPr>
        <p:spPr>
          <a:xfrm>
            <a:off x="1330451" y="3666744"/>
            <a:ext cx="67056" cy="67055"/>
          </a:xfrm>
          <a:custGeom>
            <a:avLst/>
            <a:gdLst/>
            <a:ahLst/>
            <a:cxnLst/>
            <a:rect l="0" t="0" r="0" b="0"/>
            <a:pathLst>
              <a:path w="105" h="105">
                <a:moveTo>
                  <a:pt x="9" y="52"/>
                </a:moveTo>
                <a:cubicBezTo>
                  <a:pt x="9" y="28"/>
                  <a:pt x="29" y="9"/>
                  <a:pt x="52" y="9"/>
                </a:cubicBezTo>
                <a:cubicBezTo>
                  <a:pt x="76" y="9"/>
                  <a:pt x="96" y="28"/>
                  <a:pt x="96" y="52"/>
                </a:cubicBezTo>
                <a:cubicBezTo>
                  <a:pt x="96" y="76"/>
                  <a:pt x="76" y="96"/>
                  <a:pt x="52" y="96"/>
                </a:cubicBezTo>
                <a:cubicBezTo>
                  <a:pt x="29" y="96"/>
                  <a:pt x="9" y="76"/>
                  <a:pt x="9" y="52"/>
                </a:cubicBezTo>
              </a:path>
            </a:pathLst>
          </a:custGeom>
          <a:noFill/>
          <a:ln w="12192" cap="flat">
            <a:solidFill>
              <a:srgbClr val="99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86" name="group 286"/>
          <p:cNvGrpSpPr/>
          <p:nvPr/>
        </p:nvGrpSpPr>
        <p:grpSpPr>
          <a:xfrm rot="21600000">
            <a:off x="1331975" y="2837688"/>
            <a:ext cx="67056" cy="65532"/>
            <a:chOff x="0" y="0"/>
            <a:chExt cx="67056" cy="65532"/>
          </a:xfrm>
        </p:grpSpPr>
        <p:sp>
          <p:nvSpPr>
            <p:cNvPr id="729" name="path"/>
            <p:cNvSpPr/>
            <p:nvPr/>
          </p:nvSpPr>
          <p:spPr>
            <a:xfrm>
              <a:off x="6096" y="6096"/>
              <a:ext cx="54863" cy="53340"/>
            </a:xfrm>
            <a:custGeom>
              <a:avLst/>
              <a:gdLst/>
              <a:ahLst/>
              <a:cxnLst/>
              <a:rect l="0" t="0" r="0" b="0"/>
              <a:pathLst>
                <a:path w="86" h="84">
                  <a:moveTo>
                    <a:pt x="0" y="42"/>
                  </a:moveTo>
                  <a:cubicBezTo>
                    <a:pt x="0" y="18"/>
                    <a:pt x="19" y="0"/>
                    <a:pt x="43" y="0"/>
                  </a:cubicBezTo>
                  <a:cubicBezTo>
                    <a:pt x="66" y="0"/>
                    <a:pt x="86" y="18"/>
                    <a:pt x="86" y="42"/>
                  </a:cubicBezTo>
                  <a:cubicBezTo>
                    <a:pt x="86" y="65"/>
                    <a:pt x="66" y="84"/>
                    <a:pt x="43" y="84"/>
                  </a:cubicBezTo>
                  <a:cubicBezTo>
                    <a:pt x="19" y="84"/>
                    <a:pt x="0" y="65"/>
                    <a:pt x="0" y="42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30" name="path"/>
            <p:cNvSpPr/>
            <p:nvPr/>
          </p:nvSpPr>
          <p:spPr>
            <a:xfrm>
              <a:off x="0" y="0"/>
              <a:ext cx="67056" cy="65532"/>
            </a:xfrm>
            <a:custGeom>
              <a:avLst/>
              <a:gdLst/>
              <a:ahLst/>
              <a:cxnLst/>
              <a:rect l="0" t="0" r="0" b="0"/>
              <a:pathLst>
                <a:path w="105" h="103">
                  <a:moveTo>
                    <a:pt x="9" y="51"/>
                  </a:moveTo>
                  <a:cubicBezTo>
                    <a:pt x="9" y="28"/>
                    <a:pt x="29" y="9"/>
                    <a:pt x="52" y="9"/>
                  </a:cubicBezTo>
                  <a:cubicBezTo>
                    <a:pt x="76" y="9"/>
                    <a:pt x="96" y="28"/>
                    <a:pt x="96" y="51"/>
                  </a:cubicBezTo>
                  <a:cubicBezTo>
                    <a:pt x="96" y="74"/>
                    <a:pt x="76" y="93"/>
                    <a:pt x="52" y="93"/>
                  </a:cubicBezTo>
                  <a:cubicBezTo>
                    <a:pt x="29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731" name="path"/>
          <p:cNvSpPr/>
          <p:nvPr/>
        </p:nvSpPr>
        <p:spPr>
          <a:xfrm>
            <a:off x="6166103" y="4728971"/>
            <a:ext cx="65532" cy="67055"/>
          </a:xfrm>
          <a:custGeom>
            <a:avLst/>
            <a:gdLst/>
            <a:ahLst/>
            <a:cxnLst/>
            <a:rect l="0" t="0" r="0" b="0"/>
            <a:pathLst>
              <a:path w="103" h="105">
                <a:moveTo>
                  <a:pt x="9" y="52"/>
                </a:moveTo>
                <a:cubicBezTo>
                  <a:pt x="9" y="28"/>
                  <a:pt x="28" y="9"/>
                  <a:pt x="51" y="9"/>
                </a:cubicBezTo>
                <a:cubicBezTo>
                  <a:pt x="74" y="9"/>
                  <a:pt x="93" y="28"/>
                  <a:pt x="93" y="52"/>
                </a:cubicBezTo>
                <a:cubicBezTo>
                  <a:pt x="93" y="76"/>
                  <a:pt x="74" y="96"/>
                  <a:pt x="51" y="96"/>
                </a:cubicBezTo>
                <a:cubicBezTo>
                  <a:pt x="28" y="96"/>
                  <a:pt x="9" y="76"/>
                  <a:pt x="9" y="52"/>
                </a:cubicBezTo>
              </a:path>
            </a:pathLst>
          </a:custGeom>
          <a:noFill/>
          <a:ln w="12192" cap="flat">
            <a:solidFill>
              <a:srgbClr val="99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88" name="group 288"/>
          <p:cNvGrpSpPr/>
          <p:nvPr/>
        </p:nvGrpSpPr>
        <p:grpSpPr>
          <a:xfrm rot="21600000">
            <a:off x="3279647" y="5747003"/>
            <a:ext cx="67056" cy="65532"/>
            <a:chOff x="0" y="0"/>
            <a:chExt cx="67056" cy="65532"/>
          </a:xfrm>
        </p:grpSpPr>
        <p:sp>
          <p:nvSpPr>
            <p:cNvPr id="732" name="path"/>
            <p:cNvSpPr/>
            <p:nvPr/>
          </p:nvSpPr>
          <p:spPr>
            <a:xfrm>
              <a:off x="6096" y="6096"/>
              <a:ext cx="54864" cy="53339"/>
            </a:xfrm>
            <a:custGeom>
              <a:avLst/>
              <a:gdLst/>
              <a:ahLst/>
              <a:cxnLst/>
              <a:rect l="0" t="0" r="0" b="0"/>
              <a:pathLst>
                <a:path w="86" h="83">
                  <a:moveTo>
                    <a:pt x="0" y="41"/>
                  </a:moveTo>
                  <a:cubicBezTo>
                    <a:pt x="0" y="18"/>
                    <a:pt x="19" y="0"/>
                    <a:pt x="43" y="0"/>
                  </a:cubicBezTo>
                  <a:cubicBezTo>
                    <a:pt x="67" y="0"/>
                    <a:pt x="86" y="18"/>
                    <a:pt x="86" y="41"/>
                  </a:cubicBezTo>
                  <a:cubicBezTo>
                    <a:pt x="86" y="65"/>
                    <a:pt x="67" y="83"/>
                    <a:pt x="43" y="83"/>
                  </a:cubicBezTo>
                  <a:cubicBezTo>
                    <a:pt x="19" y="83"/>
                    <a:pt x="0" y="65"/>
                    <a:pt x="0" y="41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33" name="path"/>
            <p:cNvSpPr/>
            <p:nvPr/>
          </p:nvSpPr>
          <p:spPr>
            <a:xfrm>
              <a:off x="0" y="0"/>
              <a:ext cx="67056" cy="65532"/>
            </a:xfrm>
            <a:custGeom>
              <a:avLst/>
              <a:gdLst/>
              <a:ahLst/>
              <a:cxnLst/>
              <a:rect l="0" t="0" r="0" b="0"/>
              <a:pathLst>
                <a:path w="105" h="103">
                  <a:moveTo>
                    <a:pt x="9" y="51"/>
                  </a:moveTo>
                  <a:cubicBezTo>
                    <a:pt x="9" y="28"/>
                    <a:pt x="29" y="9"/>
                    <a:pt x="52" y="9"/>
                  </a:cubicBezTo>
                  <a:cubicBezTo>
                    <a:pt x="76" y="9"/>
                    <a:pt x="96" y="28"/>
                    <a:pt x="96" y="51"/>
                  </a:cubicBezTo>
                  <a:cubicBezTo>
                    <a:pt x="96" y="74"/>
                    <a:pt x="76" y="93"/>
                    <a:pt x="52" y="93"/>
                  </a:cubicBezTo>
                  <a:cubicBezTo>
                    <a:pt x="29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734" name="rect"/>
          <p:cNvSpPr/>
          <p:nvPr/>
        </p:nvSpPr>
        <p:spPr>
          <a:xfrm>
            <a:off x="3930395" y="3450336"/>
            <a:ext cx="54864" cy="53339"/>
          </a:xfrm>
          <a:prstGeom prst="rect">
            <a:avLst/>
          </a:prstGeom>
          <a:solidFill>
            <a:srgbClr val="99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5" name="path"/>
          <p:cNvSpPr/>
          <p:nvPr/>
        </p:nvSpPr>
        <p:spPr>
          <a:xfrm>
            <a:off x="3924299" y="3444240"/>
            <a:ext cx="67056" cy="65532"/>
          </a:xfrm>
          <a:custGeom>
            <a:avLst/>
            <a:gdLst/>
            <a:ahLst/>
            <a:cxnLst/>
            <a:rect l="0" t="0" r="0" b="0"/>
            <a:pathLst>
              <a:path w="105" h="103">
                <a:moveTo>
                  <a:pt x="9" y="51"/>
                </a:moveTo>
                <a:cubicBezTo>
                  <a:pt x="9" y="28"/>
                  <a:pt x="29" y="9"/>
                  <a:pt x="52" y="9"/>
                </a:cubicBezTo>
                <a:cubicBezTo>
                  <a:pt x="76" y="9"/>
                  <a:pt x="96" y="28"/>
                  <a:pt x="96" y="51"/>
                </a:cubicBezTo>
                <a:cubicBezTo>
                  <a:pt x="96" y="74"/>
                  <a:pt x="76" y="93"/>
                  <a:pt x="52" y="93"/>
                </a:cubicBezTo>
                <a:cubicBezTo>
                  <a:pt x="29" y="93"/>
                  <a:pt x="9" y="74"/>
                  <a:pt x="9" y="51"/>
                </a:cubicBezTo>
              </a:path>
            </a:pathLst>
          </a:custGeom>
          <a:noFill/>
          <a:ln w="12192" cap="flat">
            <a:solidFill>
              <a:srgbClr val="99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6" name="path"/>
          <p:cNvSpPr/>
          <p:nvPr/>
        </p:nvSpPr>
        <p:spPr>
          <a:xfrm>
            <a:off x="1207007" y="3476244"/>
            <a:ext cx="65532" cy="67056"/>
          </a:xfrm>
          <a:custGeom>
            <a:avLst/>
            <a:gdLst/>
            <a:ahLst/>
            <a:cxnLst/>
            <a:rect l="0" t="0" r="0" b="0"/>
            <a:pathLst>
              <a:path w="103" h="105">
                <a:moveTo>
                  <a:pt x="9" y="52"/>
                </a:moveTo>
                <a:cubicBezTo>
                  <a:pt x="9" y="29"/>
                  <a:pt x="28" y="9"/>
                  <a:pt x="51" y="9"/>
                </a:cubicBezTo>
                <a:cubicBezTo>
                  <a:pt x="74" y="9"/>
                  <a:pt x="93" y="29"/>
                  <a:pt x="93" y="52"/>
                </a:cubicBezTo>
                <a:cubicBezTo>
                  <a:pt x="93" y="76"/>
                  <a:pt x="74" y="96"/>
                  <a:pt x="51" y="96"/>
                </a:cubicBezTo>
                <a:cubicBezTo>
                  <a:pt x="28" y="96"/>
                  <a:pt x="9" y="76"/>
                  <a:pt x="9" y="52"/>
                </a:cubicBezTo>
              </a:path>
            </a:pathLst>
          </a:custGeom>
          <a:noFill/>
          <a:ln w="12192" cap="flat">
            <a:solidFill>
              <a:srgbClr val="99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90" name="group 290"/>
          <p:cNvGrpSpPr/>
          <p:nvPr/>
        </p:nvGrpSpPr>
        <p:grpSpPr>
          <a:xfrm rot="21600000">
            <a:off x="4387595" y="5119116"/>
            <a:ext cx="67056" cy="65531"/>
            <a:chOff x="0" y="0"/>
            <a:chExt cx="67056" cy="65531"/>
          </a:xfrm>
        </p:grpSpPr>
        <p:sp>
          <p:nvSpPr>
            <p:cNvPr id="737" name="path"/>
            <p:cNvSpPr/>
            <p:nvPr/>
          </p:nvSpPr>
          <p:spPr>
            <a:xfrm>
              <a:off x="6096" y="6095"/>
              <a:ext cx="54864" cy="53339"/>
            </a:xfrm>
            <a:custGeom>
              <a:avLst/>
              <a:gdLst/>
              <a:ahLst/>
              <a:cxnLst/>
              <a:rect l="0" t="0" r="0" b="0"/>
              <a:pathLst>
                <a:path w="86" h="83">
                  <a:moveTo>
                    <a:pt x="0" y="41"/>
                  </a:moveTo>
                  <a:cubicBezTo>
                    <a:pt x="0" y="18"/>
                    <a:pt x="19" y="0"/>
                    <a:pt x="43" y="0"/>
                  </a:cubicBezTo>
                  <a:cubicBezTo>
                    <a:pt x="67" y="0"/>
                    <a:pt x="86" y="18"/>
                    <a:pt x="86" y="41"/>
                  </a:cubicBezTo>
                  <a:cubicBezTo>
                    <a:pt x="86" y="65"/>
                    <a:pt x="67" y="83"/>
                    <a:pt x="43" y="83"/>
                  </a:cubicBezTo>
                  <a:cubicBezTo>
                    <a:pt x="19" y="83"/>
                    <a:pt x="0" y="65"/>
                    <a:pt x="0" y="41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38" name="path"/>
            <p:cNvSpPr/>
            <p:nvPr/>
          </p:nvSpPr>
          <p:spPr>
            <a:xfrm>
              <a:off x="0" y="0"/>
              <a:ext cx="67056" cy="65531"/>
            </a:xfrm>
            <a:custGeom>
              <a:avLst/>
              <a:gdLst/>
              <a:ahLst/>
              <a:cxnLst/>
              <a:rect l="0" t="0" r="0" b="0"/>
              <a:pathLst>
                <a:path w="105" h="103">
                  <a:moveTo>
                    <a:pt x="9" y="51"/>
                  </a:moveTo>
                  <a:cubicBezTo>
                    <a:pt x="9" y="28"/>
                    <a:pt x="29" y="9"/>
                    <a:pt x="52" y="9"/>
                  </a:cubicBezTo>
                  <a:cubicBezTo>
                    <a:pt x="76" y="9"/>
                    <a:pt x="96" y="28"/>
                    <a:pt x="96" y="51"/>
                  </a:cubicBezTo>
                  <a:cubicBezTo>
                    <a:pt x="96" y="74"/>
                    <a:pt x="76" y="93"/>
                    <a:pt x="52" y="93"/>
                  </a:cubicBezTo>
                  <a:cubicBezTo>
                    <a:pt x="29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739" name="rect"/>
          <p:cNvSpPr/>
          <p:nvPr/>
        </p:nvSpPr>
        <p:spPr>
          <a:xfrm>
            <a:off x="3814571" y="3686555"/>
            <a:ext cx="54864" cy="53339"/>
          </a:xfrm>
          <a:prstGeom prst="rect">
            <a:avLst/>
          </a:prstGeom>
          <a:solidFill>
            <a:srgbClr val="99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40" name="path"/>
          <p:cNvSpPr/>
          <p:nvPr/>
        </p:nvSpPr>
        <p:spPr>
          <a:xfrm>
            <a:off x="3808475" y="3680459"/>
            <a:ext cx="67056" cy="65531"/>
          </a:xfrm>
          <a:custGeom>
            <a:avLst/>
            <a:gdLst/>
            <a:ahLst/>
            <a:cxnLst/>
            <a:rect l="0" t="0" r="0" b="0"/>
            <a:pathLst>
              <a:path w="105" h="103">
                <a:moveTo>
                  <a:pt x="9" y="51"/>
                </a:moveTo>
                <a:cubicBezTo>
                  <a:pt x="9" y="28"/>
                  <a:pt x="29" y="9"/>
                  <a:pt x="52" y="9"/>
                </a:cubicBezTo>
                <a:cubicBezTo>
                  <a:pt x="76" y="9"/>
                  <a:pt x="96" y="28"/>
                  <a:pt x="96" y="51"/>
                </a:cubicBezTo>
                <a:cubicBezTo>
                  <a:pt x="96" y="74"/>
                  <a:pt x="76" y="93"/>
                  <a:pt x="52" y="93"/>
                </a:cubicBezTo>
                <a:cubicBezTo>
                  <a:pt x="29" y="93"/>
                  <a:pt x="9" y="74"/>
                  <a:pt x="9" y="51"/>
                </a:cubicBezTo>
              </a:path>
            </a:pathLst>
          </a:custGeom>
          <a:noFill/>
          <a:ln w="12192" cap="flat">
            <a:solidFill>
              <a:srgbClr val="99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41" name="path"/>
          <p:cNvSpPr/>
          <p:nvPr/>
        </p:nvSpPr>
        <p:spPr>
          <a:xfrm>
            <a:off x="6024371" y="4910328"/>
            <a:ext cx="67056" cy="65531"/>
          </a:xfrm>
          <a:custGeom>
            <a:avLst/>
            <a:gdLst/>
            <a:ahLst/>
            <a:cxnLst/>
            <a:rect l="0" t="0" r="0" b="0"/>
            <a:pathLst>
              <a:path w="105" h="103">
                <a:moveTo>
                  <a:pt x="9" y="51"/>
                </a:moveTo>
                <a:cubicBezTo>
                  <a:pt x="9" y="28"/>
                  <a:pt x="29" y="9"/>
                  <a:pt x="52" y="9"/>
                </a:cubicBezTo>
                <a:cubicBezTo>
                  <a:pt x="76" y="9"/>
                  <a:pt x="96" y="28"/>
                  <a:pt x="96" y="51"/>
                </a:cubicBezTo>
                <a:cubicBezTo>
                  <a:pt x="96" y="74"/>
                  <a:pt x="76" y="93"/>
                  <a:pt x="52" y="93"/>
                </a:cubicBezTo>
                <a:cubicBezTo>
                  <a:pt x="29" y="93"/>
                  <a:pt x="9" y="74"/>
                  <a:pt x="9" y="51"/>
                </a:cubicBezTo>
              </a:path>
            </a:pathLst>
          </a:custGeom>
          <a:noFill/>
          <a:ln w="12192" cap="flat">
            <a:solidFill>
              <a:srgbClr val="99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92" name="group 292"/>
          <p:cNvGrpSpPr/>
          <p:nvPr/>
        </p:nvGrpSpPr>
        <p:grpSpPr>
          <a:xfrm rot="21600000">
            <a:off x="1226819" y="2997708"/>
            <a:ext cx="67056" cy="65532"/>
            <a:chOff x="0" y="0"/>
            <a:chExt cx="67056" cy="65532"/>
          </a:xfrm>
        </p:grpSpPr>
        <p:sp>
          <p:nvSpPr>
            <p:cNvPr id="742" name="path"/>
            <p:cNvSpPr/>
            <p:nvPr/>
          </p:nvSpPr>
          <p:spPr>
            <a:xfrm>
              <a:off x="6096" y="6096"/>
              <a:ext cx="54863" cy="53339"/>
            </a:xfrm>
            <a:custGeom>
              <a:avLst/>
              <a:gdLst/>
              <a:ahLst/>
              <a:cxnLst/>
              <a:rect l="0" t="0" r="0" b="0"/>
              <a:pathLst>
                <a:path w="86" h="83">
                  <a:moveTo>
                    <a:pt x="0" y="42"/>
                  </a:moveTo>
                  <a:cubicBezTo>
                    <a:pt x="0" y="18"/>
                    <a:pt x="19" y="0"/>
                    <a:pt x="43" y="0"/>
                  </a:cubicBezTo>
                  <a:cubicBezTo>
                    <a:pt x="66" y="0"/>
                    <a:pt x="86" y="18"/>
                    <a:pt x="86" y="42"/>
                  </a:cubicBezTo>
                  <a:cubicBezTo>
                    <a:pt x="86" y="65"/>
                    <a:pt x="66" y="83"/>
                    <a:pt x="43" y="83"/>
                  </a:cubicBezTo>
                  <a:cubicBezTo>
                    <a:pt x="19" y="83"/>
                    <a:pt x="0" y="65"/>
                    <a:pt x="0" y="42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43" name="path"/>
            <p:cNvSpPr/>
            <p:nvPr/>
          </p:nvSpPr>
          <p:spPr>
            <a:xfrm>
              <a:off x="0" y="0"/>
              <a:ext cx="67056" cy="65532"/>
            </a:xfrm>
            <a:custGeom>
              <a:avLst/>
              <a:gdLst/>
              <a:ahLst/>
              <a:cxnLst/>
              <a:rect l="0" t="0" r="0" b="0"/>
              <a:pathLst>
                <a:path w="105" h="103">
                  <a:moveTo>
                    <a:pt x="9" y="51"/>
                  </a:moveTo>
                  <a:cubicBezTo>
                    <a:pt x="9" y="28"/>
                    <a:pt x="28" y="9"/>
                    <a:pt x="52" y="9"/>
                  </a:cubicBezTo>
                  <a:cubicBezTo>
                    <a:pt x="76" y="9"/>
                    <a:pt x="96" y="28"/>
                    <a:pt x="96" y="51"/>
                  </a:cubicBezTo>
                  <a:cubicBezTo>
                    <a:pt x="96" y="74"/>
                    <a:pt x="76" y="93"/>
                    <a:pt x="52" y="93"/>
                  </a:cubicBezTo>
                  <a:cubicBezTo>
                    <a:pt x="28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744" name="rect"/>
          <p:cNvSpPr/>
          <p:nvPr/>
        </p:nvSpPr>
        <p:spPr>
          <a:xfrm>
            <a:off x="922019" y="6272783"/>
            <a:ext cx="54863" cy="53340"/>
          </a:xfrm>
          <a:prstGeom prst="rect">
            <a:avLst/>
          </a:prstGeom>
          <a:solidFill>
            <a:srgbClr val="99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45" name="path"/>
          <p:cNvSpPr/>
          <p:nvPr/>
        </p:nvSpPr>
        <p:spPr>
          <a:xfrm>
            <a:off x="915923" y="6266688"/>
            <a:ext cx="67056" cy="65531"/>
          </a:xfrm>
          <a:custGeom>
            <a:avLst/>
            <a:gdLst/>
            <a:ahLst/>
            <a:cxnLst/>
            <a:rect l="0" t="0" r="0" b="0"/>
            <a:pathLst>
              <a:path w="105" h="103">
                <a:moveTo>
                  <a:pt x="9" y="51"/>
                </a:moveTo>
                <a:cubicBezTo>
                  <a:pt x="9" y="28"/>
                  <a:pt x="28" y="9"/>
                  <a:pt x="52" y="9"/>
                </a:cubicBezTo>
                <a:cubicBezTo>
                  <a:pt x="76" y="9"/>
                  <a:pt x="96" y="28"/>
                  <a:pt x="96" y="51"/>
                </a:cubicBezTo>
                <a:cubicBezTo>
                  <a:pt x="96" y="74"/>
                  <a:pt x="76" y="93"/>
                  <a:pt x="52" y="93"/>
                </a:cubicBezTo>
                <a:cubicBezTo>
                  <a:pt x="28" y="93"/>
                  <a:pt x="9" y="74"/>
                  <a:pt x="9" y="51"/>
                </a:cubicBezTo>
              </a:path>
            </a:pathLst>
          </a:custGeom>
          <a:noFill/>
          <a:ln w="12192" cap="flat">
            <a:solidFill>
              <a:srgbClr val="99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94" name="group 294"/>
          <p:cNvGrpSpPr/>
          <p:nvPr/>
        </p:nvGrpSpPr>
        <p:grpSpPr>
          <a:xfrm rot="21600000">
            <a:off x="3012948" y="5786627"/>
            <a:ext cx="67055" cy="65532"/>
            <a:chOff x="0" y="0"/>
            <a:chExt cx="67055" cy="65532"/>
          </a:xfrm>
        </p:grpSpPr>
        <p:sp>
          <p:nvSpPr>
            <p:cNvPr id="746" name="path"/>
            <p:cNvSpPr/>
            <p:nvPr/>
          </p:nvSpPr>
          <p:spPr>
            <a:xfrm>
              <a:off x="6095" y="6096"/>
              <a:ext cx="54863" cy="53340"/>
            </a:xfrm>
            <a:custGeom>
              <a:avLst/>
              <a:gdLst/>
              <a:ahLst/>
              <a:cxnLst/>
              <a:rect l="0" t="0" r="0" b="0"/>
              <a:pathLst>
                <a:path w="86" h="84">
                  <a:moveTo>
                    <a:pt x="0" y="42"/>
                  </a:moveTo>
                  <a:cubicBezTo>
                    <a:pt x="0" y="18"/>
                    <a:pt x="19" y="0"/>
                    <a:pt x="43" y="0"/>
                  </a:cubicBezTo>
                  <a:cubicBezTo>
                    <a:pt x="67" y="0"/>
                    <a:pt x="86" y="18"/>
                    <a:pt x="86" y="42"/>
                  </a:cubicBezTo>
                  <a:cubicBezTo>
                    <a:pt x="86" y="65"/>
                    <a:pt x="67" y="84"/>
                    <a:pt x="43" y="84"/>
                  </a:cubicBezTo>
                  <a:cubicBezTo>
                    <a:pt x="19" y="84"/>
                    <a:pt x="0" y="65"/>
                    <a:pt x="0" y="42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47" name="path"/>
            <p:cNvSpPr/>
            <p:nvPr/>
          </p:nvSpPr>
          <p:spPr>
            <a:xfrm>
              <a:off x="0" y="0"/>
              <a:ext cx="67055" cy="65532"/>
            </a:xfrm>
            <a:custGeom>
              <a:avLst/>
              <a:gdLst/>
              <a:ahLst/>
              <a:cxnLst/>
              <a:rect l="0" t="0" r="0" b="0"/>
              <a:pathLst>
                <a:path w="105" h="103">
                  <a:moveTo>
                    <a:pt x="9" y="51"/>
                  </a:moveTo>
                  <a:cubicBezTo>
                    <a:pt x="9" y="28"/>
                    <a:pt x="28" y="9"/>
                    <a:pt x="52" y="9"/>
                  </a:cubicBezTo>
                  <a:cubicBezTo>
                    <a:pt x="76" y="9"/>
                    <a:pt x="95" y="28"/>
                    <a:pt x="95" y="51"/>
                  </a:cubicBezTo>
                  <a:cubicBezTo>
                    <a:pt x="95" y="74"/>
                    <a:pt x="76" y="93"/>
                    <a:pt x="52" y="93"/>
                  </a:cubicBezTo>
                  <a:cubicBezTo>
                    <a:pt x="28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296" name="group 296"/>
          <p:cNvGrpSpPr/>
          <p:nvPr/>
        </p:nvGrpSpPr>
        <p:grpSpPr>
          <a:xfrm rot="21600000">
            <a:off x="2776728" y="5838444"/>
            <a:ext cx="65531" cy="67056"/>
            <a:chOff x="0" y="0"/>
            <a:chExt cx="65531" cy="67056"/>
          </a:xfrm>
        </p:grpSpPr>
        <p:sp>
          <p:nvSpPr>
            <p:cNvPr id="748" name="path"/>
            <p:cNvSpPr/>
            <p:nvPr/>
          </p:nvSpPr>
          <p:spPr>
            <a:xfrm>
              <a:off x="6095" y="6096"/>
              <a:ext cx="53339" cy="54863"/>
            </a:xfrm>
            <a:custGeom>
              <a:avLst/>
              <a:gdLst/>
              <a:ahLst/>
              <a:cxnLst/>
              <a:rect l="0" t="0" r="0" b="0"/>
              <a:pathLst>
                <a:path w="83" h="86">
                  <a:moveTo>
                    <a:pt x="0" y="43"/>
                  </a:moveTo>
                  <a:cubicBezTo>
                    <a:pt x="0" y="19"/>
                    <a:pt x="18" y="0"/>
                    <a:pt x="41" y="0"/>
                  </a:cubicBezTo>
                  <a:cubicBezTo>
                    <a:pt x="65" y="0"/>
                    <a:pt x="83" y="19"/>
                    <a:pt x="83" y="43"/>
                  </a:cubicBezTo>
                  <a:cubicBezTo>
                    <a:pt x="83" y="67"/>
                    <a:pt x="65" y="86"/>
                    <a:pt x="41" y="86"/>
                  </a:cubicBezTo>
                  <a:cubicBezTo>
                    <a:pt x="18" y="86"/>
                    <a:pt x="0" y="67"/>
                    <a:pt x="0" y="43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49" name="path"/>
            <p:cNvSpPr/>
            <p:nvPr/>
          </p:nvSpPr>
          <p:spPr>
            <a:xfrm>
              <a:off x="0" y="0"/>
              <a:ext cx="65531" cy="67056"/>
            </a:xfrm>
            <a:custGeom>
              <a:avLst/>
              <a:gdLst/>
              <a:ahLst/>
              <a:cxnLst/>
              <a:rect l="0" t="0" r="0" b="0"/>
              <a:pathLst>
                <a:path w="103" h="105">
                  <a:moveTo>
                    <a:pt x="9" y="52"/>
                  </a:moveTo>
                  <a:cubicBezTo>
                    <a:pt x="9" y="28"/>
                    <a:pt x="28" y="9"/>
                    <a:pt x="51" y="9"/>
                  </a:cubicBezTo>
                  <a:cubicBezTo>
                    <a:pt x="74" y="9"/>
                    <a:pt x="93" y="28"/>
                    <a:pt x="93" y="52"/>
                  </a:cubicBezTo>
                  <a:cubicBezTo>
                    <a:pt x="93" y="76"/>
                    <a:pt x="74" y="96"/>
                    <a:pt x="51" y="96"/>
                  </a:cubicBezTo>
                  <a:cubicBezTo>
                    <a:pt x="28" y="96"/>
                    <a:pt x="9" y="76"/>
                    <a:pt x="9" y="52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750" name="path"/>
          <p:cNvSpPr/>
          <p:nvPr/>
        </p:nvSpPr>
        <p:spPr>
          <a:xfrm>
            <a:off x="3482339" y="4075176"/>
            <a:ext cx="65532" cy="67055"/>
          </a:xfrm>
          <a:custGeom>
            <a:avLst/>
            <a:gdLst/>
            <a:ahLst/>
            <a:cxnLst/>
            <a:rect l="0" t="0" r="0" b="0"/>
            <a:pathLst>
              <a:path w="103" h="105">
                <a:moveTo>
                  <a:pt x="9" y="52"/>
                </a:moveTo>
                <a:cubicBezTo>
                  <a:pt x="9" y="28"/>
                  <a:pt x="28" y="9"/>
                  <a:pt x="51" y="9"/>
                </a:cubicBezTo>
                <a:cubicBezTo>
                  <a:pt x="74" y="9"/>
                  <a:pt x="93" y="28"/>
                  <a:pt x="93" y="52"/>
                </a:cubicBezTo>
                <a:cubicBezTo>
                  <a:pt x="93" y="76"/>
                  <a:pt x="74" y="95"/>
                  <a:pt x="51" y="95"/>
                </a:cubicBezTo>
                <a:cubicBezTo>
                  <a:pt x="28" y="95"/>
                  <a:pt x="9" y="76"/>
                  <a:pt x="9" y="52"/>
                </a:cubicBezTo>
              </a:path>
            </a:pathLst>
          </a:custGeom>
          <a:noFill/>
          <a:ln w="12192" cap="flat">
            <a:solidFill>
              <a:srgbClr val="99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51" name="path"/>
          <p:cNvSpPr/>
          <p:nvPr/>
        </p:nvSpPr>
        <p:spPr>
          <a:xfrm>
            <a:off x="1714500" y="4064508"/>
            <a:ext cx="67055" cy="65531"/>
          </a:xfrm>
          <a:custGeom>
            <a:avLst/>
            <a:gdLst/>
            <a:ahLst/>
            <a:cxnLst/>
            <a:rect l="0" t="0" r="0" b="0"/>
            <a:pathLst>
              <a:path w="105" h="103">
                <a:moveTo>
                  <a:pt x="9" y="51"/>
                </a:moveTo>
                <a:cubicBezTo>
                  <a:pt x="9" y="28"/>
                  <a:pt x="28" y="9"/>
                  <a:pt x="52" y="9"/>
                </a:cubicBezTo>
                <a:cubicBezTo>
                  <a:pt x="76" y="9"/>
                  <a:pt x="96" y="28"/>
                  <a:pt x="96" y="51"/>
                </a:cubicBezTo>
                <a:cubicBezTo>
                  <a:pt x="96" y="74"/>
                  <a:pt x="76" y="93"/>
                  <a:pt x="52" y="93"/>
                </a:cubicBezTo>
                <a:cubicBezTo>
                  <a:pt x="28" y="93"/>
                  <a:pt x="9" y="74"/>
                  <a:pt x="9" y="51"/>
                </a:cubicBezTo>
              </a:path>
            </a:pathLst>
          </a:custGeom>
          <a:noFill/>
          <a:ln w="12192" cap="flat">
            <a:solidFill>
              <a:srgbClr val="99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52" name="rect"/>
          <p:cNvSpPr/>
          <p:nvPr/>
        </p:nvSpPr>
        <p:spPr>
          <a:xfrm>
            <a:off x="2188464" y="4375404"/>
            <a:ext cx="54863" cy="53339"/>
          </a:xfrm>
          <a:prstGeom prst="rect">
            <a:avLst/>
          </a:prstGeom>
          <a:solidFill>
            <a:srgbClr val="99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53" name="path"/>
          <p:cNvSpPr/>
          <p:nvPr/>
        </p:nvSpPr>
        <p:spPr>
          <a:xfrm>
            <a:off x="2182368" y="4369308"/>
            <a:ext cx="67055" cy="65531"/>
          </a:xfrm>
          <a:custGeom>
            <a:avLst/>
            <a:gdLst/>
            <a:ahLst/>
            <a:cxnLst/>
            <a:rect l="0" t="0" r="0" b="0"/>
            <a:pathLst>
              <a:path w="105" h="103">
                <a:moveTo>
                  <a:pt x="9" y="51"/>
                </a:moveTo>
                <a:cubicBezTo>
                  <a:pt x="9" y="28"/>
                  <a:pt x="28" y="9"/>
                  <a:pt x="52" y="9"/>
                </a:cubicBezTo>
                <a:cubicBezTo>
                  <a:pt x="76" y="9"/>
                  <a:pt x="95" y="28"/>
                  <a:pt x="95" y="51"/>
                </a:cubicBezTo>
                <a:cubicBezTo>
                  <a:pt x="95" y="74"/>
                  <a:pt x="76" y="93"/>
                  <a:pt x="52" y="93"/>
                </a:cubicBezTo>
                <a:cubicBezTo>
                  <a:pt x="28" y="93"/>
                  <a:pt x="9" y="74"/>
                  <a:pt x="9" y="51"/>
                </a:cubicBezTo>
              </a:path>
            </a:pathLst>
          </a:custGeom>
          <a:noFill/>
          <a:ln w="12192" cap="flat">
            <a:solidFill>
              <a:srgbClr val="99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98" name="group 298"/>
          <p:cNvGrpSpPr/>
          <p:nvPr/>
        </p:nvGrpSpPr>
        <p:grpSpPr>
          <a:xfrm rot="21600000">
            <a:off x="6111239" y="3499103"/>
            <a:ext cx="65532" cy="65532"/>
            <a:chOff x="0" y="0"/>
            <a:chExt cx="65532" cy="65532"/>
          </a:xfrm>
        </p:grpSpPr>
        <p:sp>
          <p:nvSpPr>
            <p:cNvPr id="754" name="path"/>
            <p:cNvSpPr/>
            <p:nvPr/>
          </p:nvSpPr>
          <p:spPr>
            <a:xfrm>
              <a:off x="6096" y="6096"/>
              <a:ext cx="53339" cy="53340"/>
            </a:xfrm>
            <a:custGeom>
              <a:avLst/>
              <a:gdLst/>
              <a:ahLst/>
              <a:cxnLst/>
              <a:rect l="0" t="0" r="0" b="0"/>
              <a:pathLst>
                <a:path w="83" h="84">
                  <a:moveTo>
                    <a:pt x="0" y="42"/>
                  </a:moveTo>
                  <a:cubicBezTo>
                    <a:pt x="0" y="18"/>
                    <a:pt x="18" y="0"/>
                    <a:pt x="42" y="0"/>
                  </a:cubicBezTo>
                  <a:cubicBezTo>
                    <a:pt x="65" y="0"/>
                    <a:pt x="83" y="18"/>
                    <a:pt x="83" y="42"/>
                  </a:cubicBezTo>
                  <a:cubicBezTo>
                    <a:pt x="83" y="65"/>
                    <a:pt x="65" y="84"/>
                    <a:pt x="42" y="84"/>
                  </a:cubicBezTo>
                  <a:cubicBezTo>
                    <a:pt x="18" y="84"/>
                    <a:pt x="0" y="65"/>
                    <a:pt x="0" y="42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55" name="path"/>
            <p:cNvSpPr/>
            <p:nvPr/>
          </p:nvSpPr>
          <p:spPr>
            <a:xfrm>
              <a:off x="0" y="0"/>
              <a:ext cx="65532" cy="65532"/>
            </a:xfrm>
            <a:custGeom>
              <a:avLst/>
              <a:gdLst/>
              <a:ahLst/>
              <a:cxnLst/>
              <a:rect l="0" t="0" r="0" b="0"/>
              <a:pathLst>
                <a:path w="103" h="103">
                  <a:moveTo>
                    <a:pt x="9" y="51"/>
                  </a:moveTo>
                  <a:cubicBezTo>
                    <a:pt x="9" y="28"/>
                    <a:pt x="28" y="9"/>
                    <a:pt x="51" y="9"/>
                  </a:cubicBezTo>
                  <a:cubicBezTo>
                    <a:pt x="74" y="9"/>
                    <a:pt x="93" y="28"/>
                    <a:pt x="93" y="51"/>
                  </a:cubicBezTo>
                  <a:cubicBezTo>
                    <a:pt x="93" y="74"/>
                    <a:pt x="74" y="93"/>
                    <a:pt x="51" y="93"/>
                  </a:cubicBezTo>
                  <a:cubicBezTo>
                    <a:pt x="28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300" name="group 300"/>
          <p:cNvGrpSpPr/>
          <p:nvPr/>
        </p:nvGrpSpPr>
        <p:grpSpPr>
          <a:xfrm rot="21600000">
            <a:off x="1588007" y="2417063"/>
            <a:ext cx="65532" cy="65532"/>
            <a:chOff x="0" y="0"/>
            <a:chExt cx="65532" cy="65532"/>
          </a:xfrm>
        </p:grpSpPr>
        <p:sp>
          <p:nvSpPr>
            <p:cNvPr id="756" name="path"/>
            <p:cNvSpPr/>
            <p:nvPr/>
          </p:nvSpPr>
          <p:spPr>
            <a:xfrm>
              <a:off x="6096" y="6096"/>
              <a:ext cx="53340" cy="53340"/>
            </a:xfrm>
            <a:custGeom>
              <a:avLst/>
              <a:gdLst/>
              <a:ahLst/>
              <a:cxnLst/>
              <a:rect l="0" t="0" r="0" b="0"/>
              <a:pathLst>
                <a:path w="84" h="84">
                  <a:moveTo>
                    <a:pt x="0" y="42"/>
                  </a:moveTo>
                  <a:cubicBezTo>
                    <a:pt x="0" y="18"/>
                    <a:pt x="18" y="0"/>
                    <a:pt x="41" y="0"/>
                  </a:cubicBez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4"/>
                    <a:pt x="41" y="84"/>
                  </a:cubicBezTo>
                  <a:cubicBezTo>
                    <a:pt x="18" y="84"/>
                    <a:pt x="0" y="65"/>
                    <a:pt x="0" y="42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57" name="path"/>
            <p:cNvSpPr/>
            <p:nvPr/>
          </p:nvSpPr>
          <p:spPr>
            <a:xfrm>
              <a:off x="0" y="0"/>
              <a:ext cx="65532" cy="65532"/>
            </a:xfrm>
            <a:custGeom>
              <a:avLst/>
              <a:gdLst/>
              <a:ahLst/>
              <a:cxnLst/>
              <a:rect l="0" t="0" r="0" b="0"/>
              <a:pathLst>
                <a:path w="103" h="103">
                  <a:moveTo>
                    <a:pt x="9" y="51"/>
                  </a:moveTo>
                  <a:cubicBezTo>
                    <a:pt x="9" y="28"/>
                    <a:pt x="28" y="9"/>
                    <a:pt x="51" y="9"/>
                  </a:cubicBezTo>
                  <a:cubicBezTo>
                    <a:pt x="74" y="9"/>
                    <a:pt x="93" y="28"/>
                    <a:pt x="93" y="51"/>
                  </a:cubicBezTo>
                  <a:cubicBezTo>
                    <a:pt x="93" y="74"/>
                    <a:pt x="74" y="93"/>
                    <a:pt x="51" y="93"/>
                  </a:cubicBezTo>
                  <a:cubicBezTo>
                    <a:pt x="28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302" name="group 302"/>
          <p:cNvGrpSpPr/>
          <p:nvPr/>
        </p:nvGrpSpPr>
        <p:grpSpPr>
          <a:xfrm rot="21600000">
            <a:off x="3345179" y="4186428"/>
            <a:ext cx="65532" cy="65531"/>
            <a:chOff x="0" y="0"/>
            <a:chExt cx="65532" cy="65531"/>
          </a:xfrm>
        </p:grpSpPr>
        <p:sp>
          <p:nvSpPr>
            <p:cNvPr id="758" name="path"/>
            <p:cNvSpPr/>
            <p:nvPr/>
          </p:nvSpPr>
          <p:spPr>
            <a:xfrm>
              <a:off x="6096" y="6095"/>
              <a:ext cx="53340" cy="53339"/>
            </a:xfrm>
            <a:custGeom>
              <a:avLst/>
              <a:gdLst/>
              <a:ahLst/>
              <a:cxnLst/>
              <a:rect l="0" t="0" r="0" b="0"/>
              <a:pathLst>
                <a:path w="84" h="83">
                  <a:moveTo>
                    <a:pt x="0" y="42"/>
                  </a:moveTo>
                  <a:cubicBezTo>
                    <a:pt x="0" y="18"/>
                    <a:pt x="18" y="0"/>
                    <a:pt x="42" y="0"/>
                  </a:cubicBezTo>
                  <a:cubicBezTo>
                    <a:pt x="65" y="0"/>
                    <a:pt x="84" y="18"/>
                    <a:pt x="84" y="42"/>
                  </a:cubicBezTo>
                  <a:cubicBezTo>
                    <a:pt x="84" y="65"/>
                    <a:pt x="65" y="83"/>
                    <a:pt x="42" y="83"/>
                  </a:cubicBezTo>
                  <a:cubicBezTo>
                    <a:pt x="18" y="83"/>
                    <a:pt x="0" y="65"/>
                    <a:pt x="0" y="42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59" name="path"/>
            <p:cNvSpPr/>
            <p:nvPr/>
          </p:nvSpPr>
          <p:spPr>
            <a:xfrm>
              <a:off x="0" y="0"/>
              <a:ext cx="65532" cy="65531"/>
            </a:xfrm>
            <a:custGeom>
              <a:avLst/>
              <a:gdLst/>
              <a:ahLst/>
              <a:cxnLst/>
              <a:rect l="0" t="0" r="0" b="0"/>
              <a:pathLst>
                <a:path w="103" h="103">
                  <a:moveTo>
                    <a:pt x="9" y="51"/>
                  </a:moveTo>
                  <a:cubicBezTo>
                    <a:pt x="9" y="28"/>
                    <a:pt x="28" y="9"/>
                    <a:pt x="51" y="9"/>
                  </a:cubicBezTo>
                  <a:cubicBezTo>
                    <a:pt x="74" y="9"/>
                    <a:pt x="93" y="28"/>
                    <a:pt x="93" y="51"/>
                  </a:cubicBezTo>
                  <a:cubicBezTo>
                    <a:pt x="93" y="74"/>
                    <a:pt x="74" y="93"/>
                    <a:pt x="51" y="93"/>
                  </a:cubicBezTo>
                  <a:cubicBezTo>
                    <a:pt x="28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304" name="group 304"/>
          <p:cNvGrpSpPr/>
          <p:nvPr/>
        </p:nvGrpSpPr>
        <p:grpSpPr>
          <a:xfrm rot="21600000">
            <a:off x="3843527" y="5538215"/>
            <a:ext cx="65532" cy="65532"/>
            <a:chOff x="0" y="0"/>
            <a:chExt cx="65532" cy="65532"/>
          </a:xfrm>
        </p:grpSpPr>
        <p:sp>
          <p:nvSpPr>
            <p:cNvPr id="760" name="path"/>
            <p:cNvSpPr/>
            <p:nvPr/>
          </p:nvSpPr>
          <p:spPr>
            <a:xfrm>
              <a:off x="6096" y="6096"/>
              <a:ext cx="53339" cy="53340"/>
            </a:xfrm>
            <a:custGeom>
              <a:avLst/>
              <a:gdLst/>
              <a:ahLst/>
              <a:cxnLst/>
              <a:rect l="0" t="0" r="0" b="0"/>
              <a:pathLst>
                <a:path w="83" h="84">
                  <a:moveTo>
                    <a:pt x="0" y="41"/>
                  </a:moveTo>
                  <a:cubicBezTo>
                    <a:pt x="0" y="18"/>
                    <a:pt x="18" y="0"/>
                    <a:pt x="42" y="0"/>
                  </a:cubicBezTo>
                  <a:cubicBezTo>
                    <a:pt x="65" y="0"/>
                    <a:pt x="83" y="18"/>
                    <a:pt x="83" y="41"/>
                  </a:cubicBezTo>
                  <a:cubicBezTo>
                    <a:pt x="83" y="65"/>
                    <a:pt x="65" y="84"/>
                    <a:pt x="42" y="84"/>
                  </a:cubicBezTo>
                  <a:cubicBezTo>
                    <a:pt x="18" y="84"/>
                    <a:pt x="0" y="65"/>
                    <a:pt x="0" y="41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61" name="path"/>
            <p:cNvSpPr/>
            <p:nvPr/>
          </p:nvSpPr>
          <p:spPr>
            <a:xfrm>
              <a:off x="0" y="0"/>
              <a:ext cx="65532" cy="65532"/>
            </a:xfrm>
            <a:custGeom>
              <a:avLst/>
              <a:gdLst/>
              <a:ahLst/>
              <a:cxnLst/>
              <a:rect l="0" t="0" r="0" b="0"/>
              <a:pathLst>
                <a:path w="103" h="103">
                  <a:moveTo>
                    <a:pt x="9" y="51"/>
                  </a:moveTo>
                  <a:cubicBezTo>
                    <a:pt x="9" y="28"/>
                    <a:pt x="28" y="9"/>
                    <a:pt x="51" y="9"/>
                  </a:cubicBezTo>
                  <a:cubicBezTo>
                    <a:pt x="74" y="9"/>
                    <a:pt x="93" y="28"/>
                    <a:pt x="93" y="51"/>
                  </a:cubicBezTo>
                  <a:cubicBezTo>
                    <a:pt x="93" y="74"/>
                    <a:pt x="74" y="93"/>
                    <a:pt x="51" y="93"/>
                  </a:cubicBezTo>
                  <a:cubicBezTo>
                    <a:pt x="28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306" name="group 306"/>
          <p:cNvGrpSpPr/>
          <p:nvPr/>
        </p:nvGrpSpPr>
        <p:grpSpPr>
          <a:xfrm rot="21600000">
            <a:off x="4213859" y="2648711"/>
            <a:ext cx="65532" cy="65532"/>
            <a:chOff x="0" y="0"/>
            <a:chExt cx="65532" cy="65532"/>
          </a:xfrm>
        </p:grpSpPr>
        <p:sp>
          <p:nvSpPr>
            <p:cNvPr id="762" name="path"/>
            <p:cNvSpPr/>
            <p:nvPr/>
          </p:nvSpPr>
          <p:spPr>
            <a:xfrm>
              <a:off x="6096" y="6096"/>
              <a:ext cx="53339" cy="53339"/>
            </a:xfrm>
            <a:custGeom>
              <a:avLst/>
              <a:gdLst/>
              <a:ahLst/>
              <a:cxnLst/>
              <a:rect l="0" t="0" r="0" b="0"/>
              <a:pathLst>
                <a:path w="83" h="83">
                  <a:moveTo>
                    <a:pt x="0" y="42"/>
                  </a:moveTo>
                  <a:cubicBezTo>
                    <a:pt x="0" y="18"/>
                    <a:pt x="18" y="0"/>
                    <a:pt x="41" y="0"/>
                  </a:cubicBezTo>
                  <a:cubicBezTo>
                    <a:pt x="65" y="0"/>
                    <a:pt x="83" y="18"/>
                    <a:pt x="83" y="42"/>
                  </a:cubicBezTo>
                  <a:cubicBezTo>
                    <a:pt x="83" y="65"/>
                    <a:pt x="65" y="83"/>
                    <a:pt x="41" y="83"/>
                  </a:cubicBezTo>
                  <a:cubicBezTo>
                    <a:pt x="18" y="83"/>
                    <a:pt x="0" y="65"/>
                    <a:pt x="0" y="42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63" name="path"/>
            <p:cNvSpPr/>
            <p:nvPr/>
          </p:nvSpPr>
          <p:spPr>
            <a:xfrm>
              <a:off x="0" y="0"/>
              <a:ext cx="65532" cy="65532"/>
            </a:xfrm>
            <a:custGeom>
              <a:avLst/>
              <a:gdLst/>
              <a:ahLst/>
              <a:cxnLst/>
              <a:rect l="0" t="0" r="0" b="0"/>
              <a:pathLst>
                <a:path w="103" h="103">
                  <a:moveTo>
                    <a:pt x="9" y="51"/>
                  </a:moveTo>
                  <a:cubicBezTo>
                    <a:pt x="9" y="28"/>
                    <a:pt x="28" y="9"/>
                    <a:pt x="51" y="9"/>
                  </a:cubicBezTo>
                  <a:cubicBezTo>
                    <a:pt x="74" y="9"/>
                    <a:pt x="93" y="28"/>
                    <a:pt x="93" y="51"/>
                  </a:cubicBezTo>
                  <a:cubicBezTo>
                    <a:pt x="93" y="74"/>
                    <a:pt x="74" y="93"/>
                    <a:pt x="51" y="93"/>
                  </a:cubicBezTo>
                  <a:cubicBezTo>
                    <a:pt x="28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308" name="group 308"/>
          <p:cNvGrpSpPr/>
          <p:nvPr/>
        </p:nvGrpSpPr>
        <p:grpSpPr>
          <a:xfrm rot="21600000">
            <a:off x="1575815" y="6301740"/>
            <a:ext cx="65531" cy="65531"/>
            <a:chOff x="0" y="0"/>
            <a:chExt cx="65531" cy="65531"/>
          </a:xfrm>
        </p:grpSpPr>
        <p:sp>
          <p:nvSpPr>
            <p:cNvPr id="764" name="path"/>
            <p:cNvSpPr/>
            <p:nvPr/>
          </p:nvSpPr>
          <p:spPr>
            <a:xfrm>
              <a:off x="6096" y="6095"/>
              <a:ext cx="53339" cy="53340"/>
            </a:xfrm>
            <a:custGeom>
              <a:avLst/>
              <a:gdLst/>
              <a:ahLst/>
              <a:cxnLst/>
              <a:rect l="0" t="0" r="0" b="0"/>
              <a:pathLst>
                <a:path w="83" h="84">
                  <a:moveTo>
                    <a:pt x="0" y="41"/>
                  </a:moveTo>
                  <a:cubicBezTo>
                    <a:pt x="0" y="18"/>
                    <a:pt x="18" y="0"/>
                    <a:pt x="41" y="0"/>
                  </a:cubicBezTo>
                  <a:cubicBezTo>
                    <a:pt x="65" y="0"/>
                    <a:pt x="83" y="18"/>
                    <a:pt x="83" y="41"/>
                  </a:cubicBezTo>
                  <a:cubicBezTo>
                    <a:pt x="83" y="65"/>
                    <a:pt x="65" y="84"/>
                    <a:pt x="41" y="84"/>
                  </a:cubicBezTo>
                  <a:cubicBezTo>
                    <a:pt x="18" y="84"/>
                    <a:pt x="0" y="65"/>
                    <a:pt x="0" y="41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65" name="path"/>
            <p:cNvSpPr/>
            <p:nvPr/>
          </p:nvSpPr>
          <p:spPr>
            <a:xfrm>
              <a:off x="0" y="0"/>
              <a:ext cx="65531" cy="65531"/>
            </a:xfrm>
            <a:custGeom>
              <a:avLst/>
              <a:gdLst/>
              <a:ahLst/>
              <a:cxnLst/>
              <a:rect l="0" t="0" r="0" b="0"/>
              <a:pathLst>
                <a:path w="103" h="103">
                  <a:moveTo>
                    <a:pt x="9" y="51"/>
                  </a:moveTo>
                  <a:cubicBezTo>
                    <a:pt x="9" y="28"/>
                    <a:pt x="28" y="9"/>
                    <a:pt x="51" y="9"/>
                  </a:cubicBezTo>
                  <a:cubicBezTo>
                    <a:pt x="74" y="9"/>
                    <a:pt x="93" y="28"/>
                    <a:pt x="93" y="51"/>
                  </a:cubicBezTo>
                  <a:cubicBezTo>
                    <a:pt x="93" y="74"/>
                    <a:pt x="74" y="93"/>
                    <a:pt x="51" y="93"/>
                  </a:cubicBezTo>
                  <a:cubicBezTo>
                    <a:pt x="28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310" name="group 310"/>
          <p:cNvGrpSpPr/>
          <p:nvPr/>
        </p:nvGrpSpPr>
        <p:grpSpPr>
          <a:xfrm rot="21600000">
            <a:off x="2339340" y="6085332"/>
            <a:ext cx="65531" cy="65531"/>
            <a:chOff x="0" y="0"/>
            <a:chExt cx="65531" cy="65531"/>
          </a:xfrm>
        </p:grpSpPr>
        <p:sp>
          <p:nvSpPr>
            <p:cNvPr id="766" name="path"/>
            <p:cNvSpPr/>
            <p:nvPr/>
          </p:nvSpPr>
          <p:spPr>
            <a:xfrm>
              <a:off x="6095" y="6095"/>
              <a:ext cx="53339" cy="53340"/>
            </a:xfrm>
            <a:custGeom>
              <a:avLst/>
              <a:gdLst/>
              <a:ahLst/>
              <a:cxnLst/>
              <a:rect l="0" t="0" r="0" b="0"/>
              <a:pathLst>
                <a:path w="83" h="84">
                  <a:moveTo>
                    <a:pt x="0" y="41"/>
                  </a:moveTo>
                  <a:cubicBezTo>
                    <a:pt x="0" y="18"/>
                    <a:pt x="18" y="0"/>
                    <a:pt x="41" y="0"/>
                  </a:cubicBezTo>
                  <a:cubicBezTo>
                    <a:pt x="65" y="0"/>
                    <a:pt x="83" y="18"/>
                    <a:pt x="83" y="41"/>
                  </a:cubicBezTo>
                  <a:cubicBezTo>
                    <a:pt x="83" y="65"/>
                    <a:pt x="65" y="84"/>
                    <a:pt x="41" y="84"/>
                  </a:cubicBezTo>
                  <a:cubicBezTo>
                    <a:pt x="18" y="84"/>
                    <a:pt x="0" y="65"/>
                    <a:pt x="0" y="41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67" name="path"/>
            <p:cNvSpPr/>
            <p:nvPr/>
          </p:nvSpPr>
          <p:spPr>
            <a:xfrm>
              <a:off x="0" y="0"/>
              <a:ext cx="65531" cy="65531"/>
            </a:xfrm>
            <a:custGeom>
              <a:avLst/>
              <a:gdLst/>
              <a:ahLst/>
              <a:cxnLst/>
              <a:rect l="0" t="0" r="0" b="0"/>
              <a:pathLst>
                <a:path w="103" h="103">
                  <a:moveTo>
                    <a:pt x="9" y="51"/>
                  </a:moveTo>
                  <a:cubicBezTo>
                    <a:pt x="9" y="28"/>
                    <a:pt x="28" y="9"/>
                    <a:pt x="51" y="9"/>
                  </a:cubicBezTo>
                  <a:cubicBezTo>
                    <a:pt x="74" y="9"/>
                    <a:pt x="93" y="28"/>
                    <a:pt x="93" y="51"/>
                  </a:cubicBezTo>
                  <a:cubicBezTo>
                    <a:pt x="93" y="74"/>
                    <a:pt x="74" y="93"/>
                    <a:pt x="51" y="93"/>
                  </a:cubicBezTo>
                  <a:cubicBezTo>
                    <a:pt x="28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768" name="rect"/>
          <p:cNvSpPr/>
          <p:nvPr/>
        </p:nvSpPr>
        <p:spPr>
          <a:xfrm>
            <a:off x="7249667" y="2107691"/>
            <a:ext cx="54864" cy="54864"/>
          </a:xfrm>
          <a:prstGeom prst="rect">
            <a:avLst/>
          </a:prstGeom>
          <a:solidFill>
            <a:srgbClr val="99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69" name="path"/>
          <p:cNvSpPr/>
          <p:nvPr/>
        </p:nvSpPr>
        <p:spPr>
          <a:xfrm>
            <a:off x="7748016" y="2225040"/>
            <a:ext cx="54864" cy="54864"/>
          </a:xfrm>
          <a:custGeom>
            <a:avLst/>
            <a:gdLst/>
            <a:ahLst/>
            <a:cxnLst/>
            <a:rect l="0" t="0" r="0" b="0"/>
            <a:pathLst>
              <a:path w="86" h="86">
                <a:moveTo>
                  <a:pt x="0" y="43"/>
                </a:moveTo>
                <a:cubicBezTo>
                  <a:pt x="0" y="19"/>
                  <a:pt x="19" y="0"/>
                  <a:pt x="43" y="0"/>
                </a:cubicBezTo>
                <a:cubicBezTo>
                  <a:pt x="67" y="0"/>
                  <a:pt x="86" y="19"/>
                  <a:pt x="86" y="43"/>
                </a:cubicBezTo>
                <a:cubicBezTo>
                  <a:pt x="86" y="67"/>
                  <a:pt x="67" y="86"/>
                  <a:pt x="43" y="86"/>
                </a:cubicBezTo>
                <a:cubicBezTo>
                  <a:pt x="19" y="86"/>
                  <a:pt x="0" y="67"/>
                  <a:pt x="0" y="43"/>
                </a:cubicBezTo>
              </a:path>
            </a:pathLst>
          </a:custGeom>
          <a:solidFill>
            <a:srgbClr val="99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70" name="path"/>
          <p:cNvSpPr/>
          <p:nvPr/>
        </p:nvSpPr>
        <p:spPr>
          <a:xfrm>
            <a:off x="1802891" y="6297167"/>
            <a:ext cx="54864" cy="54863"/>
          </a:xfrm>
          <a:custGeom>
            <a:avLst/>
            <a:gdLst/>
            <a:ahLst/>
            <a:cxnLst/>
            <a:rect l="0" t="0" r="0" b="0"/>
            <a:pathLst>
              <a:path w="86" h="86">
                <a:moveTo>
                  <a:pt x="0" y="43"/>
                </a:moveTo>
                <a:cubicBezTo>
                  <a:pt x="0" y="19"/>
                  <a:pt x="19" y="0"/>
                  <a:pt x="43" y="0"/>
                </a:cubicBezTo>
                <a:cubicBezTo>
                  <a:pt x="67" y="0"/>
                  <a:pt x="86" y="19"/>
                  <a:pt x="86" y="43"/>
                </a:cubicBezTo>
                <a:cubicBezTo>
                  <a:pt x="86" y="67"/>
                  <a:pt x="67" y="86"/>
                  <a:pt x="43" y="86"/>
                </a:cubicBezTo>
                <a:cubicBezTo>
                  <a:pt x="19" y="86"/>
                  <a:pt x="0" y="67"/>
                  <a:pt x="0" y="43"/>
                </a:cubicBezTo>
              </a:path>
            </a:pathLst>
          </a:custGeom>
          <a:solidFill>
            <a:srgbClr val="99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71" name="path"/>
          <p:cNvSpPr/>
          <p:nvPr/>
        </p:nvSpPr>
        <p:spPr>
          <a:xfrm>
            <a:off x="6172200" y="4735067"/>
            <a:ext cx="53340" cy="54864"/>
          </a:xfrm>
          <a:custGeom>
            <a:avLst/>
            <a:gdLst/>
            <a:ahLst/>
            <a:cxnLst/>
            <a:rect l="0" t="0" r="0" b="0"/>
            <a:pathLst>
              <a:path w="84" h="86">
                <a:moveTo>
                  <a:pt x="0" y="43"/>
                </a:moveTo>
                <a:cubicBezTo>
                  <a:pt x="0" y="19"/>
                  <a:pt x="18" y="0"/>
                  <a:pt x="42" y="0"/>
                </a:cubicBezTo>
                <a:cubicBezTo>
                  <a:pt x="65" y="0"/>
                  <a:pt x="84" y="19"/>
                  <a:pt x="84" y="43"/>
                </a:cubicBezTo>
                <a:cubicBezTo>
                  <a:pt x="84" y="67"/>
                  <a:pt x="65" y="86"/>
                  <a:pt x="42" y="86"/>
                </a:cubicBezTo>
                <a:cubicBezTo>
                  <a:pt x="18" y="86"/>
                  <a:pt x="0" y="67"/>
                  <a:pt x="0" y="43"/>
                </a:cubicBezTo>
              </a:path>
            </a:pathLst>
          </a:custGeom>
          <a:solidFill>
            <a:srgbClr val="99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72" name="path"/>
          <p:cNvSpPr/>
          <p:nvPr/>
        </p:nvSpPr>
        <p:spPr>
          <a:xfrm>
            <a:off x="6030467" y="4916423"/>
            <a:ext cx="54864" cy="53339"/>
          </a:xfrm>
          <a:custGeom>
            <a:avLst/>
            <a:gdLst/>
            <a:ahLst/>
            <a:cxnLst/>
            <a:rect l="0" t="0" r="0" b="0"/>
            <a:pathLst>
              <a:path w="86" h="83">
                <a:moveTo>
                  <a:pt x="0" y="42"/>
                </a:moveTo>
                <a:cubicBezTo>
                  <a:pt x="0" y="18"/>
                  <a:pt x="19" y="0"/>
                  <a:pt x="43" y="0"/>
                </a:cubicBezTo>
                <a:cubicBezTo>
                  <a:pt x="67" y="0"/>
                  <a:pt x="86" y="18"/>
                  <a:pt x="86" y="42"/>
                </a:cubicBezTo>
                <a:cubicBezTo>
                  <a:pt x="86" y="65"/>
                  <a:pt x="67" y="83"/>
                  <a:pt x="43" y="83"/>
                </a:cubicBezTo>
                <a:cubicBezTo>
                  <a:pt x="19" y="83"/>
                  <a:pt x="0" y="65"/>
                  <a:pt x="0" y="42"/>
                </a:cubicBezTo>
              </a:path>
            </a:pathLst>
          </a:custGeom>
          <a:solidFill>
            <a:srgbClr val="99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73" name="rect"/>
          <p:cNvSpPr/>
          <p:nvPr/>
        </p:nvSpPr>
        <p:spPr>
          <a:xfrm>
            <a:off x="7147559" y="2330196"/>
            <a:ext cx="53340" cy="54863"/>
          </a:xfrm>
          <a:prstGeom prst="rect">
            <a:avLst/>
          </a:prstGeom>
          <a:solidFill>
            <a:srgbClr val="99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74" name="path"/>
          <p:cNvSpPr/>
          <p:nvPr/>
        </p:nvSpPr>
        <p:spPr>
          <a:xfrm>
            <a:off x="5690615" y="3450336"/>
            <a:ext cx="54864" cy="53339"/>
          </a:xfrm>
          <a:custGeom>
            <a:avLst/>
            <a:gdLst/>
            <a:ahLst/>
            <a:cxnLst/>
            <a:rect l="0" t="0" r="0" b="0"/>
            <a:pathLst>
              <a:path w="86" h="83">
                <a:moveTo>
                  <a:pt x="0" y="41"/>
                </a:moveTo>
                <a:cubicBezTo>
                  <a:pt x="0" y="18"/>
                  <a:pt x="19" y="0"/>
                  <a:pt x="43" y="0"/>
                </a:cubicBezTo>
                <a:cubicBezTo>
                  <a:pt x="67" y="0"/>
                  <a:pt x="86" y="18"/>
                  <a:pt x="86" y="41"/>
                </a:cubicBezTo>
                <a:cubicBezTo>
                  <a:pt x="86" y="65"/>
                  <a:pt x="67" y="83"/>
                  <a:pt x="43" y="83"/>
                </a:cubicBezTo>
                <a:cubicBezTo>
                  <a:pt x="19" y="83"/>
                  <a:pt x="0" y="65"/>
                  <a:pt x="0" y="41"/>
                </a:cubicBezTo>
              </a:path>
            </a:pathLst>
          </a:custGeom>
          <a:solidFill>
            <a:srgbClr val="99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75" name="path"/>
          <p:cNvSpPr/>
          <p:nvPr/>
        </p:nvSpPr>
        <p:spPr>
          <a:xfrm>
            <a:off x="6326123" y="3369564"/>
            <a:ext cx="53339" cy="54864"/>
          </a:xfrm>
          <a:custGeom>
            <a:avLst/>
            <a:gdLst/>
            <a:ahLst/>
            <a:cxnLst/>
            <a:rect l="0" t="0" r="0" b="0"/>
            <a:pathLst>
              <a:path w="83" h="86">
                <a:moveTo>
                  <a:pt x="0" y="43"/>
                </a:moveTo>
                <a:cubicBezTo>
                  <a:pt x="0" y="19"/>
                  <a:pt x="18" y="0"/>
                  <a:pt x="42" y="0"/>
                </a:cubicBezTo>
                <a:cubicBezTo>
                  <a:pt x="65" y="0"/>
                  <a:pt x="83" y="19"/>
                  <a:pt x="83" y="43"/>
                </a:cubicBezTo>
                <a:cubicBezTo>
                  <a:pt x="83" y="67"/>
                  <a:pt x="65" y="86"/>
                  <a:pt x="42" y="86"/>
                </a:cubicBezTo>
                <a:cubicBezTo>
                  <a:pt x="18" y="86"/>
                  <a:pt x="0" y="67"/>
                  <a:pt x="0" y="43"/>
                </a:cubicBezTo>
              </a:path>
            </a:pathLst>
          </a:custGeom>
          <a:solidFill>
            <a:srgbClr val="99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76" name="rect"/>
          <p:cNvSpPr/>
          <p:nvPr/>
        </p:nvSpPr>
        <p:spPr>
          <a:xfrm>
            <a:off x="6091428" y="3023616"/>
            <a:ext cx="53339" cy="54863"/>
          </a:xfrm>
          <a:prstGeom prst="rect">
            <a:avLst/>
          </a:prstGeom>
          <a:solidFill>
            <a:srgbClr val="99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77" name="rect"/>
          <p:cNvSpPr/>
          <p:nvPr/>
        </p:nvSpPr>
        <p:spPr>
          <a:xfrm>
            <a:off x="6928611" y="2657982"/>
            <a:ext cx="29591" cy="61341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312" name="group 312"/>
          <p:cNvGrpSpPr/>
          <p:nvPr/>
        </p:nvGrpSpPr>
        <p:grpSpPr>
          <a:xfrm rot="21600000">
            <a:off x="3107441" y="3709157"/>
            <a:ext cx="76188" cy="753373"/>
            <a:chOff x="0" y="0"/>
            <a:chExt cx="76188" cy="753373"/>
          </a:xfrm>
        </p:grpSpPr>
        <p:sp>
          <p:nvSpPr>
            <p:cNvPr id="779" name="path"/>
            <p:cNvSpPr/>
            <p:nvPr/>
          </p:nvSpPr>
          <p:spPr>
            <a:xfrm>
              <a:off x="6090" y="258"/>
              <a:ext cx="64007" cy="752855"/>
            </a:xfrm>
            <a:custGeom>
              <a:avLst/>
              <a:gdLst/>
              <a:ahLst/>
              <a:cxnLst/>
              <a:rect l="0" t="0" r="0" b="0"/>
              <a:pathLst>
                <a:path w="100" h="1185">
                  <a:moveTo>
                    <a:pt x="0" y="0"/>
                  </a:moveTo>
                  <a:lnTo>
                    <a:pt x="50" y="1185"/>
                  </a:lnTo>
                  <a:lnTo>
                    <a:pt x="1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80" name="path"/>
            <p:cNvSpPr/>
            <p:nvPr/>
          </p:nvSpPr>
          <p:spPr>
            <a:xfrm>
              <a:off x="0" y="0"/>
              <a:ext cx="76188" cy="753373"/>
            </a:xfrm>
            <a:custGeom>
              <a:avLst/>
              <a:gdLst/>
              <a:ahLst/>
              <a:cxnLst/>
              <a:rect l="0" t="0" r="0" b="0"/>
              <a:pathLst>
                <a:path w="119" h="1186">
                  <a:moveTo>
                    <a:pt x="9" y="0"/>
                  </a:moveTo>
                  <a:lnTo>
                    <a:pt x="59" y="1186"/>
                  </a:lnTo>
                  <a:lnTo>
                    <a:pt x="110" y="0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314" name="group 314"/>
          <p:cNvGrpSpPr/>
          <p:nvPr/>
        </p:nvGrpSpPr>
        <p:grpSpPr>
          <a:xfrm rot="21600000">
            <a:off x="4517141" y="3192521"/>
            <a:ext cx="76188" cy="753373"/>
            <a:chOff x="0" y="0"/>
            <a:chExt cx="76188" cy="753373"/>
          </a:xfrm>
        </p:grpSpPr>
        <p:sp>
          <p:nvSpPr>
            <p:cNvPr id="781" name="path"/>
            <p:cNvSpPr/>
            <p:nvPr/>
          </p:nvSpPr>
          <p:spPr>
            <a:xfrm>
              <a:off x="6090" y="258"/>
              <a:ext cx="64008" cy="752855"/>
            </a:xfrm>
            <a:custGeom>
              <a:avLst/>
              <a:gdLst/>
              <a:ahLst/>
              <a:cxnLst/>
              <a:rect l="0" t="0" r="0" b="0"/>
              <a:pathLst>
                <a:path w="100" h="1185">
                  <a:moveTo>
                    <a:pt x="0" y="0"/>
                  </a:moveTo>
                  <a:lnTo>
                    <a:pt x="50" y="1185"/>
                  </a:lnTo>
                  <a:lnTo>
                    <a:pt x="1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82" name="path"/>
            <p:cNvSpPr/>
            <p:nvPr/>
          </p:nvSpPr>
          <p:spPr>
            <a:xfrm>
              <a:off x="0" y="0"/>
              <a:ext cx="76188" cy="753373"/>
            </a:xfrm>
            <a:custGeom>
              <a:avLst/>
              <a:gdLst/>
              <a:ahLst/>
              <a:cxnLst/>
              <a:rect l="0" t="0" r="0" b="0"/>
              <a:pathLst>
                <a:path w="119" h="1186">
                  <a:moveTo>
                    <a:pt x="9" y="0"/>
                  </a:moveTo>
                  <a:lnTo>
                    <a:pt x="59" y="1186"/>
                  </a:lnTo>
                  <a:lnTo>
                    <a:pt x="110" y="0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316" name="group 316"/>
          <p:cNvGrpSpPr/>
          <p:nvPr/>
        </p:nvGrpSpPr>
        <p:grpSpPr>
          <a:xfrm rot="21600000">
            <a:off x="7700777" y="2465832"/>
            <a:ext cx="77713" cy="759217"/>
            <a:chOff x="0" y="0"/>
            <a:chExt cx="77713" cy="759217"/>
          </a:xfrm>
        </p:grpSpPr>
        <p:sp>
          <p:nvSpPr>
            <p:cNvPr id="783" name="path"/>
            <p:cNvSpPr/>
            <p:nvPr/>
          </p:nvSpPr>
          <p:spPr>
            <a:xfrm>
              <a:off x="6090" y="6096"/>
              <a:ext cx="65532" cy="752855"/>
            </a:xfrm>
            <a:custGeom>
              <a:avLst/>
              <a:gdLst/>
              <a:ahLst/>
              <a:cxnLst/>
              <a:rect l="0" t="0" r="0" b="0"/>
              <a:pathLst>
                <a:path w="103" h="1185">
                  <a:moveTo>
                    <a:pt x="0" y="0"/>
                  </a:moveTo>
                  <a:lnTo>
                    <a:pt x="51" y="1185"/>
                  </a:lnTo>
                  <a:lnTo>
                    <a:pt x="1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84" name="path"/>
            <p:cNvSpPr/>
            <p:nvPr/>
          </p:nvSpPr>
          <p:spPr>
            <a:xfrm>
              <a:off x="0" y="0"/>
              <a:ext cx="77713" cy="759217"/>
            </a:xfrm>
            <a:custGeom>
              <a:avLst/>
              <a:gdLst/>
              <a:ahLst/>
              <a:cxnLst/>
              <a:rect l="0" t="0" r="0" b="0"/>
              <a:pathLst>
                <a:path w="122" h="1195">
                  <a:moveTo>
                    <a:pt x="9" y="9"/>
                  </a:moveTo>
                  <a:lnTo>
                    <a:pt x="61" y="1195"/>
                  </a:lnTo>
                  <a:lnTo>
                    <a:pt x="112" y="9"/>
                  </a:lnTo>
                  <a:lnTo>
                    <a:pt x="9" y="9"/>
                  </a:lnTo>
                  <a:close/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785" name="picture 7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688793" y="2434501"/>
            <a:ext cx="66248" cy="27101"/>
          </a:xfrm>
          <a:prstGeom prst="rect">
            <a:avLst/>
          </a:prstGeom>
        </p:spPr>
      </p:pic>
      <p:grpSp>
        <p:nvGrpSpPr>
          <p:cNvPr id="318" name="group 318"/>
          <p:cNvGrpSpPr/>
          <p:nvPr/>
        </p:nvGrpSpPr>
        <p:grpSpPr>
          <a:xfrm rot="21600000">
            <a:off x="3777995" y="2714244"/>
            <a:ext cx="77724" cy="1417319"/>
            <a:chOff x="0" y="0"/>
            <a:chExt cx="77724" cy="1417319"/>
          </a:xfrm>
        </p:grpSpPr>
        <p:sp>
          <p:nvSpPr>
            <p:cNvPr id="786" name="path"/>
            <p:cNvSpPr/>
            <p:nvPr/>
          </p:nvSpPr>
          <p:spPr>
            <a:xfrm>
              <a:off x="6096" y="0"/>
              <a:ext cx="65532" cy="1417319"/>
            </a:xfrm>
            <a:custGeom>
              <a:avLst/>
              <a:gdLst/>
              <a:ahLst/>
              <a:cxnLst/>
              <a:rect l="0" t="0" r="0" b="0"/>
              <a:pathLst>
                <a:path w="103" h="2231">
                  <a:moveTo>
                    <a:pt x="0" y="2231"/>
                  </a:moveTo>
                  <a:lnTo>
                    <a:pt x="103" y="2231"/>
                  </a:lnTo>
                  <a:lnTo>
                    <a:pt x="103" y="0"/>
                  </a:lnTo>
                  <a:lnTo>
                    <a:pt x="0" y="0"/>
                  </a:lnTo>
                  <a:lnTo>
                    <a:pt x="0" y="2231"/>
                  </a:lnTo>
                  <a:close/>
                </a:path>
              </a:pathLst>
            </a:custGeom>
            <a:solidFill>
              <a:srgbClr val="FFFF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87" name="path"/>
            <p:cNvSpPr/>
            <p:nvPr/>
          </p:nvSpPr>
          <p:spPr>
            <a:xfrm>
              <a:off x="0" y="0"/>
              <a:ext cx="77724" cy="1417319"/>
            </a:xfrm>
            <a:custGeom>
              <a:avLst/>
              <a:gdLst/>
              <a:ahLst/>
              <a:cxnLst/>
              <a:rect l="0" t="0" r="0" b="0"/>
              <a:pathLst>
                <a:path w="122" h="2231">
                  <a:moveTo>
                    <a:pt x="112" y="2231"/>
                  </a:moveTo>
                  <a:lnTo>
                    <a:pt x="112" y="0"/>
                  </a:lnTo>
                  <a:moveTo>
                    <a:pt x="9" y="0"/>
                  </a:moveTo>
                  <a:lnTo>
                    <a:pt x="9" y="2231"/>
                  </a:lnTo>
                </a:path>
              </a:pathLst>
            </a:custGeom>
            <a:noFill/>
            <a:ln w="12192" cap="flat">
              <a:solidFill>
                <a:srgbClr val="003399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320" name="group 320"/>
          <p:cNvGrpSpPr/>
          <p:nvPr/>
        </p:nvGrpSpPr>
        <p:grpSpPr>
          <a:xfrm rot="21600000">
            <a:off x="5251703" y="2066544"/>
            <a:ext cx="77724" cy="1417320"/>
            <a:chOff x="0" y="0"/>
            <a:chExt cx="77724" cy="1417320"/>
          </a:xfrm>
        </p:grpSpPr>
        <p:sp>
          <p:nvSpPr>
            <p:cNvPr id="788" name="path"/>
            <p:cNvSpPr/>
            <p:nvPr/>
          </p:nvSpPr>
          <p:spPr>
            <a:xfrm>
              <a:off x="6096" y="0"/>
              <a:ext cx="65532" cy="1417320"/>
            </a:xfrm>
            <a:custGeom>
              <a:avLst/>
              <a:gdLst/>
              <a:ahLst/>
              <a:cxnLst/>
              <a:rect l="0" t="0" r="0" b="0"/>
              <a:pathLst>
                <a:path w="103" h="2232">
                  <a:moveTo>
                    <a:pt x="0" y="2232"/>
                  </a:moveTo>
                  <a:lnTo>
                    <a:pt x="103" y="2232"/>
                  </a:lnTo>
                  <a:lnTo>
                    <a:pt x="103" y="0"/>
                  </a:lnTo>
                  <a:lnTo>
                    <a:pt x="0" y="0"/>
                  </a:lnTo>
                  <a:lnTo>
                    <a:pt x="0" y="2232"/>
                  </a:lnTo>
                  <a:close/>
                </a:path>
              </a:pathLst>
            </a:custGeom>
            <a:solidFill>
              <a:srgbClr val="FFFF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89" name="path"/>
            <p:cNvSpPr/>
            <p:nvPr/>
          </p:nvSpPr>
          <p:spPr>
            <a:xfrm>
              <a:off x="0" y="0"/>
              <a:ext cx="77724" cy="1417320"/>
            </a:xfrm>
            <a:custGeom>
              <a:avLst/>
              <a:gdLst/>
              <a:ahLst/>
              <a:cxnLst/>
              <a:rect l="0" t="0" r="0" b="0"/>
              <a:pathLst>
                <a:path w="122" h="2232">
                  <a:moveTo>
                    <a:pt x="112" y="2232"/>
                  </a:moveTo>
                  <a:lnTo>
                    <a:pt x="112" y="0"/>
                  </a:lnTo>
                  <a:moveTo>
                    <a:pt x="9" y="0"/>
                  </a:moveTo>
                  <a:lnTo>
                    <a:pt x="9" y="2232"/>
                  </a:lnTo>
                </a:path>
              </a:pathLst>
            </a:custGeom>
            <a:noFill/>
            <a:ln w="12192" cap="flat">
              <a:solidFill>
                <a:srgbClr val="003399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790" name="picture 7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403347" y="2596895"/>
            <a:ext cx="4460748" cy="1540764"/>
          </a:xfrm>
          <a:prstGeom prst="rect">
            <a:avLst/>
          </a:prstGeom>
        </p:spPr>
      </p:pic>
      <p:pic>
        <p:nvPicPr>
          <p:cNvPr id="791" name="picture 7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9140825" cy="6850315"/>
          </a:xfrm>
          <a:prstGeom prst="rect">
            <a:avLst/>
          </a:prstGeom>
        </p:spPr>
      </p:pic>
      <p:sp>
        <p:nvSpPr>
          <p:cNvPr id="792" name="textbox 792"/>
          <p:cNvSpPr/>
          <p:nvPr/>
        </p:nvSpPr>
        <p:spPr>
          <a:xfrm>
            <a:off x="2471089" y="1548358"/>
            <a:ext cx="5986779" cy="30575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7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93000"/>
              </a:lnSpc>
            </a:pPr>
            <a:r>
              <a:rPr sz="1700" spc="0" dirty="0">
                <a:solidFill>
                  <a:srgbClr val="99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h</a:t>
            </a:r>
            <a:r>
              <a:rPr sz="1700" spc="60" baseline="-25000" dirty="0">
                <a:solidFill>
                  <a:srgbClr val="99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5</a:t>
            </a:r>
            <a:r>
              <a:rPr sz="1700" spc="60" dirty="0">
                <a:solidFill>
                  <a:srgbClr val="99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=+0.1</a:t>
            </a:r>
            <a:r>
              <a:rPr sz="1700" spc="50" dirty="0">
                <a:solidFill>
                  <a:srgbClr val="99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1</a:t>
            </a:r>
            <a:r>
              <a:rPr sz="1700" spc="0" dirty="0">
                <a:solidFill>
                  <a:srgbClr val="99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8</a:t>
            </a:r>
            <a:endParaRPr lang="en-US" altLang="en-US" sz="1700" dirty="0"/>
          </a:p>
          <a:p>
            <a:pPr marL="3134995" algn="l" defTabSz="-635" rtl="0" eaLnBrk="0">
              <a:lnSpc>
                <a:spcPts val="2320"/>
              </a:lnSpc>
            </a:pPr>
            <a:r>
              <a:rPr sz="1700" spc="0" dirty="0">
                <a:solidFill>
                  <a:srgbClr val="99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h</a:t>
            </a:r>
            <a:r>
              <a:rPr sz="1700" spc="50" baseline="-19000" dirty="0">
                <a:solidFill>
                  <a:srgbClr val="99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4</a:t>
            </a:r>
            <a:r>
              <a:rPr sz="1700" spc="50" dirty="0">
                <a:solidFill>
                  <a:srgbClr val="99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=+0.38</a:t>
            </a:r>
            <a:r>
              <a:rPr sz="1700" spc="40" dirty="0">
                <a:solidFill>
                  <a:srgbClr val="99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5</a:t>
            </a:r>
            <a:endParaRPr lang="en-US" altLang="en-US" sz="1700" dirty="0"/>
          </a:p>
          <a:p>
            <a:pPr algn="r" defTabSz="-635" rtl="0" eaLnBrk="0">
              <a:lnSpc>
                <a:spcPct val="68000"/>
              </a:lnSpc>
              <a:spcBef>
                <a:spcPts val="840"/>
              </a:spcBef>
            </a:pP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1.422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   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1.304</a:t>
            </a:r>
            <a:endParaRPr lang="en-US" altLang="en-US" sz="1800" dirty="0"/>
          </a:p>
          <a:p>
            <a:pPr marL="2916555" algn="l" defTabSz="-635" rtl="0" eaLnBrk="0">
              <a:lnSpc>
                <a:spcPct val="96000"/>
              </a:lnSpc>
              <a:spcBef>
                <a:spcPts val="5"/>
              </a:spcBef>
            </a:pPr>
            <a:r>
              <a:rPr sz="2700" spc="60" baseline="600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1.820</a:t>
            </a:r>
            <a:r>
              <a:rPr sz="1700" spc="6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  </a:t>
            </a:r>
            <a:r>
              <a:rPr sz="2700" spc="60" baseline="-600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1.43</a:t>
            </a:r>
            <a:r>
              <a:rPr sz="2700" spc="0" baseline="-600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5</a:t>
            </a:r>
            <a:endParaRPr lang="en-US" altLang="en-US" sz="1755" dirty="0"/>
          </a:p>
          <a:p>
            <a:pPr marL="146685" algn="l" defTabSz="-635" rtl="0" eaLnBrk="0">
              <a:lnSpc>
                <a:spcPts val="2435"/>
              </a:lnSpc>
              <a:spcBef>
                <a:spcPts val="1540"/>
              </a:spcBef>
            </a:pPr>
            <a:r>
              <a:rPr sz="1800" spc="0" dirty="0">
                <a:solidFill>
                  <a:srgbClr val="99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h</a:t>
            </a:r>
            <a:r>
              <a:rPr sz="1800" spc="10" baseline="-18000" dirty="0">
                <a:solidFill>
                  <a:srgbClr val="99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2</a:t>
            </a:r>
            <a:r>
              <a:rPr sz="1800" spc="10" dirty="0">
                <a:solidFill>
                  <a:srgbClr val="99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=+</a:t>
            </a:r>
            <a:r>
              <a:rPr sz="1800" spc="0" dirty="0">
                <a:solidFill>
                  <a:srgbClr val="99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0.120</a:t>
            </a:r>
            <a:endParaRPr lang="en-US" altLang="en-US" sz="1800" dirty="0"/>
          </a:p>
          <a:p>
            <a:pPr algn="l" defTabSz="-635" rtl="0" eaLnBrk="0">
              <a:lnSpc>
                <a:spcPct val="147000"/>
              </a:lnSpc>
            </a:pPr>
            <a:endParaRPr lang="en-US" altLang="en-US" sz="1000" dirty="0"/>
          </a:p>
          <a:p>
            <a:pPr marL="12700" algn="l" defTabSz="-635" rtl="0" eaLnBrk="0">
              <a:lnSpc>
                <a:spcPct val="86000"/>
              </a:lnSpc>
              <a:spcBef>
                <a:spcPts val="540"/>
              </a:spcBef>
            </a:pPr>
            <a:r>
              <a:rPr sz="1800" spc="3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1.444</a:t>
            </a:r>
            <a:r>
              <a:rPr sz="1800" spc="3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 </a:t>
            </a:r>
            <a:r>
              <a:rPr sz="1800" spc="3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1.</a:t>
            </a:r>
            <a:r>
              <a:rPr sz="1800" spc="2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3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24</a:t>
            </a:r>
            <a:endParaRPr lang="en-US" altLang="en-US" sz="1800" dirty="0"/>
          </a:p>
          <a:p>
            <a:pPr marL="2682240" algn="l" defTabSz="-635" rtl="0" eaLnBrk="0">
              <a:lnSpc>
                <a:spcPct val="78000"/>
              </a:lnSpc>
              <a:spcBef>
                <a:spcPts val="360"/>
              </a:spcBef>
            </a:pPr>
            <a:r>
              <a:rPr sz="1800" spc="-20" dirty="0"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T</a:t>
            </a:r>
            <a:r>
              <a:rPr sz="1800" spc="0" dirty="0"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P</a:t>
            </a:r>
            <a:r>
              <a:rPr sz="1800" spc="-20" dirty="0"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3</a:t>
            </a:r>
            <a:endParaRPr lang="en-US" altLang="en-US" sz="1800" dirty="0"/>
          </a:p>
          <a:p>
            <a:pPr algn="l" defTabSz="-635" rtl="0" eaLnBrk="0">
              <a:lnSpc>
                <a:spcPct val="120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0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3000"/>
              </a:lnSpc>
            </a:pPr>
            <a:endParaRPr lang="en-US" altLang="en-US" sz="400" dirty="0"/>
          </a:p>
          <a:p>
            <a:pPr marL="1144270" algn="l" defTabSz="-635" rtl="0" eaLnBrk="0">
              <a:lnSpc>
                <a:spcPct val="79000"/>
              </a:lnSpc>
              <a:spcBef>
                <a:spcPts val="0"/>
              </a:spcBef>
            </a:pPr>
            <a:r>
              <a:rPr sz="1800" spc="-20" dirty="0"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T</a:t>
            </a:r>
            <a:r>
              <a:rPr sz="1800" spc="0" dirty="0"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P</a:t>
            </a:r>
            <a:r>
              <a:rPr sz="1800" spc="-20" dirty="0"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2</a:t>
            </a:r>
            <a:endParaRPr lang="en-US" altLang="en-US" sz="1800" dirty="0"/>
          </a:p>
        </p:txBody>
      </p:sp>
      <p:sp>
        <p:nvSpPr>
          <p:cNvPr id="793" name="textbox 793"/>
          <p:cNvSpPr/>
          <p:nvPr/>
        </p:nvSpPr>
        <p:spPr>
          <a:xfrm>
            <a:off x="313436" y="101392"/>
            <a:ext cx="8665844" cy="10179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95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1.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水准测量的方法</a:t>
            </a:r>
            <a:endParaRPr lang="en-US" altLang="en-US" sz="800" dirty="0"/>
          </a:p>
          <a:p>
            <a:pPr marL="317500" algn="l" defTabSz="-635" rtl="0" eaLnBrk="0">
              <a:lnSpc>
                <a:spcPct val="96000"/>
              </a:lnSpc>
              <a:spcBef>
                <a:spcPts val="1370"/>
              </a:spcBef>
            </a:pPr>
            <a:r>
              <a:rPr sz="48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(二)</a:t>
            </a:r>
            <a:r>
              <a:rPr sz="48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48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.水准测量</a:t>
            </a:r>
            <a:r>
              <a:rPr sz="48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</a:t>
            </a:r>
            <a:r>
              <a:rPr sz="48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方法</a:t>
            </a:r>
            <a:endParaRPr lang="en-US" altLang="en-US" sz="4800" dirty="0"/>
          </a:p>
        </p:txBody>
      </p:sp>
      <p:sp>
        <p:nvSpPr>
          <p:cNvPr id="794" name="textbox 794"/>
          <p:cNvSpPr/>
          <p:nvPr/>
        </p:nvSpPr>
        <p:spPr>
          <a:xfrm>
            <a:off x="3882567" y="2421610"/>
            <a:ext cx="1371600" cy="7531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208915" algn="l" defTabSz="-635" rtl="0" eaLnBrk="0">
              <a:lnSpc>
                <a:spcPts val="2430"/>
              </a:lnSpc>
            </a:pPr>
            <a:r>
              <a:rPr sz="1800" spc="0" dirty="0">
                <a:solidFill>
                  <a:srgbClr val="99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h</a:t>
            </a:r>
            <a:r>
              <a:rPr sz="1800" spc="-10" baseline="-18000" dirty="0">
                <a:solidFill>
                  <a:srgbClr val="99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3</a:t>
            </a:r>
            <a:r>
              <a:rPr sz="1800" spc="0" dirty="0">
                <a:solidFill>
                  <a:srgbClr val="99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=+0.946</a:t>
            </a:r>
            <a:endParaRPr lang="en-US" altLang="en-US" sz="18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1200" dirty="0"/>
          </a:p>
          <a:p>
            <a:pPr marL="12700" algn="l" defTabSz="-635" rtl="0" eaLnBrk="0">
              <a:lnSpc>
                <a:spcPct val="85000"/>
              </a:lnSpc>
              <a:spcBef>
                <a:spcPts val="5"/>
              </a:spcBef>
            </a:pPr>
            <a:r>
              <a:rPr sz="1800" spc="-2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1.822</a:t>
            </a:r>
            <a:r>
              <a:rPr sz="1800" spc="-2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  </a:t>
            </a:r>
            <a:r>
              <a:rPr sz="1800" spc="-2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0.</a:t>
            </a: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8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76</a:t>
            </a:r>
            <a:endParaRPr lang="en-US" altLang="en-US" sz="1800" dirty="0"/>
          </a:p>
        </p:txBody>
      </p:sp>
      <p:sp>
        <p:nvSpPr>
          <p:cNvPr id="795" name="textbox 795"/>
          <p:cNvSpPr/>
          <p:nvPr/>
        </p:nvSpPr>
        <p:spPr>
          <a:xfrm>
            <a:off x="3897883" y="4743648"/>
            <a:ext cx="2128520" cy="3175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7000"/>
              </a:lnSpc>
            </a:pPr>
            <a:endParaRPr lang="en-US" altLang="en-US" sz="100" dirty="0"/>
          </a:p>
          <a:p>
            <a:pPr marL="989330" algn="l" defTabSz="-635" rtl="0" eaLnBrk="0">
              <a:lnSpc>
                <a:spcPct val="96000"/>
              </a:lnSpc>
              <a:tabLst>
                <a:tab pos="1106805" algn="l"/>
              </a:tabLst>
            </a:pP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	</a:t>
            </a:r>
            <a:r>
              <a:rPr sz="2000" spc="-2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前进</a:t>
            </a:r>
            <a:r>
              <a:rPr sz="2000" spc="-1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方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向</a:t>
            </a:r>
            <a:endParaRPr lang="en-US" altLang="en-US" sz="2000" dirty="0"/>
          </a:p>
        </p:txBody>
      </p:sp>
      <p:grpSp>
        <p:nvGrpSpPr>
          <p:cNvPr id="322" name="group 322"/>
          <p:cNvGrpSpPr/>
          <p:nvPr/>
        </p:nvGrpSpPr>
        <p:grpSpPr>
          <a:xfrm rot="21600000">
            <a:off x="3910583" y="4913376"/>
            <a:ext cx="976884" cy="71628"/>
            <a:chOff x="0" y="0"/>
            <a:chExt cx="976884" cy="71628"/>
          </a:xfrm>
        </p:grpSpPr>
        <p:sp>
          <p:nvSpPr>
            <p:cNvPr id="796" name="path"/>
            <p:cNvSpPr/>
            <p:nvPr/>
          </p:nvSpPr>
          <p:spPr>
            <a:xfrm>
              <a:off x="6096" y="0"/>
              <a:ext cx="970788" cy="71628"/>
            </a:xfrm>
            <a:custGeom>
              <a:avLst/>
              <a:gdLst/>
              <a:ahLst/>
              <a:cxnLst/>
              <a:rect l="0" t="0" r="0" b="0"/>
              <a:pathLst>
                <a:path w="1528" h="112">
                  <a:moveTo>
                    <a:pt x="0" y="28"/>
                  </a:moveTo>
                  <a:lnTo>
                    <a:pt x="1145" y="28"/>
                  </a:lnTo>
                  <a:lnTo>
                    <a:pt x="1145" y="0"/>
                  </a:lnTo>
                  <a:lnTo>
                    <a:pt x="1528" y="56"/>
                  </a:lnTo>
                  <a:lnTo>
                    <a:pt x="1145" y="112"/>
                  </a:lnTo>
                  <a:lnTo>
                    <a:pt x="1145" y="84"/>
                  </a:lnTo>
                  <a:lnTo>
                    <a:pt x="0" y="8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66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97" name="path"/>
            <p:cNvSpPr/>
            <p:nvPr/>
          </p:nvSpPr>
          <p:spPr>
            <a:xfrm>
              <a:off x="0" y="0"/>
              <a:ext cx="739394" cy="71628"/>
            </a:xfrm>
            <a:custGeom>
              <a:avLst/>
              <a:gdLst/>
              <a:ahLst/>
              <a:cxnLst/>
              <a:rect l="0" t="0" r="0" b="0"/>
              <a:pathLst>
                <a:path w="1164" h="112">
                  <a:moveTo>
                    <a:pt x="9" y="28"/>
                  </a:moveTo>
                  <a:lnTo>
                    <a:pt x="1154" y="28"/>
                  </a:lnTo>
                  <a:lnTo>
                    <a:pt x="1154" y="0"/>
                  </a:lnTo>
                  <a:moveTo>
                    <a:pt x="1154" y="112"/>
                  </a:moveTo>
                  <a:lnTo>
                    <a:pt x="1154" y="84"/>
                  </a:lnTo>
                  <a:moveTo>
                    <a:pt x="9" y="84"/>
                  </a:moveTo>
                  <a:lnTo>
                    <a:pt x="9" y="28"/>
                  </a:ln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798" name="table 798"/>
          <p:cNvGraphicFramePr>
            <a:graphicFrameLocks noGrp="1"/>
          </p:cNvGraphicFramePr>
          <p:nvPr/>
        </p:nvGraphicFramePr>
        <p:xfrm>
          <a:off x="934211" y="2557271"/>
          <a:ext cx="1193164" cy="385445"/>
        </p:xfrm>
        <a:graphic>
          <a:graphicData uri="http://schemas.openxmlformats.org/drawingml/2006/table">
            <a:tbl>
              <a:tblPr/>
              <a:tblGrid>
                <a:gridCol w="1193164"/>
              </a:tblGrid>
              <a:tr h="375920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1000"/>
                        </a:lnSpc>
                      </a:pPr>
                      <a:endParaRPr lang="en-US" altLang="en-US" sz="600" dirty="0"/>
                    </a:p>
                    <a:p>
                      <a:pPr marL="104140" algn="l" defTabSz="-635" rtl="0" eaLnBrk="0">
                        <a:lnSpc>
                          <a:spcPts val="2305"/>
                        </a:lnSpc>
                        <a:spcBef>
                          <a:spcPts val="5"/>
                        </a:spcBef>
                      </a:pPr>
                      <a:r>
                        <a:rPr sz="1800" spc="0" dirty="0">
                          <a:solidFill>
                            <a:srgbClr val="99FF66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h</a:t>
                      </a:r>
                      <a:r>
                        <a:rPr sz="1800" spc="-10" baseline="-21000" dirty="0">
                          <a:solidFill>
                            <a:srgbClr val="99FF66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1</a:t>
                      </a:r>
                      <a:r>
                        <a:rPr sz="1800" spc="-10" dirty="0">
                          <a:solidFill>
                            <a:srgbClr val="99FF66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=-0</a:t>
                      </a:r>
                      <a:r>
                        <a:rPr sz="1800" spc="0" dirty="0">
                          <a:solidFill>
                            <a:srgbClr val="99FF66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.543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24" name="group 324"/>
          <p:cNvGrpSpPr/>
          <p:nvPr/>
        </p:nvGrpSpPr>
        <p:grpSpPr>
          <a:xfrm rot="21600000">
            <a:off x="1548389" y="3556751"/>
            <a:ext cx="77712" cy="753385"/>
            <a:chOff x="0" y="0"/>
            <a:chExt cx="77712" cy="753385"/>
          </a:xfrm>
        </p:grpSpPr>
        <p:sp>
          <p:nvSpPr>
            <p:cNvPr id="799" name="path"/>
            <p:cNvSpPr/>
            <p:nvPr/>
          </p:nvSpPr>
          <p:spPr>
            <a:xfrm>
              <a:off x="6090" y="265"/>
              <a:ext cx="65531" cy="752855"/>
            </a:xfrm>
            <a:custGeom>
              <a:avLst/>
              <a:gdLst/>
              <a:ahLst/>
              <a:cxnLst/>
              <a:rect l="0" t="0" r="0" b="0"/>
              <a:pathLst>
                <a:path w="103" h="1185">
                  <a:moveTo>
                    <a:pt x="0" y="0"/>
                  </a:moveTo>
                  <a:lnTo>
                    <a:pt x="51" y="1185"/>
                  </a:lnTo>
                  <a:lnTo>
                    <a:pt x="1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00" name="path"/>
            <p:cNvSpPr/>
            <p:nvPr/>
          </p:nvSpPr>
          <p:spPr>
            <a:xfrm>
              <a:off x="0" y="0"/>
              <a:ext cx="77712" cy="753385"/>
            </a:xfrm>
            <a:custGeom>
              <a:avLst/>
              <a:gdLst/>
              <a:ahLst/>
              <a:cxnLst/>
              <a:rect l="0" t="0" r="0" b="0"/>
              <a:pathLst>
                <a:path w="122" h="1186">
                  <a:moveTo>
                    <a:pt x="9" y="0"/>
                  </a:moveTo>
                  <a:lnTo>
                    <a:pt x="61" y="1186"/>
                  </a:lnTo>
                  <a:lnTo>
                    <a:pt x="112" y="0"/>
                  </a:lnTo>
                </a:path>
              </a:pathLst>
            </a:custGeom>
            <a:noFill/>
            <a:ln w="12192" cap="flat">
              <a:solidFill>
                <a:srgbClr val="003399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801" name="path"/>
          <p:cNvSpPr/>
          <p:nvPr/>
        </p:nvSpPr>
        <p:spPr>
          <a:xfrm>
            <a:off x="736092" y="3502151"/>
            <a:ext cx="1645919" cy="12192"/>
          </a:xfrm>
          <a:custGeom>
            <a:avLst/>
            <a:gdLst/>
            <a:ahLst/>
            <a:cxnLst/>
            <a:rect l="0" t="0" r="0" b="0"/>
            <a:pathLst>
              <a:path w="2591" h="19">
                <a:moveTo>
                  <a:pt x="0" y="9"/>
                </a:moveTo>
                <a:lnTo>
                  <a:pt x="2591" y="9"/>
                </a:lnTo>
              </a:path>
            </a:pathLst>
          </a:custGeom>
          <a:noFill/>
          <a:ln w="12192" cap="flat">
            <a:solidFill>
              <a:srgbClr val="66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02" name="path"/>
          <p:cNvSpPr/>
          <p:nvPr/>
        </p:nvSpPr>
        <p:spPr>
          <a:xfrm>
            <a:off x="1554480" y="3550920"/>
            <a:ext cx="65531" cy="12192"/>
          </a:xfrm>
          <a:custGeom>
            <a:avLst/>
            <a:gdLst/>
            <a:ahLst/>
            <a:cxnLst/>
            <a:rect l="0" t="0" r="0" b="0"/>
            <a:pathLst>
              <a:path w="103" h="19">
                <a:moveTo>
                  <a:pt x="103" y="9"/>
                </a:moveTo>
                <a:lnTo>
                  <a:pt x="0" y="9"/>
                </a:lnTo>
              </a:path>
            </a:pathLst>
          </a:custGeom>
          <a:noFill/>
          <a:ln w="12192" cap="flat">
            <a:solidFill>
              <a:srgbClr val="003399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03" name="picture 8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535643" y="3520351"/>
            <a:ext cx="66248" cy="27101"/>
          </a:xfrm>
          <a:prstGeom prst="rect">
            <a:avLst/>
          </a:prstGeom>
        </p:spPr>
      </p:pic>
      <p:pic>
        <p:nvPicPr>
          <p:cNvPr id="804" name="picture 8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453188" y="3465576"/>
            <a:ext cx="291049" cy="821029"/>
          </a:xfrm>
          <a:prstGeom prst="rect">
            <a:avLst/>
          </a:prstGeom>
        </p:spPr>
      </p:pic>
      <p:grpSp>
        <p:nvGrpSpPr>
          <p:cNvPr id="326" name="group 326"/>
          <p:cNvGrpSpPr/>
          <p:nvPr/>
        </p:nvGrpSpPr>
        <p:grpSpPr>
          <a:xfrm rot="21600000">
            <a:off x="687323" y="2598420"/>
            <a:ext cx="100507" cy="1992375"/>
            <a:chOff x="0" y="0"/>
            <a:chExt cx="100507" cy="1992375"/>
          </a:xfrm>
        </p:grpSpPr>
        <p:sp>
          <p:nvSpPr>
            <p:cNvPr id="805" name="path"/>
            <p:cNvSpPr/>
            <p:nvPr/>
          </p:nvSpPr>
          <p:spPr>
            <a:xfrm>
              <a:off x="0" y="1443227"/>
              <a:ext cx="100507" cy="549147"/>
            </a:xfrm>
            <a:custGeom>
              <a:avLst/>
              <a:gdLst/>
              <a:ahLst/>
              <a:cxnLst/>
              <a:rect l="0" t="0" r="0" b="0"/>
              <a:pathLst>
                <a:path w="158" h="864">
                  <a:moveTo>
                    <a:pt x="148" y="9"/>
                  </a:moveTo>
                  <a:lnTo>
                    <a:pt x="148" y="855"/>
                  </a:lnTo>
                  <a:moveTo>
                    <a:pt x="9" y="855"/>
                  </a:moveTo>
                  <a:lnTo>
                    <a:pt x="9" y="9"/>
                  </a:lnTo>
                </a:path>
              </a:pathLst>
            </a:custGeom>
            <a:noFill/>
            <a:ln w="12192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06" name="path"/>
            <p:cNvSpPr/>
            <p:nvPr/>
          </p:nvSpPr>
          <p:spPr>
            <a:xfrm>
              <a:off x="24384" y="6096"/>
              <a:ext cx="64008" cy="1418843"/>
            </a:xfrm>
            <a:custGeom>
              <a:avLst/>
              <a:gdLst/>
              <a:ahLst/>
              <a:cxnLst/>
              <a:rect l="0" t="0" r="0" b="0"/>
              <a:pathLst>
                <a:path w="100" h="2234">
                  <a:moveTo>
                    <a:pt x="0" y="2234"/>
                  </a:moveTo>
                  <a:lnTo>
                    <a:pt x="100" y="2234"/>
                  </a:lnTo>
                  <a:lnTo>
                    <a:pt x="100" y="0"/>
                  </a:lnTo>
                  <a:lnTo>
                    <a:pt x="0" y="0"/>
                  </a:lnTo>
                  <a:lnTo>
                    <a:pt x="0" y="2234"/>
                  </a:lnTo>
                  <a:close/>
                </a:path>
              </a:pathLst>
            </a:custGeom>
            <a:solidFill>
              <a:srgbClr val="FFFF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07" name="path"/>
            <p:cNvSpPr/>
            <p:nvPr/>
          </p:nvSpPr>
          <p:spPr>
            <a:xfrm>
              <a:off x="18288" y="0"/>
              <a:ext cx="76200" cy="1431035"/>
            </a:xfrm>
            <a:custGeom>
              <a:avLst/>
              <a:gdLst/>
              <a:ahLst/>
              <a:cxnLst/>
              <a:rect l="0" t="0" r="0" b="0"/>
              <a:pathLst>
                <a:path w="120" h="2253">
                  <a:moveTo>
                    <a:pt x="9" y="2243"/>
                  </a:moveTo>
                  <a:lnTo>
                    <a:pt x="110" y="2243"/>
                  </a:lnTo>
                  <a:lnTo>
                    <a:pt x="110" y="9"/>
                  </a:lnTo>
                  <a:lnTo>
                    <a:pt x="9" y="9"/>
                  </a:lnTo>
                  <a:lnTo>
                    <a:pt x="9" y="2243"/>
                  </a:lnTo>
                  <a:close/>
                </a:path>
              </a:pathLst>
            </a:custGeom>
            <a:noFill/>
            <a:ln w="12192" cap="flat">
              <a:solidFill>
                <a:srgbClr val="003399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328" name="group 328"/>
          <p:cNvGrpSpPr/>
          <p:nvPr/>
        </p:nvGrpSpPr>
        <p:grpSpPr>
          <a:xfrm rot="21600000">
            <a:off x="6854952" y="1751076"/>
            <a:ext cx="77723" cy="1423416"/>
            <a:chOff x="0" y="0"/>
            <a:chExt cx="77723" cy="1423416"/>
          </a:xfrm>
        </p:grpSpPr>
        <p:sp>
          <p:nvSpPr>
            <p:cNvPr id="808" name="path"/>
            <p:cNvSpPr/>
            <p:nvPr/>
          </p:nvSpPr>
          <p:spPr>
            <a:xfrm>
              <a:off x="6095" y="0"/>
              <a:ext cx="65531" cy="1417320"/>
            </a:xfrm>
            <a:custGeom>
              <a:avLst/>
              <a:gdLst/>
              <a:ahLst/>
              <a:cxnLst/>
              <a:rect l="0" t="0" r="0" b="0"/>
              <a:pathLst>
                <a:path w="103" h="2232">
                  <a:moveTo>
                    <a:pt x="0" y="2232"/>
                  </a:moveTo>
                  <a:lnTo>
                    <a:pt x="103" y="2232"/>
                  </a:lnTo>
                  <a:lnTo>
                    <a:pt x="103" y="0"/>
                  </a:lnTo>
                  <a:lnTo>
                    <a:pt x="0" y="0"/>
                  </a:lnTo>
                  <a:lnTo>
                    <a:pt x="0" y="2232"/>
                  </a:lnTo>
                  <a:close/>
                </a:path>
              </a:pathLst>
            </a:custGeom>
            <a:solidFill>
              <a:srgbClr val="FFFF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09" name="path"/>
            <p:cNvSpPr/>
            <p:nvPr/>
          </p:nvSpPr>
          <p:spPr>
            <a:xfrm>
              <a:off x="0" y="0"/>
              <a:ext cx="77723" cy="1423416"/>
            </a:xfrm>
            <a:custGeom>
              <a:avLst/>
              <a:gdLst/>
              <a:ahLst/>
              <a:cxnLst/>
              <a:rect l="0" t="0" r="0" b="0"/>
              <a:pathLst>
                <a:path w="122" h="2241">
                  <a:moveTo>
                    <a:pt x="9" y="2232"/>
                  </a:moveTo>
                  <a:lnTo>
                    <a:pt x="112" y="2232"/>
                  </a:lnTo>
                  <a:lnTo>
                    <a:pt x="112" y="0"/>
                  </a:lnTo>
                  <a:moveTo>
                    <a:pt x="9" y="0"/>
                  </a:moveTo>
                  <a:lnTo>
                    <a:pt x="9" y="2232"/>
                  </a:lnTo>
                </a:path>
              </a:pathLst>
            </a:custGeom>
            <a:noFill/>
            <a:ln w="12192" cap="flat">
              <a:solidFill>
                <a:srgbClr val="003399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810" name="path"/>
          <p:cNvSpPr/>
          <p:nvPr/>
        </p:nvSpPr>
        <p:spPr>
          <a:xfrm>
            <a:off x="6906767" y="2410967"/>
            <a:ext cx="1624584" cy="12192"/>
          </a:xfrm>
          <a:custGeom>
            <a:avLst/>
            <a:gdLst/>
            <a:ahLst/>
            <a:cxnLst/>
            <a:rect l="0" t="0" r="0" b="0"/>
            <a:pathLst>
              <a:path w="2558" h="19">
                <a:moveTo>
                  <a:pt x="0" y="9"/>
                </a:moveTo>
                <a:lnTo>
                  <a:pt x="2558" y="9"/>
                </a:lnTo>
              </a:path>
            </a:pathLst>
          </a:custGeom>
          <a:noFill/>
          <a:ln w="12192" cap="flat">
            <a:solidFill>
              <a:srgbClr val="66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11" name="rect"/>
          <p:cNvSpPr/>
          <p:nvPr/>
        </p:nvSpPr>
        <p:spPr>
          <a:xfrm>
            <a:off x="8461248" y="3003803"/>
            <a:ext cx="12191" cy="549148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330" name="group 330"/>
          <p:cNvGrpSpPr/>
          <p:nvPr/>
        </p:nvGrpSpPr>
        <p:grpSpPr>
          <a:xfrm rot="21600000">
            <a:off x="8458200" y="1584959"/>
            <a:ext cx="103503" cy="1431036"/>
            <a:chOff x="0" y="0"/>
            <a:chExt cx="103503" cy="1431036"/>
          </a:xfrm>
        </p:grpSpPr>
        <p:sp>
          <p:nvSpPr>
            <p:cNvPr id="812" name="path"/>
            <p:cNvSpPr/>
            <p:nvPr/>
          </p:nvSpPr>
          <p:spPr>
            <a:xfrm>
              <a:off x="3047" y="1418844"/>
              <a:ext cx="100455" cy="12192"/>
            </a:xfrm>
            <a:custGeom>
              <a:avLst/>
              <a:gdLst/>
              <a:ahLst/>
              <a:cxnLst/>
              <a:rect l="0" t="0" r="0" b="0"/>
              <a:pathLst>
                <a:path w="158" h="19">
                  <a:moveTo>
                    <a:pt x="9" y="9"/>
                  </a:moveTo>
                  <a:lnTo>
                    <a:pt x="148" y="9"/>
                  </a:lnTo>
                </a:path>
              </a:pathLst>
            </a:custGeom>
            <a:noFill/>
            <a:ln w="12192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13" name="path"/>
            <p:cNvSpPr/>
            <p:nvPr/>
          </p:nvSpPr>
          <p:spPr>
            <a:xfrm>
              <a:off x="6095" y="0"/>
              <a:ext cx="65531" cy="1417320"/>
            </a:xfrm>
            <a:custGeom>
              <a:avLst/>
              <a:gdLst/>
              <a:ahLst/>
              <a:cxnLst/>
              <a:rect l="0" t="0" r="0" b="0"/>
              <a:pathLst>
                <a:path w="103" h="2232">
                  <a:moveTo>
                    <a:pt x="0" y="2232"/>
                  </a:moveTo>
                  <a:lnTo>
                    <a:pt x="103" y="2232"/>
                  </a:lnTo>
                  <a:lnTo>
                    <a:pt x="103" y="0"/>
                  </a:lnTo>
                  <a:lnTo>
                    <a:pt x="0" y="0"/>
                  </a:lnTo>
                  <a:lnTo>
                    <a:pt x="0" y="2232"/>
                  </a:lnTo>
                  <a:close/>
                </a:path>
              </a:pathLst>
            </a:custGeom>
            <a:solidFill>
              <a:srgbClr val="FFFF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14" name="path"/>
            <p:cNvSpPr/>
            <p:nvPr/>
          </p:nvSpPr>
          <p:spPr>
            <a:xfrm>
              <a:off x="0" y="0"/>
              <a:ext cx="77723" cy="1423416"/>
            </a:xfrm>
            <a:custGeom>
              <a:avLst/>
              <a:gdLst/>
              <a:ahLst/>
              <a:cxnLst/>
              <a:rect l="0" t="0" r="0" b="0"/>
              <a:pathLst>
                <a:path w="122" h="2241">
                  <a:moveTo>
                    <a:pt x="9" y="2232"/>
                  </a:moveTo>
                  <a:lnTo>
                    <a:pt x="112" y="2232"/>
                  </a:lnTo>
                  <a:lnTo>
                    <a:pt x="112" y="0"/>
                  </a:lnTo>
                  <a:moveTo>
                    <a:pt x="9" y="0"/>
                  </a:moveTo>
                  <a:lnTo>
                    <a:pt x="9" y="2232"/>
                  </a:lnTo>
                </a:path>
              </a:pathLst>
            </a:custGeom>
            <a:noFill/>
            <a:ln w="12192" cap="flat">
              <a:solidFill>
                <a:srgbClr val="003399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332" name="group 332"/>
          <p:cNvGrpSpPr/>
          <p:nvPr/>
        </p:nvGrpSpPr>
        <p:grpSpPr>
          <a:xfrm rot="21600000">
            <a:off x="2350008" y="2996184"/>
            <a:ext cx="77723" cy="1417319"/>
            <a:chOff x="0" y="0"/>
            <a:chExt cx="77723" cy="1417319"/>
          </a:xfrm>
        </p:grpSpPr>
        <p:sp>
          <p:nvSpPr>
            <p:cNvPr id="815" name="path"/>
            <p:cNvSpPr/>
            <p:nvPr/>
          </p:nvSpPr>
          <p:spPr>
            <a:xfrm>
              <a:off x="6095" y="0"/>
              <a:ext cx="65532" cy="1417319"/>
            </a:xfrm>
            <a:custGeom>
              <a:avLst/>
              <a:gdLst/>
              <a:ahLst/>
              <a:cxnLst/>
              <a:rect l="0" t="0" r="0" b="0"/>
              <a:pathLst>
                <a:path w="103" h="2231">
                  <a:moveTo>
                    <a:pt x="0" y="2231"/>
                  </a:moveTo>
                  <a:lnTo>
                    <a:pt x="103" y="2231"/>
                  </a:lnTo>
                  <a:lnTo>
                    <a:pt x="103" y="0"/>
                  </a:lnTo>
                  <a:lnTo>
                    <a:pt x="0" y="0"/>
                  </a:lnTo>
                  <a:lnTo>
                    <a:pt x="0" y="2231"/>
                  </a:lnTo>
                  <a:close/>
                </a:path>
              </a:pathLst>
            </a:custGeom>
            <a:solidFill>
              <a:srgbClr val="FFFF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16" name="path"/>
            <p:cNvSpPr/>
            <p:nvPr/>
          </p:nvSpPr>
          <p:spPr>
            <a:xfrm>
              <a:off x="0" y="0"/>
              <a:ext cx="77723" cy="1417319"/>
            </a:xfrm>
            <a:custGeom>
              <a:avLst/>
              <a:gdLst/>
              <a:ahLst/>
              <a:cxnLst/>
              <a:rect l="0" t="0" r="0" b="0"/>
              <a:pathLst>
                <a:path w="122" h="2231">
                  <a:moveTo>
                    <a:pt x="112" y="2231"/>
                  </a:moveTo>
                  <a:lnTo>
                    <a:pt x="112" y="0"/>
                  </a:lnTo>
                  <a:moveTo>
                    <a:pt x="9" y="0"/>
                  </a:moveTo>
                  <a:lnTo>
                    <a:pt x="9" y="2231"/>
                  </a:lnTo>
                </a:path>
              </a:pathLst>
            </a:custGeom>
            <a:noFill/>
            <a:ln w="12192" cap="flat">
              <a:solidFill>
                <a:srgbClr val="003399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817" name="textbox 817"/>
          <p:cNvSpPr/>
          <p:nvPr/>
        </p:nvSpPr>
        <p:spPr>
          <a:xfrm>
            <a:off x="795079" y="3787177"/>
            <a:ext cx="600075" cy="2590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4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7000"/>
              </a:lnSpc>
            </a:pP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BMA</a:t>
            </a:r>
            <a:endParaRPr lang="en-US" altLang="en-US" sz="2000" dirty="0"/>
          </a:p>
        </p:txBody>
      </p:sp>
      <p:sp>
        <p:nvSpPr>
          <p:cNvPr id="818" name="textbox 818"/>
          <p:cNvSpPr/>
          <p:nvPr/>
        </p:nvSpPr>
        <p:spPr>
          <a:xfrm>
            <a:off x="8562348" y="2690666"/>
            <a:ext cx="586105" cy="2552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5000"/>
              </a:lnSpc>
            </a:pP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BMB</a:t>
            </a:r>
            <a:endParaRPr lang="en-US" altLang="en-US" sz="2000" dirty="0"/>
          </a:p>
        </p:txBody>
      </p:sp>
      <p:sp>
        <p:nvSpPr>
          <p:cNvPr id="819" name="textbox 819"/>
          <p:cNvSpPr/>
          <p:nvPr/>
        </p:nvSpPr>
        <p:spPr>
          <a:xfrm>
            <a:off x="826067" y="3281341"/>
            <a:ext cx="571500" cy="2406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1800" spc="-4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1.13</a:t>
            </a: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4</a:t>
            </a:r>
            <a:endParaRPr lang="en-US" altLang="en-US" sz="1800" dirty="0"/>
          </a:p>
        </p:txBody>
      </p:sp>
      <p:sp>
        <p:nvSpPr>
          <p:cNvPr id="820" name="textbox 820"/>
          <p:cNvSpPr/>
          <p:nvPr/>
        </p:nvSpPr>
        <p:spPr>
          <a:xfrm>
            <a:off x="1759635" y="3324478"/>
            <a:ext cx="571500" cy="2400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1800" spc="-4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1.67</a:t>
            </a: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7</a:t>
            </a:r>
            <a:endParaRPr lang="en-US" altLang="en-US" sz="1800" dirty="0"/>
          </a:p>
        </p:txBody>
      </p:sp>
      <p:sp>
        <p:nvSpPr>
          <p:cNvPr id="821" name="textbox 821"/>
          <p:cNvSpPr/>
          <p:nvPr/>
        </p:nvSpPr>
        <p:spPr>
          <a:xfrm>
            <a:off x="2216353" y="4621657"/>
            <a:ext cx="362584" cy="2432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800" spc="-20" dirty="0"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T</a:t>
            </a:r>
            <a:r>
              <a:rPr sz="1800" spc="0" dirty="0"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P</a:t>
            </a:r>
            <a:r>
              <a:rPr sz="1800" spc="-20" dirty="0"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1</a:t>
            </a:r>
            <a:endParaRPr lang="en-US" altLang="en-US" sz="1800" dirty="0"/>
          </a:p>
        </p:txBody>
      </p:sp>
      <p:sp>
        <p:nvSpPr>
          <p:cNvPr id="822" name="textbox 822"/>
          <p:cNvSpPr/>
          <p:nvPr/>
        </p:nvSpPr>
        <p:spPr>
          <a:xfrm>
            <a:off x="6787464" y="3374796"/>
            <a:ext cx="362584" cy="2419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800" spc="-20" dirty="0"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T</a:t>
            </a:r>
            <a:r>
              <a:rPr sz="1800" spc="0" dirty="0"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P</a:t>
            </a:r>
            <a:r>
              <a:rPr sz="1800" spc="-20" dirty="0"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4</a:t>
            </a:r>
            <a:endParaRPr lang="en-US" altLang="en-US" sz="1800" dirty="0"/>
          </a:p>
        </p:txBody>
      </p:sp>
      <p:grpSp>
        <p:nvGrpSpPr>
          <p:cNvPr id="334" name="group 334"/>
          <p:cNvGrpSpPr/>
          <p:nvPr/>
        </p:nvGrpSpPr>
        <p:grpSpPr>
          <a:xfrm rot="21600000">
            <a:off x="2339340" y="4416552"/>
            <a:ext cx="128015" cy="86740"/>
            <a:chOff x="0" y="0"/>
            <a:chExt cx="128015" cy="86740"/>
          </a:xfrm>
        </p:grpSpPr>
        <p:sp>
          <p:nvSpPr>
            <p:cNvPr id="823" name="path"/>
            <p:cNvSpPr/>
            <p:nvPr/>
          </p:nvSpPr>
          <p:spPr>
            <a:xfrm>
              <a:off x="6095" y="6095"/>
              <a:ext cx="115823" cy="74548"/>
            </a:xfrm>
            <a:custGeom>
              <a:avLst/>
              <a:gdLst/>
              <a:ahLst/>
              <a:cxnLst/>
              <a:rect l="0" t="0" r="0" b="0"/>
              <a:pathLst>
                <a:path w="182" h="117">
                  <a:moveTo>
                    <a:pt x="0" y="60"/>
                  </a:moveTo>
                  <a:lnTo>
                    <a:pt x="0" y="55"/>
                  </a:lnTo>
                  <a:lnTo>
                    <a:pt x="2" y="47"/>
                  </a:lnTo>
                  <a:lnTo>
                    <a:pt x="4" y="42"/>
                  </a:lnTo>
                  <a:lnTo>
                    <a:pt x="7" y="37"/>
                  </a:lnTo>
                  <a:lnTo>
                    <a:pt x="10" y="32"/>
                  </a:lnTo>
                  <a:lnTo>
                    <a:pt x="14" y="27"/>
                  </a:lnTo>
                  <a:lnTo>
                    <a:pt x="20" y="22"/>
                  </a:lnTo>
                  <a:lnTo>
                    <a:pt x="27" y="17"/>
                  </a:lnTo>
                  <a:lnTo>
                    <a:pt x="32" y="15"/>
                  </a:lnTo>
                  <a:lnTo>
                    <a:pt x="40" y="10"/>
                  </a:lnTo>
                  <a:lnTo>
                    <a:pt x="47" y="7"/>
                  </a:lnTo>
                  <a:lnTo>
                    <a:pt x="54" y="5"/>
                  </a:lnTo>
                  <a:lnTo>
                    <a:pt x="62" y="2"/>
                  </a:lnTo>
                  <a:lnTo>
                    <a:pt x="72" y="2"/>
                  </a:lnTo>
                  <a:lnTo>
                    <a:pt x="80" y="0"/>
                  </a:lnTo>
                  <a:lnTo>
                    <a:pt x="90" y="0"/>
                  </a:lnTo>
                  <a:lnTo>
                    <a:pt x="99" y="0"/>
                  </a:lnTo>
                  <a:lnTo>
                    <a:pt x="109" y="0"/>
                  </a:lnTo>
                  <a:lnTo>
                    <a:pt x="117" y="2"/>
                  </a:lnTo>
                  <a:lnTo>
                    <a:pt x="127" y="5"/>
                  </a:lnTo>
                  <a:lnTo>
                    <a:pt x="134" y="7"/>
                  </a:lnTo>
                  <a:lnTo>
                    <a:pt x="142" y="10"/>
                  </a:lnTo>
                  <a:lnTo>
                    <a:pt x="149" y="12"/>
                  </a:lnTo>
                  <a:lnTo>
                    <a:pt x="154" y="17"/>
                  </a:lnTo>
                  <a:lnTo>
                    <a:pt x="162" y="22"/>
                  </a:lnTo>
                  <a:lnTo>
                    <a:pt x="167" y="25"/>
                  </a:lnTo>
                  <a:lnTo>
                    <a:pt x="172" y="30"/>
                  </a:lnTo>
                  <a:lnTo>
                    <a:pt x="174" y="35"/>
                  </a:lnTo>
                  <a:lnTo>
                    <a:pt x="177" y="40"/>
                  </a:lnTo>
                  <a:lnTo>
                    <a:pt x="179" y="47"/>
                  </a:lnTo>
                  <a:lnTo>
                    <a:pt x="182" y="52"/>
                  </a:lnTo>
                  <a:lnTo>
                    <a:pt x="182" y="57"/>
                  </a:lnTo>
                  <a:lnTo>
                    <a:pt x="182" y="117"/>
                  </a:lnTo>
                  <a:lnTo>
                    <a:pt x="0" y="117"/>
                  </a:lnTo>
                  <a:lnTo>
                    <a:pt x="0" y="60"/>
                  </a:lnTo>
                </a:path>
              </a:pathLst>
            </a:custGeom>
            <a:solidFill>
              <a:srgbClr val="FF00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24" name="path"/>
            <p:cNvSpPr/>
            <p:nvPr/>
          </p:nvSpPr>
          <p:spPr>
            <a:xfrm>
              <a:off x="0" y="0"/>
              <a:ext cx="128015" cy="86740"/>
            </a:xfrm>
            <a:custGeom>
              <a:avLst/>
              <a:gdLst/>
              <a:ahLst/>
              <a:cxnLst/>
              <a:rect l="0" t="0" r="0" b="0"/>
              <a:pathLst>
                <a:path w="201" h="136">
                  <a:moveTo>
                    <a:pt x="9" y="69"/>
                  </a:moveTo>
                  <a:lnTo>
                    <a:pt x="9" y="64"/>
                  </a:lnTo>
                  <a:lnTo>
                    <a:pt x="11" y="56"/>
                  </a:lnTo>
                  <a:lnTo>
                    <a:pt x="14" y="51"/>
                  </a:lnTo>
                  <a:lnTo>
                    <a:pt x="16" y="46"/>
                  </a:lnTo>
                  <a:lnTo>
                    <a:pt x="19" y="41"/>
                  </a:lnTo>
                  <a:lnTo>
                    <a:pt x="24" y="36"/>
                  </a:lnTo>
                  <a:lnTo>
                    <a:pt x="29" y="31"/>
                  </a:lnTo>
                  <a:lnTo>
                    <a:pt x="36" y="26"/>
                  </a:lnTo>
                  <a:lnTo>
                    <a:pt x="41" y="24"/>
                  </a:lnTo>
                  <a:lnTo>
                    <a:pt x="49" y="19"/>
                  </a:lnTo>
                  <a:lnTo>
                    <a:pt x="56" y="16"/>
                  </a:lnTo>
                  <a:lnTo>
                    <a:pt x="64" y="14"/>
                  </a:lnTo>
                  <a:lnTo>
                    <a:pt x="71" y="11"/>
                  </a:lnTo>
                  <a:lnTo>
                    <a:pt x="81" y="11"/>
                  </a:lnTo>
                  <a:lnTo>
                    <a:pt x="89" y="9"/>
                  </a:lnTo>
                  <a:lnTo>
                    <a:pt x="99" y="9"/>
                  </a:lnTo>
                  <a:lnTo>
                    <a:pt x="109" y="9"/>
                  </a:lnTo>
                  <a:lnTo>
                    <a:pt x="119" y="9"/>
                  </a:lnTo>
                  <a:lnTo>
                    <a:pt x="126" y="11"/>
                  </a:lnTo>
                  <a:lnTo>
                    <a:pt x="136" y="14"/>
                  </a:lnTo>
                  <a:lnTo>
                    <a:pt x="144" y="16"/>
                  </a:lnTo>
                  <a:lnTo>
                    <a:pt x="151" y="19"/>
                  </a:lnTo>
                  <a:lnTo>
                    <a:pt x="159" y="21"/>
                  </a:lnTo>
                  <a:lnTo>
                    <a:pt x="164" y="26"/>
                  </a:lnTo>
                  <a:lnTo>
                    <a:pt x="171" y="31"/>
                  </a:lnTo>
                  <a:lnTo>
                    <a:pt x="176" y="34"/>
                  </a:lnTo>
                  <a:lnTo>
                    <a:pt x="181" y="39"/>
                  </a:lnTo>
                  <a:lnTo>
                    <a:pt x="184" y="44"/>
                  </a:lnTo>
                  <a:lnTo>
                    <a:pt x="186" y="49"/>
                  </a:lnTo>
                  <a:lnTo>
                    <a:pt x="189" y="56"/>
                  </a:lnTo>
                  <a:lnTo>
                    <a:pt x="191" y="61"/>
                  </a:lnTo>
                  <a:lnTo>
                    <a:pt x="191" y="66"/>
                  </a:lnTo>
                  <a:lnTo>
                    <a:pt x="191" y="126"/>
                  </a:lnTo>
                  <a:lnTo>
                    <a:pt x="9" y="126"/>
                  </a:lnTo>
                  <a:lnTo>
                    <a:pt x="9" y="69"/>
                  </a:lnTo>
                </a:path>
              </a:pathLst>
            </a:custGeom>
            <a:noFill/>
            <a:ln w="12192" cap="rnd">
              <a:solidFill>
                <a:srgbClr val="66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825" name="rect"/>
          <p:cNvSpPr/>
          <p:nvPr/>
        </p:nvSpPr>
        <p:spPr>
          <a:xfrm>
            <a:off x="8549513" y="3003803"/>
            <a:ext cx="12191" cy="549148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26" name="picture 8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710083" y="2446497"/>
            <a:ext cx="66340" cy="23810"/>
          </a:xfrm>
          <a:prstGeom prst="rect">
            <a:avLst/>
          </a:prstGeom>
        </p:spPr>
      </p:pic>
      <p:pic>
        <p:nvPicPr>
          <p:cNvPr id="827" name="picture 8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556933" y="3532347"/>
            <a:ext cx="66339" cy="23810"/>
          </a:xfrm>
          <a:prstGeom prst="rect">
            <a:avLst/>
          </a:prstGeom>
        </p:spPr>
      </p:pic>
      <p:sp>
        <p:nvSpPr>
          <p:cNvPr id="828" name="rect"/>
          <p:cNvSpPr/>
          <p:nvPr/>
        </p:nvSpPr>
        <p:spPr>
          <a:xfrm>
            <a:off x="687323" y="4041647"/>
            <a:ext cx="100507" cy="12191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29" name="rect"/>
          <p:cNvSpPr/>
          <p:nvPr/>
        </p:nvSpPr>
        <p:spPr>
          <a:xfrm>
            <a:off x="2356104" y="2990088"/>
            <a:ext cx="65532" cy="12192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0" name="rect"/>
          <p:cNvSpPr/>
          <p:nvPr/>
        </p:nvSpPr>
        <p:spPr>
          <a:xfrm>
            <a:off x="3784091" y="2708147"/>
            <a:ext cx="65532" cy="12192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1" name="rect"/>
          <p:cNvSpPr/>
          <p:nvPr/>
        </p:nvSpPr>
        <p:spPr>
          <a:xfrm>
            <a:off x="5257800" y="2060447"/>
            <a:ext cx="65532" cy="12192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2" name="rect"/>
          <p:cNvSpPr/>
          <p:nvPr/>
        </p:nvSpPr>
        <p:spPr>
          <a:xfrm>
            <a:off x="8464296" y="1578863"/>
            <a:ext cx="65531" cy="12192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3" name="rect"/>
          <p:cNvSpPr/>
          <p:nvPr/>
        </p:nvSpPr>
        <p:spPr>
          <a:xfrm>
            <a:off x="6861047" y="1744979"/>
            <a:ext cx="65531" cy="12192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4" name="rect"/>
          <p:cNvSpPr/>
          <p:nvPr/>
        </p:nvSpPr>
        <p:spPr>
          <a:xfrm>
            <a:off x="2356104" y="4407408"/>
            <a:ext cx="65532" cy="12191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36" name="picture 8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3540251"/>
            <a:ext cx="6393053" cy="3310064"/>
          </a:xfrm>
          <a:prstGeom prst="rect">
            <a:avLst/>
          </a:prstGeom>
        </p:spPr>
      </p:pic>
      <p:pic>
        <p:nvPicPr>
          <p:cNvPr id="837" name="picture 8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5879591"/>
          </a:xfrm>
          <a:prstGeom prst="rect">
            <a:avLst/>
          </a:prstGeom>
        </p:spPr>
      </p:pic>
      <p:sp>
        <p:nvSpPr>
          <p:cNvPr id="838" name="path"/>
          <p:cNvSpPr/>
          <p:nvPr/>
        </p:nvSpPr>
        <p:spPr>
          <a:xfrm>
            <a:off x="270814" y="1508318"/>
            <a:ext cx="789091" cy="8529"/>
          </a:xfrm>
          <a:custGeom>
            <a:avLst/>
            <a:gdLst/>
            <a:ahLst/>
            <a:cxnLst/>
            <a:rect l="0" t="0" r="0" b="0"/>
            <a:pathLst>
              <a:path w="1242" h="13">
                <a:moveTo>
                  <a:pt x="6" y="6"/>
                </a:moveTo>
                <a:lnTo>
                  <a:pt x="1235" y="6"/>
                </a:lnTo>
              </a:path>
            </a:pathLst>
          </a:custGeom>
          <a:noFill/>
          <a:ln w="8531" cap="sq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9" name="path"/>
          <p:cNvSpPr/>
          <p:nvPr/>
        </p:nvSpPr>
        <p:spPr>
          <a:xfrm>
            <a:off x="1068444" y="1508318"/>
            <a:ext cx="788753" cy="8529"/>
          </a:xfrm>
          <a:custGeom>
            <a:avLst/>
            <a:gdLst/>
            <a:ahLst/>
            <a:cxnLst/>
            <a:rect l="0" t="0" r="0" b="0"/>
            <a:pathLst>
              <a:path w="1242" h="13">
                <a:moveTo>
                  <a:pt x="6" y="6"/>
                </a:moveTo>
                <a:lnTo>
                  <a:pt x="1235" y="6"/>
                </a:lnTo>
              </a:path>
            </a:pathLst>
          </a:custGeom>
          <a:noFill/>
          <a:ln w="8531" cap="sq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40" name="path"/>
          <p:cNvSpPr/>
          <p:nvPr/>
        </p:nvSpPr>
        <p:spPr>
          <a:xfrm>
            <a:off x="5319056" y="1508318"/>
            <a:ext cx="1145401" cy="8529"/>
          </a:xfrm>
          <a:custGeom>
            <a:avLst/>
            <a:gdLst/>
            <a:ahLst/>
            <a:cxnLst/>
            <a:rect l="0" t="0" r="0" b="0"/>
            <a:pathLst>
              <a:path w="1803" h="13">
                <a:moveTo>
                  <a:pt x="6" y="6"/>
                </a:moveTo>
                <a:lnTo>
                  <a:pt x="1797" y="6"/>
                </a:lnTo>
              </a:path>
            </a:pathLst>
          </a:custGeom>
          <a:noFill/>
          <a:ln w="8531" cap="sq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41" name="path"/>
          <p:cNvSpPr/>
          <p:nvPr/>
        </p:nvSpPr>
        <p:spPr>
          <a:xfrm>
            <a:off x="1865801" y="1508318"/>
            <a:ext cx="2299280" cy="8529"/>
          </a:xfrm>
          <a:custGeom>
            <a:avLst/>
            <a:gdLst/>
            <a:ahLst/>
            <a:cxnLst/>
            <a:rect l="0" t="0" r="0" b="0"/>
            <a:pathLst>
              <a:path w="3620" h="13">
                <a:moveTo>
                  <a:pt x="6" y="6"/>
                </a:moveTo>
                <a:lnTo>
                  <a:pt x="3614" y="6"/>
                </a:lnTo>
              </a:path>
            </a:pathLst>
          </a:custGeom>
          <a:noFill/>
          <a:ln w="8531" cap="sq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42" name="path"/>
          <p:cNvSpPr/>
          <p:nvPr/>
        </p:nvSpPr>
        <p:spPr>
          <a:xfrm>
            <a:off x="6472680" y="1508318"/>
            <a:ext cx="1145402" cy="8529"/>
          </a:xfrm>
          <a:custGeom>
            <a:avLst/>
            <a:gdLst/>
            <a:ahLst/>
            <a:cxnLst/>
            <a:rect l="0" t="0" r="0" b="0"/>
            <a:pathLst>
              <a:path w="1803" h="13">
                <a:moveTo>
                  <a:pt x="6" y="6"/>
                </a:moveTo>
                <a:lnTo>
                  <a:pt x="1797" y="6"/>
                </a:lnTo>
              </a:path>
            </a:pathLst>
          </a:custGeom>
          <a:noFill/>
          <a:ln w="8531" cap="sq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843" name="table 843"/>
          <p:cNvGraphicFramePr>
            <a:graphicFrameLocks noGrp="1"/>
          </p:cNvGraphicFramePr>
          <p:nvPr/>
        </p:nvGraphicFramePr>
        <p:xfrm>
          <a:off x="0" y="1367027"/>
          <a:ext cx="8935085" cy="4519929"/>
        </p:xfrm>
        <a:graphic>
          <a:graphicData uri="http://schemas.openxmlformats.org/drawingml/2006/table">
            <a:tbl>
              <a:tblPr/>
              <a:tblGrid>
                <a:gridCol w="267969"/>
                <a:gridCol w="796925"/>
                <a:gridCol w="796925"/>
                <a:gridCol w="1153160"/>
                <a:gridCol w="1153794"/>
                <a:gridCol w="1146175"/>
                <a:gridCol w="1153794"/>
                <a:gridCol w="1153160"/>
                <a:gridCol w="1145540"/>
                <a:gridCol w="167639"/>
              </a:tblGrid>
              <a:tr h="399415">
                <a:tc rowSpan="15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95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000"/>
                        </a:lnSpc>
                      </a:pPr>
                      <a:endParaRPr lang="en-US" altLang="en-US" sz="100" dirty="0"/>
                    </a:p>
                    <a:p>
                      <a:pPr marL="165100" algn="l" defTabSz="-635" rtl="0" eaLnBrk="0">
                        <a:lnSpc>
                          <a:spcPct val="97000"/>
                        </a:lnSpc>
                      </a:pPr>
                      <a:r>
                        <a:rPr sz="1500" spc="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测</a:t>
                      </a:r>
                      <a:r>
                        <a:rPr sz="1500" spc="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5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站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95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000"/>
                        </a:lnSpc>
                      </a:pPr>
                      <a:endParaRPr lang="en-US" altLang="en-US" sz="100" dirty="0"/>
                    </a:p>
                    <a:p>
                      <a:pPr marL="175260" algn="l" defTabSz="-635" rtl="0" eaLnBrk="0">
                        <a:lnSpc>
                          <a:spcPct val="97000"/>
                        </a:lnSpc>
                      </a:pPr>
                      <a:r>
                        <a:rPr sz="15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点</a:t>
                      </a:r>
                      <a:r>
                        <a:rPr sz="15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5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号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490220" algn="l" defTabSz="-635" rtl="0" eaLnBrk="0">
                        <a:lnSpc>
                          <a:spcPct val="97000"/>
                        </a:lnSpc>
                      </a:pPr>
                      <a:r>
                        <a:rPr sz="1500" spc="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水</a:t>
                      </a:r>
                      <a:r>
                        <a:rPr sz="15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5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准</a:t>
                      </a:r>
                      <a:r>
                        <a:rPr sz="15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5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尺</a:t>
                      </a:r>
                      <a:r>
                        <a:rPr sz="15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5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读</a:t>
                      </a:r>
                      <a:r>
                        <a:rPr sz="15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5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数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marL="299085" algn="l" defTabSz="-635" rtl="0" eaLnBrk="0">
                        <a:lnSpc>
                          <a:spcPct val="85000"/>
                        </a:lnSpc>
                      </a:pPr>
                      <a:r>
                        <a:rPr sz="15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高</a:t>
                      </a:r>
                      <a:r>
                        <a:rPr sz="15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5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5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差</a:t>
                      </a:r>
                      <a:endParaRPr lang="en-US" altLang="en-US" sz="1500" dirty="0"/>
                    </a:p>
                    <a:p>
                      <a:pPr marL="405765" algn="l" defTabSz="-635" rtl="0" eaLnBrk="0">
                        <a:lnSpc>
                          <a:spcPts val="2120"/>
                        </a:lnSpc>
                      </a:pPr>
                      <a:r>
                        <a:rPr sz="15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</a:t>
                      </a:r>
                      <a:r>
                        <a:rPr sz="1500" spc="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500" spc="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米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94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000"/>
                        </a:lnSpc>
                      </a:pPr>
                      <a:endParaRPr lang="en-US" altLang="en-US" sz="100" dirty="0"/>
                    </a:p>
                    <a:p>
                      <a:pPr marL="198755" algn="l" defTabSz="-635" rtl="0" eaLnBrk="0">
                        <a:lnSpc>
                          <a:spcPct val="97000"/>
                        </a:lnSpc>
                      </a:pPr>
                      <a:r>
                        <a:rPr sz="1500" spc="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平均</a:t>
                      </a:r>
                      <a:r>
                        <a:rPr sz="1500" spc="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高</a:t>
                      </a:r>
                      <a:r>
                        <a:rPr sz="15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差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8000"/>
                        </a:lnSpc>
                      </a:pPr>
                      <a:endParaRPr lang="en-US" altLang="en-US" sz="700" dirty="0"/>
                    </a:p>
                    <a:p>
                      <a:pPr marL="349250" indent="-142240" algn="l" defTabSz="-635" rtl="0" eaLnBrk="0">
                        <a:lnSpc>
                          <a:spcPct val="116000"/>
                        </a:lnSpc>
                        <a:spcBef>
                          <a:spcPts val="5"/>
                        </a:spcBef>
                      </a:pPr>
                      <a:r>
                        <a:rPr sz="15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改</a:t>
                      </a:r>
                      <a:r>
                        <a:rPr sz="15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5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正</a:t>
                      </a:r>
                      <a:r>
                        <a:rPr sz="15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5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后</a:t>
                      </a:r>
                      <a:r>
                        <a:rPr sz="15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 </a:t>
                      </a:r>
                      <a:r>
                        <a:rPr sz="15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高</a:t>
                      </a:r>
                      <a:r>
                        <a:rPr sz="15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5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差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marL="299085" algn="l" defTabSz="-635" rtl="0" eaLnBrk="0">
                        <a:lnSpc>
                          <a:spcPct val="85000"/>
                        </a:lnSpc>
                      </a:pPr>
                      <a:r>
                        <a:rPr sz="1500" spc="-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高</a:t>
                      </a:r>
                      <a:r>
                        <a:rPr sz="1500" spc="-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5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5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程</a:t>
                      </a:r>
                      <a:endParaRPr lang="en-US" altLang="en-US" sz="1500" dirty="0"/>
                    </a:p>
                    <a:p>
                      <a:pPr marL="391160" algn="l" defTabSz="-635" rtl="0" eaLnBrk="0">
                        <a:lnSpc>
                          <a:spcPts val="2005"/>
                        </a:lnSpc>
                      </a:pPr>
                      <a:r>
                        <a:rPr sz="15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</a:t>
                      </a:r>
                      <a:r>
                        <a:rPr sz="1500" spc="3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500" spc="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米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5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269">
                <a:tc vMerge="1"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0000"/>
                        </a:lnSpc>
                      </a:pPr>
                      <a:endParaRPr lang="en-US" altLang="en-US" sz="200" dirty="0"/>
                    </a:p>
                    <a:p>
                      <a:pPr marL="345440" algn="l" defTabSz="-635" rtl="0" eaLnBrk="0">
                        <a:lnSpc>
                          <a:spcPct val="97000"/>
                        </a:lnSpc>
                      </a:pPr>
                      <a:r>
                        <a:rPr sz="15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后</a:t>
                      </a:r>
                      <a:r>
                        <a:rPr sz="15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5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视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0000"/>
                        </a:lnSpc>
                      </a:pPr>
                      <a:endParaRPr lang="en-US" altLang="en-US" sz="200" dirty="0"/>
                    </a:p>
                    <a:p>
                      <a:pPr marL="347980" algn="l" defTabSz="-635" rtl="0" eaLnBrk="0">
                        <a:lnSpc>
                          <a:spcPct val="97000"/>
                        </a:lnSpc>
                      </a:pPr>
                      <a:r>
                        <a:rPr sz="15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前</a:t>
                      </a:r>
                      <a:r>
                        <a:rPr sz="15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5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视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254">
                <a:tc vMerge="1"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800" dirty="0"/>
                    </a:p>
                    <a:p>
                      <a:pPr marL="378460" algn="l" defTabSz="-635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1800" spc="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1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88000"/>
                        </a:lnSpc>
                      </a:pPr>
                      <a:endParaRPr lang="en-US" altLang="en-US" sz="100" dirty="0"/>
                    </a:p>
                    <a:p>
                      <a:pPr marL="156210" algn="l" defTabSz="-635" rtl="0" eaLnBrk="0">
                        <a:lnSpc>
                          <a:spcPct val="80000"/>
                        </a:lnSpc>
                      </a:pPr>
                      <a:r>
                        <a:rPr sz="1800" spc="-1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BM</a:t>
                      </a:r>
                      <a:r>
                        <a:rPr sz="1800" spc="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A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6000"/>
                        </a:lnSpc>
                      </a:pPr>
                      <a:endParaRPr lang="en-US" altLang="en-US" sz="100" dirty="0"/>
                    </a:p>
                    <a:p>
                      <a:pPr marL="413385" algn="l" defTabSz="-635" rtl="0" eaLnBrk="0">
                        <a:lnSpc>
                          <a:spcPct val="78000"/>
                        </a:lnSpc>
                      </a:pPr>
                      <a:r>
                        <a:rPr sz="1800" spc="-4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1.13</a:t>
                      </a:r>
                      <a:r>
                        <a:rPr sz="1800" spc="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4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269">
                <a:tc vMerge="1"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4000"/>
                        </a:lnSpc>
                      </a:pPr>
                      <a:endParaRPr lang="en-US" altLang="en-US" sz="100" dirty="0"/>
                    </a:p>
                    <a:p>
                      <a:pPr marL="158750" algn="l" defTabSz="-635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1800" spc="-1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TP1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5000"/>
                        </a:lnSpc>
                      </a:pPr>
                      <a:endParaRPr lang="en-US" altLang="en-US" sz="100" dirty="0"/>
                    </a:p>
                    <a:p>
                      <a:pPr marL="405765" algn="l" defTabSz="-635" rtl="0" eaLnBrk="0">
                        <a:lnSpc>
                          <a:spcPct val="78000"/>
                        </a:lnSpc>
                      </a:pPr>
                      <a:r>
                        <a:rPr sz="1800" spc="-4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1.67</a:t>
                      </a:r>
                      <a:r>
                        <a:rPr sz="1800" spc="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7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9000"/>
                        </a:lnSpc>
                      </a:pPr>
                      <a:endParaRPr lang="en-US" altLang="en-US" sz="100" dirty="0"/>
                    </a:p>
                    <a:p>
                      <a:pPr marL="371475" algn="l" defTabSz="-635" rtl="0" eaLnBrk="0">
                        <a:lnSpc>
                          <a:spcPct val="87000"/>
                        </a:lnSpc>
                      </a:pPr>
                      <a:r>
                        <a:rPr sz="1800" spc="-1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-0.5</a:t>
                      </a:r>
                      <a:r>
                        <a:rPr sz="1800" spc="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43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634">
                <a:tc vMerge="1"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marL="364490" algn="l" defTabSz="-635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1800" spc="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2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59000"/>
                        </a:lnSpc>
                      </a:pPr>
                      <a:endParaRPr lang="en-US" altLang="en-US" sz="100" dirty="0"/>
                    </a:p>
                    <a:p>
                      <a:pPr marL="158750" algn="l" defTabSz="-635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1800" spc="-1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TP1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60000"/>
                        </a:lnSpc>
                      </a:pPr>
                      <a:endParaRPr lang="en-US" altLang="en-US" sz="100" dirty="0"/>
                    </a:p>
                    <a:p>
                      <a:pPr marL="413385" algn="l" defTabSz="-635" rtl="0" eaLnBrk="0">
                        <a:lnSpc>
                          <a:spcPct val="78000"/>
                        </a:lnSpc>
                      </a:pPr>
                      <a:r>
                        <a:rPr sz="1800" spc="-4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1.44</a:t>
                      </a:r>
                      <a:r>
                        <a:rPr sz="1800" spc="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4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254">
                <a:tc vMerge="1"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0000"/>
                        </a:lnSpc>
                      </a:pPr>
                      <a:endParaRPr lang="en-US" altLang="en-US" sz="200" dirty="0"/>
                    </a:p>
                    <a:p>
                      <a:pPr marL="158750" algn="l" defTabSz="-635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1800" spc="-1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TP2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0000"/>
                        </a:lnSpc>
                      </a:pPr>
                      <a:endParaRPr lang="en-US" altLang="en-US" sz="200" dirty="0"/>
                    </a:p>
                    <a:p>
                      <a:pPr marL="405765" algn="l" defTabSz="-635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800" spc="-4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1.32</a:t>
                      </a:r>
                      <a:r>
                        <a:rPr sz="1800" spc="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4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4000"/>
                        </a:lnSpc>
                      </a:pPr>
                      <a:endParaRPr lang="en-US" altLang="en-US" sz="200" dirty="0"/>
                    </a:p>
                    <a:p>
                      <a:pPr marL="382270" algn="l" defTabSz="-635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1800" spc="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+0.120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634">
                <a:tc vMerge="1"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24000"/>
                        </a:lnSpc>
                      </a:pPr>
                      <a:endParaRPr lang="en-US" altLang="en-US" sz="1000" dirty="0"/>
                    </a:p>
                    <a:p>
                      <a:pPr marL="366395" algn="l" defTabSz="-635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1800" spc="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3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4000"/>
                        </a:lnSpc>
                      </a:pPr>
                      <a:endParaRPr lang="en-US" altLang="en-US" sz="200" dirty="0"/>
                    </a:p>
                    <a:p>
                      <a:pPr marL="158750" algn="l" defTabSz="-635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1800" spc="-1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TP2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5000"/>
                        </a:lnSpc>
                      </a:pPr>
                      <a:endParaRPr lang="en-US" altLang="en-US" sz="200" dirty="0"/>
                    </a:p>
                    <a:p>
                      <a:pPr marL="413385" algn="l" defTabSz="-635" rtl="0" eaLnBrk="0">
                        <a:lnSpc>
                          <a:spcPct val="78000"/>
                        </a:lnSpc>
                      </a:pPr>
                      <a:r>
                        <a:rPr sz="1800" spc="-4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1.82</a:t>
                      </a:r>
                      <a:r>
                        <a:rPr sz="1800" spc="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2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634">
                <a:tc vMerge="1"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42000"/>
                        </a:lnSpc>
                      </a:pPr>
                      <a:endParaRPr lang="en-US" altLang="en-US" sz="200" dirty="0"/>
                    </a:p>
                    <a:p>
                      <a:pPr marL="158750" algn="l" defTabSz="-635" rtl="0" eaLnBrk="0">
                        <a:lnSpc>
                          <a:spcPct val="77000"/>
                        </a:lnSpc>
                        <a:spcBef>
                          <a:spcPts val="0"/>
                        </a:spcBef>
                      </a:pPr>
                      <a:r>
                        <a:rPr sz="1800" spc="-1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TP3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42000"/>
                        </a:lnSpc>
                      </a:pPr>
                      <a:endParaRPr lang="en-US" altLang="en-US" sz="200" dirty="0"/>
                    </a:p>
                    <a:p>
                      <a:pPr marL="391160" algn="l" defTabSz="-635" rtl="0" eaLnBrk="0">
                        <a:lnSpc>
                          <a:spcPct val="77000"/>
                        </a:lnSpc>
                        <a:spcBef>
                          <a:spcPts val="0"/>
                        </a:spcBef>
                      </a:pPr>
                      <a:r>
                        <a:rPr sz="1800" spc="-2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0.8</a:t>
                      </a:r>
                      <a:r>
                        <a:rPr sz="1800" spc="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76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42000"/>
                        </a:lnSpc>
                      </a:pPr>
                      <a:endParaRPr lang="en-US" altLang="en-US" sz="200" dirty="0"/>
                    </a:p>
                    <a:p>
                      <a:pPr marL="382270" algn="l" defTabSz="-635" rtl="0" eaLnBrk="0">
                        <a:lnSpc>
                          <a:spcPct val="77000"/>
                        </a:lnSpc>
                        <a:spcBef>
                          <a:spcPts val="0"/>
                        </a:spcBef>
                      </a:pPr>
                      <a:r>
                        <a:rPr sz="1800" spc="-1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+0.94</a:t>
                      </a:r>
                      <a:r>
                        <a:rPr sz="1800" spc="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6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889">
                <a:tc vMerge="1"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49000"/>
                        </a:lnSpc>
                      </a:pPr>
                      <a:endParaRPr lang="en-US" altLang="en-US" sz="1000" dirty="0"/>
                    </a:p>
                    <a:p>
                      <a:pPr marL="360680" algn="l" defTabSz="-635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1800" spc="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4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3000"/>
                        </a:lnSpc>
                      </a:pPr>
                      <a:endParaRPr lang="en-US" altLang="en-US" sz="300" dirty="0"/>
                    </a:p>
                    <a:p>
                      <a:pPr marL="158750" algn="l" defTabSz="-635" rtl="0" eaLnBrk="0">
                        <a:lnSpc>
                          <a:spcPct val="77000"/>
                        </a:lnSpc>
                      </a:pPr>
                      <a:r>
                        <a:rPr sz="1800" spc="-1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TP3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3000"/>
                        </a:lnSpc>
                      </a:pPr>
                      <a:endParaRPr lang="en-US" altLang="en-US" sz="300" dirty="0"/>
                    </a:p>
                    <a:p>
                      <a:pPr marL="413385" algn="l" defTabSz="-635" rtl="0" eaLnBrk="0">
                        <a:lnSpc>
                          <a:spcPct val="77000"/>
                        </a:lnSpc>
                      </a:pPr>
                      <a:r>
                        <a:rPr sz="1800" spc="-4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1.82</a:t>
                      </a:r>
                      <a:r>
                        <a:rPr sz="1800" spc="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0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634">
                <a:tc vMerge="1"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2000"/>
                        </a:lnSpc>
                      </a:pPr>
                      <a:endParaRPr lang="en-US" altLang="en-US" sz="300" dirty="0"/>
                    </a:p>
                    <a:p>
                      <a:pPr marL="158750" algn="l" defTabSz="-635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1800" spc="-1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TP4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2000"/>
                        </a:lnSpc>
                      </a:pPr>
                      <a:endParaRPr lang="en-US" altLang="en-US" sz="300" dirty="0"/>
                    </a:p>
                    <a:p>
                      <a:pPr marL="405765" algn="l" defTabSz="-635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1800" spc="-4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1.43</a:t>
                      </a:r>
                      <a:r>
                        <a:rPr sz="1800" spc="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5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2000"/>
                        </a:lnSpc>
                      </a:pPr>
                      <a:endParaRPr lang="en-US" altLang="en-US" sz="300" dirty="0"/>
                    </a:p>
                    <a:p>
                      <a:pPr marL="382270" algn="l" defTabSz="-635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1800" spc="-1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+0.3</a:t>
                      </a:r>
                      <a:r>
                        <a:rPr sz="1800" spc="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85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634">
                <a:tc vMerge="1"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70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366395" algn="l" defTabSz="-635" rtl="0" eaLnBrk="0">
                        <a:lnSpc>
                          <a:spcPct val="78000"/>
                        </a:lnSpc>
                      </a:pPr>
                      <a:r>
                        <a:rPr sz="1800" spc="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5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400" dirty="0"/>
                    </a:p>
                    <a:p>
                      <a:pPr marL="158750" algn="l" defTabSz="-635" rtl="0" eaLnBrk="0">
                        <a:lnSpc>
                          <a:spcPct val="70000"/>
                        </a:lnSpc>
                        <a:spcBef>
                          <a:spcPts val="5"/>
                        </a:spcBef>
                      </a:pPr>
                      <a:r>
                        <a:rPr sz="1800" spc="-1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TP4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30000"/>
                        </a:lnSpc>
                      </a:pPr>
                      <a:endParaRPr lang="en-US" altLang="en-US" sz="300" dirty="0"/>
                    </a:p>
                    <a:p>
                      <a:pPr marL="413385" algn="l" defTabSz="-635" rtl="0" eaLnBrk="0">
                        <a:lnSpc>
                          <a:spcPct val="71000"/>
                        </a:lnSpc>
                        <a:spcBef>
                          <a:spcPts val="5"/>
                        </a:spcBef>
                      </a:pPr>
                      <a:r>
                        <a:rPr sz="1800" spc="-4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1.42</a:t>
                      </a:r>
                      <a:r>
                        <a:rPr sz="1800" spc="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2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254">
                <a:tc vMerge="1"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9000"/>
                        </a:lnSpc>
                      </a:pPr>
                      <a:endParaRPr lang="en-US" altLang="en-US" sz="400" dirty="0"/>
                    </a:p>
                    <a:p>
                      <a:pPr marL="156210" algn="l" defTabSz="-635" rtl="0" eaLnBrk="0">
                        <a:lnSpc>
                          <a:spcPct val="69000"/>
                        </a:lnSpc>
                        <a:spcBef>
                          <a:spcPts val="5"/>
                        </a:spcBef>
                      </a:pPr>
                      <a:r>
                        <a:rPr sz="1800" spc="-1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BM</a:t>
                      </a:r>
                      <a:r>
                        <a:rPr sz="1800" spc="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B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5000"/>
                        </a:lnSpc>
                      </a:pPr>
                      <a:endParaRPr lang="en-US" altLang="en-US" sz="400" dirty="0"/>
                    </a:p>
                    <a:p>
                      <a:pPr marL="405765" algn="l" defTabSz="-635" rtl="0" eaLnBrk="0">
                        <a:lnSpc>
                          <a:spcPct val="70000"/>
                        </a:lnSpc>
                        <a:spcBef>
                          <a:spcPts val="0"/>
                        </a:spcBef>
                      </a:pPr>
                      <a:r>
                        <a:rPr sz="1800" spc="-4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1.30</a:t>
                      </a:r>
                      <a:r>
                        <a:rPr sz="1800" spc="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4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5000"/>
                        </a:lnSpc>
                      </a:pPr>
                      <a:endParaRPr lang="en-US" altLang="en-US" sz="400" dirty="0"/>
                    </a:p>
                    <a:p>
                      <a:pPr marL="382270" algn="l" defTabSz="-635" rtl="0" eaLnBrk="0">
                        <a:lnSpc>
                          <a:spcPct val="70000"/>
                        </a:lnSpc>
                        <a:spcBef>
                          <a:spcPts val="0"/>
                        </a:spcBef>
                      </a:pPr>
                      <a:r>
                        <a:rPr sz="1800" spc="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+0.118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269">
                <a:tc vMerge="1"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634">
                <a:tc vMerge="1"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7240">
                <a:tc vMerge="1"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36000"/>
                        </a:lnSpc>
                      </a:pPr>
                      <a:endParaRPr lang="en-US" altLang="en-US" sz="1000" dirty="0"/>
                    </a:p>
                    <a:p>
                      <a:pPr marL="476885" algn="l" defTabSz="-635" rtl="0" eaLnBrk="0">
                        <a:lnSpc>
                          <a:spcPct val="79000"/>
                        </a:lnSpc>
                      </a:pPr>
                      <a:r>
                        <a:rPr sz="2400" spc="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∑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16000"/>
                        </a:lnSpc>
                      </a:pPr>
                      <a:endParaRPr lang="en-US" altLang="en-US" sz="1000" dirty="0"/>
                    </a:p>
                    <a:p>
                      <a:pPr marL="285115" algn="l" defTabSz="-635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1800" spc="-3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764</a:t>
                      </a:r>
                      <a:r>
                        <a:rPr sz="1800" spc="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2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4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marL="271145" algn="l" defTabSz="-635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1800" spc="-2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661</a:t>
                      </a:r>
                      <a:r>
                        <a:rPr sz="1800" spc="-1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6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259080" algn="l" defTabSz="-635" rtl="0" eaLnBrk="0">
                        <a:lnSpc>
                          <a:spcPct val="79000"/>
                        </a:lnSpc>
                      </a:pPr>
                      <a:r>
                        <a:rPr sz="1800" spc="-1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+1.02</a:t>
                      </a:r>
                      <a:r>
                        <a:rPr sz="1800" spc="0" dirty="0">
                          <a:solidFill>
                            <a:srgbClr val="000514">
                              <a:alpha val="100000"/>
                            </a:srgbClr>
                          </a:solidFill>
                          <a:latin typeface="NSimSun"/>
                          <a:ea typeface="NSimSun"/>
                          <a:cs typeface="NSimSun"/>
                        </a:rPr>
                        <a:t>6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44" name="textbox 844"/>
          <p:cNvSpPr/>
          <p:nvPr/>
        </p:nvSpPr>
        <p:spPr>
          <a:xfrm>
            <a:off x="110439" y="118155"/>
            <a:ext cx="8879205" cy="12763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95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测量记录表</a:t>
            </a:r>
            <a:endParaRPr lang="en-US" altLang="en-US" sz="800" dirty="0"/>
          </a:p>
          <a:p>
            <a:pPr marL="12700" algn="l" defTabSz="-635" rtl="0" eaLnBrk="0">
              <a:lnSpc>
                <a:spcPct val="88000"/>
              </a:lnSpc>
              <a:spcBef>
                <a:spcPts val="700"/>
              </a:spcBef>
            </a:pPr>
            <a:r>
              <a:rPr sz="48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水准测量的记录</a:t>
            </a:r>
            <a:endParaRPr lang="en-US" altLang="en-US" sz="4800" dirty="0"/>
          </a:p>
          <a:p>
            <a:pPr marL="2985135" algn="l" defTabSz="-635" rtl="0" eaLnBrk="0">
              <a:lnSpc>
                <a:spcPct val="97000"/>
              </a:lnSpc>
              <a:spcBef>
                <a:spcPts val="20"/>
              </a:spcBef>
            </a:pPr>
            <a:r>
              <a:rPr sz="2700" spc="9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水准测量记录</a:t>
            </a:r>
            <a:r>
              <a:rPr sz="2700" spc="5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表</a:t>
            </a:r>
            <a:endParaRPr lang="en-US" altLang="en-US" sz="2700" dirty="0"/>
          </a:p>
        </p:txBody>
      </p:sp>
      <p:sp>
        <p:nvSpPr>
          <p:cNvPr id="845" name="path"/>
          <p:cNvSpPr/>
          <p:nvPr/>
        </p:nvSpPr>
        <p:spPr>
          <a:xfrm>
            <a:off x="7618053" y="1508318"/>
            <a:ext cx="1145401" cy="8529"/>
          </a:xfrm>
          <a:custGeom>
            <a:avLst/>
            <a:gdLst/>
            <a:ahLst/>
            <a:cxnLst/>
            <a:rect l="0" t="0" r="0" b="0"/>
            <a:pathLst>
              <a:path w="1803" h="13">
                <a:moveTo>
                  <a:pt x="6" y="6"/>
                </a:moveTo>
                <a:lnTo>
                  <a:pt x="1797" y="6"/>
                </a:lnTo>
              </a:path>
            </a:pathLst>
          </a:custGeom>
          <a:noFill/>
          <a:ln w="8531" cap="sq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46" name="rect"/>
          <p:cNvSpPr/>
          <p:nvPr/>
        </p:nvSpPr>
        <p:spPr>
          <a:xfrm>
            <a:off x="8727948" y="1463018"/>
            <a:ext cx="27431" cy="4373922"/>
          </a:xfrm>
          <a:prstGeom prst="rect">
            <a:avLst/>
          </a:prstGeom>
          <a:solidFill>
            <a:srgbClr val="000514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47" name="path"/>
          <p:cNvSpPr/>
          <p:nvPr/>
        </p:nvSpPr>
        <p:spPr>
          <a:xfrm>
            <a:off x="4165051" y="1508318"/>
            <a:ext cx="1145402" cy="8529"/>
          </a:xfrm>
          <a:custGeom>
            <a:avLst/>
            <a:gdLst/>
            <a:ahLst/>
            <a:cxnLst/>
            <a:rect l="0" t="0" r="0" b="0"/>
            <a:pathLst>
              <a:path w="1803" h="13">
                <a:moveTo>
                  <a:pt x="6" y="6"/>
                </a:moveTo>
                <a:lnTo>
                  <a:pt x="1797" y="6"/>
                </a:lnTo>
              </a:path>
            </a:pathLst>
          </a:custGeom>
          <a:noFill/>
          <a:ln w="8531" cap="sq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49" name="picture 8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pic>
        <p:nvPicPr>
          <p:cNvPr id="850" name="picture 8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pic>
        <p:nvPicPr>
          <p:cNvPr id="851" name="picture 8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56615" y="163068"/>
            <a:ext cx="6331458" cy="1226057"/>
          </a:xfrm>
          <a:prstGeom prst="rect">
            <a:avLst/>
          </a:prstGeom>
        </p:spPr>
      </p:pic>
      <p:pic>
        <p:nvPicPr>
          <p:cNvPr id="852" name="picture 8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27659" y="1001267"/>
            <a:ext cx="3118866" cy="1294638"/>
          </a:xfrm>
          <a:prstGeom prst="rect">
            <a:avLst/>
          </a:prstGeom>
        </p:spPr>
      </p:pic>
      <p:grpSp>
        <p:nvGrpSpPr>
          <p:cNvPr id="336" name="group 336"/>
          <p:cNvGrpSpPr/>
          <p:nvPr/>
        </p:nvGrpSpPr>
        <p:grpSpPr>
          <a:xfrm rot="21600000">
            <a:off x="3310127" y="1982723"/>
            <a:ext cx="123151" cy="3580217"/>
            <a:chOff x="0" y="0"/>
            <a:chExt cx="123151" cy="3580217"/>
          </a:xfrm>
        </p:grpSpPr>
        <p:sp>
          <p:nvSpPr>
            <p:cNvPr id="853" name="path"/>
            <p:cNvSpPr/>
            <p:nvPr/>
          </p:nvSpPr>
          <p:spPr>
            <a:xfrm>
              <a:off x="44196" y="3124200"/>
              <a:ext cx="73151" cy="454152"/>
            </a:xfrm>
            <a:custGeom>
              <a:avLst/>
              <a:gdLst/>
              <a:ahLst/>
              <a:cxnLst/>
              <a:rect l="0" t="0" r="0" b="0"/>
              <a:pathLst>
                <a:path w="115" h="715">
                  <a:moveTo>
                    <a:pt x="0" y="536"/>
                  </a:moveTo>
                  <a:lnTo>
                    <a:pt x="28" y="536"/>
                  </a:lnTo>
                  <a:lnTo>
                    <a:pt x="28" y="0"/>
                  </a:lnTo>
                  <a:lnTo>
                    <a:pt x="86" y="0"/>
                  </a:lnTo>
                  <a:lnTo>
                    <a:pt x="86" y="536"/>
                  </a:lnTo>
                  <a:lnTo>
                    <a:pt x="115" y="536"/>
                  </a:lnTo>
                  <a:lnTo>
                    <a:pt x="57" y="715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54" name="path"/>
            <p:cNvSpPr/>
            <p:nvPr/>
          </p:nvSpPr>
          <p:spPr>
            <a:xfrm>
              <a:off x="38392" y="3118104"/>
              <a:ext cx="84758" cy="462113"/>
            </a:xfrm>
            <a:custGeom>
              <a:avLst/>
              <a:gdLst/>
              <a:ahLst/>
              <a:cxnLst/>
              <a:rect l="0" t="0" r="0" b="0"/>
              <a:pathLst>
                <a:path w="133" h="727">
                  <a:moveTo>
                    <a:pt x="9" y="545"/>
                  </a:moveTo>
                  <a:lnTo>
                    <a:pt x="37" y="545"/>
                  </a:lnTo>
                  <a:lnTo>
                    <a:pt x="37" y="9"/>
                  </a:lnTo>
                  <a:lnTo>
                    <a:pt x="95" y="9"/>
                  </a:lnTo>
                  <a:lnTo>
                    <a:pt x="95" y="545"/>
                  </a:lnTo>
                  <a:lnTo>
                    <a:pt x="124" y="545"/>
                  </a:lnTo>
                  <a:lnTo>
                    <a:pt x="66" y="724"/>
                  </a:lnTo>
                  <a:lnTo>
                    <a:pt x="9" y="545"/>
                  </a:lnTo>
                  <a:close/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55" name="path"/>
            <p:cNvSpPr/>
            <p:nvPr/>
          </p:nvSpPr>
          <p:spPr>
            <a:xfrm>
              <a:off x="6096" y="0"/>
              <a:ext cx="73152" cy="3121151"/>
            </a:xfrm>
            <a:custGeom>
              <a:avLst/>
              <a:gdLst/>
              <a:ahLst/>
              <a:cxnLst/>
              <a:rect l="0" t="0" r="0" b="0"/>
              <a:pathLst>
                <a:path w="115" h="4915">
                  <a:moveTo>
                    <a:pt x="0" y="4915"/>
                  </a:moveTo>
                  <a:lnTo>
                    <a:pt x="115" y="4915"/>
                  </a:lnTo>
                  <a:lnTo>
                    <a:pt x="115" y="0"/>
                  </a:lnTo>
                  <a:lnTo>
                    <a:pt x="0" y="0"/>
                  </a:lnTo>
                  <a:lnTo>
                    <a:pt x="0" y="4915"/>
                  </a:lnTo>
                  <a:close/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56" name="path"/>
            <p:cNvSpPr/>
            <p:nvPr/>
          </p:nvSpPr>
          <p:spPr>
            <a:xfrm>
              <a:off x="0" y="0"/>
              <a:ext cx="85344" cy="3127247"/>
            </a:xfrm>
            <a:custGeom>
              <a:avLst/>
              <a:gdLst/>
              <a:ahLst/>
              <a:cxnLst/>
              <a:rect l="0" t="0" r="0" b="0"/>
              <a:pathLst>
                <a:path w="134" h="4924">
                  <a:moveTo>
                    <a:pt x="9" y="4915"/>
                  </a:moveTo>
                  <a:lnTo>
                    <a:pt x="124" y="4915"/>
                  </a:lnTo>
                  <a:lnTo>
                    <a:pt x="124" y="0"/>
                  </a:lnTo>
                  <a:moveTo>
                    <a:pt x="9" y="0"/>
                  </a:moveTo>
                  <a:lnTo>
                    <a:pt x="9" y="4915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857" name="textbox 857"/>
          <p:cNvSpPr/>
          <p:nvPr/>
        </p:nvSpPr>
        <p:spPr>
          <a:xfrm>
            <a:off x="386892" y="423032"/>
            <a:ext cx="5917565" cy="25806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1000"/>
              </a:lnSpc>
            </a:pPr>
            <a:endParaRPr lang="en-US" altLang="en-US" sz="100" dirty="0"/>
          </a:p>
          <a:p>
            <a:pPr marL="631190" algn="l" defTabSz="-635" rtl="0" eaLnBrk="0">
              <a:lnSpc>
                <a:spcPct val="95000"/>
              </a:lnSpc>
            </a:pPr>
            <a:r>
              <a:rPr sz="4400" spc="200" dirty="0">
                <a:ln w="15980" cap="flat" cmpd="sng">
                  <a:solidFill>
                    <a:srgbClr val="E5E5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(二)、水准测量方</a:t>
            </a:r>
            <a:r>
              <a:rPr sz="4400" spc="120" dirty="0">
                <a:ln w="15980" cap="flat" cmpd="sng">
                  <a:solidFill>
                    <a:srgbClr val="E5E5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法</a:t>
            </a:r>
            <a:endParaRPr lang="en-US" altLang="en-US" sz="4400" dirty="0"/>
          </a:p>
          <a:p>
            <a:pPr marL="189230" algn="l" defTabSz="-635" rtl="0" eaLnBrk="0">
              <a:lnSpc>
                <a:spcPct val="98000"/>
              </a:lnSpc>
              <a:spcBef>
                <a:spcPts val="820"/>
              </a:spcBef>
            </a:pPr>
            <a:r>
              <a:rPr sz="2700" spc="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270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、两次仪器</a:t>
            </a:r>
            <a:r>
              <a:rPr sz="2700" spc="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高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法</a:t>
            </a:r>
            <a:endParaRPr lang="en-US" altLang="en-US" sz="2700" dirty="0"/>
          </a:p>
          <a:p>
            <a:pPr marL="215265" algn="l" defTabSz="-635" rtl="0" eaLnBrk="0">
              <a:lnSpc>
                <a:spcPct val="92000"/>
              </a:lnSpc>
              <a:spcBef>
                <a:spcPts val="540"/>
              </a:spcBef>
            </a:pPr>
            <a:r>
              <a:rPr sz="2500" spc="2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已知</a:t>
            </a:r>
            <a:r>
              <a:rPr sz="25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2500" spc="0" baseline="-23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sz="1600" spc="2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500" spc="2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2500" spc="2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求</a:t>
            </a:r>
            <a:r>
              <a:rPr sz="25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2500" spc="0" baseline="-23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r>
              <a:rPr sz="16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</a:t>
            </a:r>
            <a:endParaRPr lang="en-US" altLang="en-US" sz="1600" dirty="0"/>
          </a:p>
          <a:p>
            <a:pPr marL="3427095" algn="l" defTabSz="-635" rtl="0" eaLnBrk="0">
              <a:lnSpc>
                <a:spcPct val="80000"/>
              </a:lnSpc>
              <a:spcBef>
                <a:spcPts val="1000"/>
              </a:spcBef>
            </a:pPr>
            <a:r>
              <a:rPr sz="1300" spc="1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300" dirty="0"/>
          </a:p>
          <a:p>
            <a:pPr algn="l" defTabSz="-635" rtl="0" eaLnBrk="0">
              <a:lnSpc>
                <a:spcPct val="104000"/>
              </a:lnSpc>
            </a:pPr>
            <a:endParaRPr lang="en-US" altLang="en-US" sz="1100" dirty="0"/>
          </a:p>
          <a:p>
            <a:pPr marL="12700" algn="l" defTabSz="-635" rtl="0" eaLnBrk="0">
              <a:lnSpc>
                <a:spcPct val="97000"/>
              </a:lnSpc>
              <a:spcBef>
                <a:spcPts val="5"/>
              </a:spcBef>
            </a:pP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3600" spc="70" baseline="-22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3600" spc="7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sz="3600" spc="70" baseline="-22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3600" spc="7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r>
              <a:rPr sz="3600" spc="30" baseline="-22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endParaRPr lang="en-US" altLang="en-US" sz="2340" dirty="0"/>
          </a:p>
        </p:txBody>
      </p:sp>
      <p:sp>
        <p:nvSpPr>
          <p:cNvPr id="858" name="textbox 858"/>
          <p:cNvSpPr/>
          <p:nvPr/>
        </p:nvSpPr>
        <p:spPr>
          <a:xfrm>
            <a:off x="386894" y="3130618"/>
            <a:ext cx="1927225" cy="23590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7000"/>
              </a:lnSpc>
            </a:pP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3600" spc="20" baseline="-22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36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sz="3600" spc="20" baseline="-22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-b</a:t>
            </a:r>
            <a:r>
              <a:rPr sz="3600" spc="0" baseline="-22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2340" dirty="0"/>
          </a:p>
          <a:p>
            <a:pPr algn="l" defTabSz="-635" rtl="0" eaLnBrk="0">
              <a:lnSpc>
                <a:spcPct val="128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8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900" dirty="0"/>
          </a:p>
          <a:p>
            <a:pPr algn="l" defTabSz="-635" rtl="0" eaLnBrk="0">
              <a:lnSpc>
                <a:spcPct val="6000"/>
              </a:lnSpc>
            </a:pPr>
            <a:endParaRPr lang="en-US" altLang="en-US" sz="100" dirty="0"/>
          </a:p>
          <a:p>
            <a:pPr marL="157480" indent="-68580" algn="l" defTabSz="-635" rtl="0" eaLnBrk="0">
              <a:lnSpc>
                <a:spcPct val="98000"/>
              </a:lnSpc>
            </a:pPr>
            <a:r>
              <a:rPr sz="3600" spc="-1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3600" spc="-150" baseline="-23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3600" spc="-1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-h</a:t>
            </a:r>
            <a:r>
              <a:rPr sz="3600" spc="-150" baseline="-23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36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&lt;=</a:t>
            </a:r>
            <a:r>
              <a:rPr sz="3600" spc="-1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</a:t>
            </a:r>
            <a:r>
              <a:rPr sz="3600" spc="-1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600" spc="-1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±</a:t>
            </a:r>
            <a:r>
              <a:rPr sz="3600" spc="-1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5mm</a:t>
            </a:r>
            <a:endParaRPr lang="en-US" altLang="en-US" sz="3600" dirty="0"/>
          </a:p>
        </p:txBody>
      </p:sp>
      <p:sp>
        <p:nvSpPr>
          <p:cNvPr id="859" name="rect"/>
          <p:cNvSpPr/>
          <p:nvPr/>
        </p:nvSpPr>
        <p:spPr>
          <a:xfrm>
            <a:off x="6166103" y="2743200"/>
            <a:ext cx="12192" cy="2057400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338" name="group 338"/>
          <p:cNvGrpSpPr/>
          <p:nvPr/>
        </p:nvGrpSpPr>
        <p:grpSpPr>
          <a:xfrm rot="21600000">
            <a:off x="5640323" y="3119627"/>
            <a:ext cx="3122676" cy="161544"/>
            <a:chOff x="0" y="0"/>
            <a:chExt cx="3122676" cy="161544"/>
          </a:xfrm>
        </p:grpSpPr>
        <p:sp>
          <p:nvSpPr>
            <p:cNvPr id="860" name="path"/>
            <p:cNvSpPr/>
            <p:nvPr/>
          </p:nvSpPr>
          <p:spPr>
            <a:xfrm>
              <a:off x="989076" y="74676"/>
              <a:ext cx="2133600" cy="12192"/>
            </a:xfrm>
            <a:custGeom>
              <a:avLst/>
              <a:gdLst/>
              <a:ahLst/>
              <a:cxnLst/>
              <a:rect l="0" t="0" r="0" b="0"/>
              <a:pathLst>
                <a:path w="3360" h="19">
                  <a:moveTo>
                    <a:pt x="0" y="9"/>
                  </a:moveTo>
                  <a:lnTo>
                    <a:pt x="3360" y="9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61" name="path"/>
            <p:cNvSpPr/>
            <p:nvPr/>
          </p:nvSpPr>
          <p:spPr>
            <a:xfrm>
              <a:off x="0" y="0"/>
              <a:ext cx="993647" cy="161544"/>
            </a:xfrm>
            <a:custGeom>
              <a:avLst/>
              <a:gdLst/>
              <a:ahLst/>
              <a:cxnLst/>
              <a:rect l="0" t="0" r="0" b="0"/>
              <a:pathLst>
                <a:path w="1564" h="254">
                  <a:moveTo>
                    <a:pt x="0" y="244"/>
                  </a:moveTo>
                  <a:lnTo>
                    <a:pt x="1555" y="244"/>
                  </a:lnTo>
                  <a:lnTo>
                    <a:pt x="1555" y="9"/>
                  </a:lnTo>
                  <a:lnTo>
                    <a:pt x="0" y="9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340" name="group 340"/>
          <p:cNvGrpSpPr/>
          <p:nvPr/>
        </p:nvGrpSpPr>
        <p:grpSpPr>
          <a:xfrm rot="21600000">
            <a:off x="3429000" y="3125723"/>
            <a:ext cx="2217420" cy="149352"/>
            <a:chOff x="0" y="0"/>
            <a:chExt cx="2217420" cy="149352"/>
          </a:xfrm>
        </p:grpSpPr>
        <p:sp>
          <p:nvSpPr>
            <p:cNvPr id="862" name="path"/>
            <p:cNvSpPr/>
            <p:nvPr/>
          </p:nvSpPr>
          <p:spPr>
            <a:xfrm>
              <a:off x="0" y="68579"/>
              <a:ext cx="2209800" cy="12192"/>
            </a:xfrm>
            <a:custGeom>
              <a:avLst/>
              <a:gdLst/>
              <a:ahLst/>
              <a:cxnLst/>
              <a:rect l="0" t="0" r="0" b="0"/>
              <a:pathLst>
                <a:path w="3480" h="19">
                  <a:moveTo>
                    <a:pt x="3480" y="9"/>
                  </a:moveTo>
                  <a:lnTo>
                    <a:pt x="0" y="9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63" name="path"/>
            <p:cNvSpPr/>
            <p:nvPr/>
          </p:nvSpPr>
          <p:spPr>
            <a:xfrm>
              <a:off x="2205227" y="0"/>
              <a:ext cx="12192" cy="149352"/>
            </a:xfrm>
            <a:custGeom>
              <a:avLst/>
              <a:gdLst/>
              <a:ahLst/>
              <a:cxnLst/>
              <a:rect l="0" t="0" r="0" b="0"/>
              <a:pathLst>
                <a:path w="19" h="235">
                  <a:moveTo>
                    <a:pt x="9" y="0"/>
                  </a:moveTo>
                  <a:lnTo>
                    <a:pt x="9" y="235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342" name="group 342"/>
          <p:cNvGrpSpPr/>
          <p:nvPr/>
        </p:nvGrpSpPr>
        <p:grpSpPr>
          <a:xfrm rot="21600000">
            <a:off x="8758428" y="1062227"/>
            <a:ext cx="85343" cy="3127248"/>
            <a:chOff x="0" y="0"/>
            <a:chExt cx="85343" cy="3127248"/>
          </a:xfrm>
        </p:grpSpPr>
        <p:sp>
          <p:nvSpPr>
            <p:cNvPr id="864" name="path"/>
            <p:cNvSpPr/>
            <p:nvPr/>
          </p:nvSpPr>
          <p:spPr>
            <a:xfrm>
              <a:off x="6095" y="6096"/>
              <a:ext cx="73152" cy="3121151"/>
            </a:xfrm>
            <a:custGeom>
              <a:avLst/>
              <a:gdLst/>
              <a:ahLst/>
              <a:cxnLst/>
              <a:rect l="0" t="0" r="0" b="0"/>
              <a:pathLst>
                <a:path w="115" h="4915">
                  <a:moveTo>
                    <a:pt x="0" y="4915"/>
                  </a:moveTo>
                  <a:lnTo>
                    <a:pt x="115" y="4915"/>
                  </a:lnTo>
                  <a:lnTo>
                    <a:pt x="115" y="0"/>
                  </a:lnTo>
                  <a:lnTo>
                    <a:pt x="0" y="0"/>
                  </a:lnTo>
                  <a:lnTo>
                    <a:pt x="0" y="4915"/>
                  </a:lnTo>
                  <a:close/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65" name="path"/>
            <p:cNvSpPr/>
            <p:nvPr/>
          </p:nvSpPr>
          <p:spPr>
            <a:xfrm>
              <a:off x="0" y="0"/>
              <a:ext cx="85343" cy="3127248"/>
            </a:xfrm>
            <a:custGeom>
              <a:avLst/>
              <a:gdLst/>
              <a:ahLst/>
              <a:cxnLst/>
              <a:rect l="0" t="0" r="0" b="0"/>
              <a:pathLst>
                <a:path w="134" h="4924">
                  <a:moveTo>
                    <a:pt x="124" y="4924"/>
                  </a:moveTo>
                  <a:lnTo>
                    <a:pt x="124" y="9"/>
                  </a:lnTo>
                  <a:lnTo>
                    <a:pt x="9" y="9"/>
                  </a:lnTo>
                  <a:lnTo>
                    <a:pt x="9" y="4924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866" name="path"/>
          <p:cNvSpPr/>
          <p:nvPr/>
        </p:nvSpPr>
        <p:spPr>
          <a:xfrm>
            <a:off x="3352800" y="2508503"/>
            <a:ext cx="5410200" cy="12192"/>
          </a:xfrm>
          <a:custGeom>
            <a:avLst/>
            <a:gdLst/>
            <a:ahLst/>
            <a:cxnLst/>
            <a:rect l="0" t="0" r="0" b="0"/>
            <a:pathLst>
              <a:path w="8520" h="19">
                <a:moveTo>
                  <a:pt x="0" y="9"/>
                </a:moveTo>
                <a:lnTo>
                  <a:pt x="8520" y="9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67" name="rect"/>
          <p:cNvSpPr/>
          <p:nvPr/>
        </p:nvSpPr>
        <p:spPr>
          <a:xfrm>
            <a:off x="5640323" y="2439923"/>
            <a:ext cx="987552" cy="149352"/>
          </a:xfrm>
          <a:prstGeom prst="rect">
            <a:avLst/>
          </a:prstGeom>
          <a:solidFill>
            <a:srgbClr val="0099CC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68" name="path"/>
          <p:cNvSpPr/>
          <p:nvPr/>
        </p:nvSpPr>
        <p:spPr>
          <a:xfrm>
            <a:off x="5634227" y="2433827"/>
            <a:ext cx="999744" cy="161544"/>
          </a:xfrm>
          <a:custGeom>
            <a:avLst/>
            <a:gdLst/>
            <a:ahLst/>
            <a:cxnLst/>
            <a:rect l="0" t="0" r="0" b="0"/>
            <a:pathLst>
              <a:path w="1574" h="254">
                <a:moveTo>
                  <a:pt x="9" y="244"/>
                </a:moveTo>
                <a:lnTo>
                  <a:pt x="1564" y="244"/>
                </a:lnTo>
                <a:lnTo>
                  <a:pt x="1564" y="9"/>
                </a:lnTo>
                <a:lnTo>
                  <a:pt x="9" y="9"/>
                </a:lnTo>
                <a:lnTo>
                  <a:pt x="9" y="244"/>
                </a:lnTo>
                <a:close/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69" name="textbox 869"/>
          <p:cNvSpPr/>
          <p:nvPr/>
        </p:nvSpPr>
        <p:spPr>
          <a:xfrm>
            <a:off x="8157794" y="2021814"/>
            <a:ext cx="280034" cy="3575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5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"/>
              </a:lnSpc>
            </a:pPr>
            <a:endParaRPr lang="en-US" altLang="en-US" sz="100" dirty="0"/>
          </a:p>
          <a:p>
            <a:pPr marL="169545" algn="l" defTabSz="-635" rtl="0" eaLnBrk="0">
              <a:lnSpc>
                <a:spcPct val="80000"/>
              </a:lnSpc>
            </a:pPr>
            <a:r>
              <a:rPr sz="15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500" dirty="0"/>
          </a:p>
        </p:txBody>
      </p:sp>
      <p:sp>
        <p:nvSpPr>
          <p:cNvPr id="870" name="textbox 870"/>
          <p:cNvSpPr/>
          <p:nvPr/>
        </p:nvSpPr>
        <p:spPr>
          <a:xfrm>
            <a:off x="3504107" y="3358743"/>
            <a:ext cx="251459" cy="3511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6000"/>
              </a:lnSpc>
            </a:pPr>
            <a:endParaRPr lang="en-US" altLang="en-US" sz="1000" dirty="0"/>
          </a:p>
          <a:p>
            <a:pPr marL="161290" algn="l" defTabSz="-635" rtl="0" eaLnBrk="0">
              <a:lnSpc>
                <a:spcPct val="89000"/>
              </a:lnSpc>
              <a:spcBef>
                <a:spcPts val="5"/>
              </a:spcBef>
            </a:pPr>
            <a:r>
              <a:rPr sz="1300" spc="-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endParaRPr lang="en-US" altLang="en-US" sz="1300" dirty="0"/>
          </a:p>
        </p:txBody>
      </p:sp>
      <p:sp>
        <p:nvSpPr>
          <p:cNvPr id="871" name="textbox 871"/>
          <p:cNvSpPr/>
          <p:nvPr/>
        </p:nvSpPr>
        <p:spPr>
          <a:xfrm>
            <a:off x="8157794" y="2021814"/>
            <a:ext cx="178435" cy="3714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4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endParaRPr lang="en-US" altLang="en-US" sz="2400" dirty="0"/>
          </a:p>
        </p:txBody>
      </p:sp>
      <p:sp>
        <p:nvSpPr>
          <p:cNvPr id="872" name="textbox 872"/>
          <p:cNvSpPr/>
          <p:nvPr/>
        </p:nvSpPr>
        <p:spPr>
          <a:xfrm>
            <a:off x="3504107" y="3358743"/>
            <a:ext cx="149860" cy="3733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endParaRPr lang="en-US" altLang="en-US" sz="2400" dirty="0"/>
          </a:p>
        </p:txBody>
      </p:sp>
      <p:sp>
        <p:nvSpPr>
          <p:cNvPr id="873" name="textbox 873"/>
          <p:cNvSpPr/>
          <p:nvPr/>
        </p:nvSpPr>
        <p:spPr>
          <a:xfrm>
            <a:off x="3672382" y="1945614"/>
            <a:ext cx="149860" cy="3733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endParaRPr lang="en-US" altLang="en-US" sz="2400" dirty="0"/>
          </a:p>
        </p:txBody>
      </p:sp>
      <p:sp>
        <p:nvSpPr>
          <p:cNvPr id="874" name="textbox 874"/>
          <p:cNvSpPr/>
          <p:nvPr/>
        </p:nvSpPr>
        <p:spPr>
          <a:xfrm>
            <a:off x="8310296" y="3517693"/>
            <a:ext cx="229234" cy="2120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2000"/>
              </a:lnSpc>
            </a:pP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r>
              <a:rPr sz="1500" spc="1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endParaRPr lang="en-US" altLang="en-US" sz="1500" dirty="0"/>
          </a:p>
        </p:txBody>
      </p:sp>
      <p:sp>
        <p:nvSpPr>
          <p:cNvPr id="875" name="path"/>
          <p:cNvSpPr/>
          <p:nvPr/>
        </p:nvSpPr>
        <p:spPr>
          <a:xfrm>
            <a:off x="8764523" y="4183379"/>
            <a:ext cx="73152" cy="355600"/>
          </a:xfrm>
          <a:custGeom>
            <a:avLst/>
            <a:gdLst/>
            <a:ahLst/>
            <a:cxnLst/>
            <a:rect l="0" t="0" r="0" b="0"/>
            <a:pathLst>
              <a:path w="115" h="560">
                <a:moveTo>
                  <a:pt x="0" y="550"/>
                </a:moveTo>
                <a:lnTo>
                  <a:pt x="28" y="550"/>
                </a:lnTo>
                <a:lnTo>
                  <a:pt x="28" y="14"/>
                </a:lnTo>
                <a:lnTo>
                  <a:pt x="86" y="14"/>
                </a:lnTo>
                <a:lnTo>
                  <a:pt x="86" y="550"/>
                </a:lnTo>
                <a:lnTo>
                  <a:pt x="115" y="550"/>
                </a:lnTo>
                <a:moveTo>
                  <a:pt x="0" y="9"/>
                </a:moveTo>
                <a:lnTo>
                  <a:pt x="115" y="9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76" name="rect"/>
          <p:cNvSpPr/>
          <p:nvPr/>
        </p:nvSpPr>
        <p:spPr>
          <a:xfrm>
            <a:off x="6089903" y="3352800"/>
            <a:ext cx="12192" cy="1447800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77" name="picture 8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041892" y="1054608"/>
            <a:ext cx="102107" cy="11125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79" name="picture 8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344" name="group 344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880" name="picture 88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sp>
          <p:nvSpPr>
            <p:cNvPr id="881" name="textbox 881"/>
            <p:cNvSpPr/>
            <p:nvPr/>
          </p:nvSpPr>
          <p:spPr>
            <a:xfrm>
              <a:off x="-12700" y="-12700"/>
              <a:ext cx="9166225" cy="292227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1000"/>
                </a:lnSpc>
              </a:pPr>
              <a:endParaRPr lang="en-US" altLang="en-US" sz="1000" dirty="0"/>
            </a:p>
            <a:p>
              <a:pPr marL="1123950" algn="l" defTabSz="-635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4400" spc="16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水准测量记录(两次仪器法</a:t>
              </a:r>
              <a:r>
                <a:rPr sz="4400" spc="5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)</a:t>
              </a:r>
              <a:endParaRPr lang="en-US" altLang="en-US" sz="4400" dirty="0"/>
            </a:p>
          </p:txBody>
        </p:sp>
      </p:grpSp>
      <p:sp>
        <p:nvSpPr>
          <p:cNvPr id="882" name="rect"/>
          <p:cNvSpPr/>
          <p:nvPr/>
        </p:nvSpPr>
        <p:spPr>
          <a:xfrm>
            <a:off x="431291" y="5702467"/>
            <a:ext cx="93521" cy="5056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883" name="table 883"/>
          <p:cNvGraphicFramePr>
            <a:graphicFrameLocks noGrp="1"/>
          </p:cNvGraphicFramePr>
          <p:nvPr/>
        </p:nvGraphicFramePr>
        <p:xfrm>
          <a:off x="431291" y="1422052"/>
          <a:ext cx="8533130" cy="4761865"/>
        </p:xfrm>
        <a:graphic>
          <a:graphicData uri="http://schemas.openxmlformats.org/drawingml/2006/table">
            <a:tbl>
              <a:tblPr/>
              <a:tblGrid>
                <a:gridCol w="866139"/>
                <a:gridCol w="794384"/>
                <a:gridCol w="1145540"/>
                <a:gridCol w="1144905"/>
                <a:gridCol w="1144270"/>
                <a:gridCol w="1144905"/>
                <a:gridCol w="1144269"/>
                <a:gridCol w="1148715"/>
              </a:tblGrid>
              <a:tr h="499744"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1000"/>
                        </a:lnSpc>
                      </a:pPr>
                      <a:endParaRPr lang="en-US" altLang="en-US" sz="300" dirty="0"/>
                    </a:p>
                    <a:p>
                      <a:pPr marL="175895" algn="l" defTabSz="-635" rtl="0" eaLnBrk="0">
                        <a:lnSpc>
                          <a:spcPct val="99000"/>
                        </a:lnSpc>
                        <a:spcBef>
                          <a:spcPts val="5"/>
                        </a:spcBef>
                      </a:pPr>
                      <a:r>
                        <a:rPr sz="23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测</a:t>
                      </a:r>
                      <a:r>
                        <a:rPr sz="230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站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1000"/>
                        </a:lnSpc>
                      </a:pPr>
                      <a:endParaRPr lang="en-US" altLang="en-US" sz="300" dirty="0"/>
                    </a:p>
                    <a:p>
                      <a:pPr marL="95885" algn="l" defTabSz="-635" rtl="0" eaLnBrk="0">
                        <a:lnSpc>
                          <a:spcPct val="99000"/>
                        </a:lnSpc>
                        <a:spcBef>
                          <a:spcPts val="5"/>
                        </a:spcBef>
                      </a:pPr>
                      <a:r>
                        <a:rPr sz="23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点号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1000"/>
                        </a:lnSpc>
                      </a:pPr>
                      <a:endParaRPr lang="en-US" altLang="en-US" sz="300" dirty="0"/>
                    </a:p>
                    <a:p>
                      <a:pPr marL="82550" algn="l" defTabSz="-635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210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水准尺读</a:t>
                      </a:r>
                      <a:r>
                        <a:rPr sz="21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数</a:t>
                      </a:r>
                      <a:endParaRPr lang="en-US" altLang="en-US" sz="21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0000"/>
                        </a:lnSpc>
                      </a:pPr>
                      <a:endParaRPr lang="en-US" altLang="en-US" sz="300" dirty="0"/>
                    </a:p>
                    <a:p>
                      <a:pPr marL="95885" algn="l" defTabSz="-635" rtl="0" eaLnBrk="0">
                        <a:lnSpc>
                          <a:spcPct val="87000"/>
                        </a:lnSpc>
                        <a:spcBef>
                          <a:spcPts val="0"/>
                        </a:spcBef>
                      </a:pPr>
                      <a:r>
                        <a:rPr sz="2300" spc="2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高</a:t>
                      </a:r>
                      <a:r>
                        <a:rPr sz="2300" spc="2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 </a:t>
                      </a:r>
                      <a:r>
                        <a:rPr sz="2300" spc="1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差</a:t>
                      </a:r>
                      <a:endParaRPr lang="en-US" altLang="en-US" sz="2300" dirty="0"/>
                    </a:p>
                    <a:p>
                      <a:pPr marL="88265" algn="l" defTabSz="-635" rtl="0" eaLnBrk="0">
                        <a:lnSpc>
                          <a:spcPts val="3060"/>
                        </a:lnSpc>
                      </a:pPr>
                      <a:r>
                        <a:rPr sz="230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sz="230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3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</a:t>
                      </a:r>
                      <a:r>
                        <a:rPr sz="23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3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6000"/>
                        </a:lnSpc>
                      </a:pPr>
                      <a:endParaRPr lang="en-US" altLang="en-US" sz="300" dirty="0"/>
                    </a:p>
                    <a:p>
                      <a:pPr marL="90170" indent="-5080" algn="l" defTabSz="-635" rtl="0" eaLnBrk="0">
                        <a:lnSpc>
                          <a:spcPct val="107000"/>
                        </a:lnSpc>
                        <a:spcBef>
                          <a:spcPts val="0"/>
                        </a:spcBef>
                      </a:pPr>
                      <a:r>
                        <a:rPr sz="2300" spc="3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平均</a:t>
                      </a:r>
                      <a:r>
                        <a:rPr sz="2300" spc="3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高</a:t>
                      </a:r>
                      <a:r>
                        <a:rPr sz="23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23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差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1000"/>
                        </a:lnSpc>
                      </a:pPr>
                      <a:endParaRPr lang="en-US" altLang="en-US" sz="300" dirty="0"/>
                    </a:p>
                    <a:p>
                      <a:pPr marL="90170" indent="154940" algn="l" defTabSz="-635" rtl="0" eaLnBrk="0">
                        <a:lnSpc>
                          <a:spcPct val="106000"/>
                        </a:lnSpc>
                      </a:pPr>
                      <a:r>
                        <a:rPr sz="2100" spc="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改正</a:t>
                      </a:r>
                      <a:r>
                        <a:rPr sz="210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后</a:t>
                      </a:r>
                      <a:r>
                        <a:rPr sz="2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210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高</a:t>
                      </a:r>
                      <a:r>
                        <a:rPr sz="21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差</a:t>
                      </a:r>
                      <a:endParaRPr lang="en-US" altLang="en-US" sz="21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6000"/>
                        </a:lnSpc>
                      </a:pPr>
                      <a:endParaRPr lang="en-US" altLang="en-US" sz="300" dirty="0"/>
                    </a:p>
                    <a:p>
                      <a:pPr marL="241935" indent="-151765" algn="l" defTabSz="-635" rtl="0" eaLnBrk="0">
                        <a:lnSpc>
                          <a:spcPct val="106000"/>
                        </a:lnSpc>
                        <a:spcBef>
                          <a:spcPts val="5"/>
                        </a:spcBef>
                      </a:pPr>
                      <a:r>
                        <a:rPr sz="2300" spc="2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高</a:t>
                      </a:r>
                      <a:r>
                        <a:rPr sz="2300" spc="2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 </a:t>
                      </a:r>
                      <a:r>
                        <a:rPr sz="2300" spc="1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程</a:t>
                      </a:r>
                      <a:r>
                        <a:rPr sz="23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23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(</a:t>
                      </a:r>
                      <a:r>
                        <a:rPr sz="23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</a:t>
                      </a:r>
                      <a:r>
                        <a:rPr sz="23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)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1804">
                <a:tc vMerge="1"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300" dirty="0"/>
                    </a:p>
                    <a:p>
                      <a:pPr marL="82550" algn="l" defTabSz="-635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23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后</a:t>
                      </a:r>
                      <a:r>
                        <a:rPr sz="230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尺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300" dirty="0"/>
                    </a:p>
                    <a:p>
                      <a:pPr marL="95250" algn="l" defTabSz="-635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230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前</a:t>
                      </a:r>
                      <a:r>
                        <a:rPr sz="23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尺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1804">
                <a:tc rowSpan="4">
                  <a:txBody>
                    <a:bodyPr/>
                    <a:lstStyle/>
                    <a:p>
                      <a:pPr algn="l" defTabSz="-635" rtl="0" eaLnBrk="0">
                        <a:lnSpc>
                          <a:spcPct val="110000"/>
                        </a:lnSpc>
                      </a:pPr>
                      <a:endParaRPr lang="en-US" altLang="en-US" sz="600" dirty="0"/>
                    </a:p>
                    <a:p>
                      <a:pPr marL="210185" algn="l" defTabSz="-635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3100" spc="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altLang="en-US" sz="31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7000"/>
                        </a:lnSpc>
                      </a:pPr>
                      <a:endParaRPr lang="en-US" altLang="en-US" sz="400" dirty="0"/>
                    </a:p>
                    <a:p>
                      <a:pPr marL="71120" algn="l" defTabSz="-635" rtl="0" eaLnBrk="0">
                        <a:lnSpc>
                          <a:spcPct val="79000"/>
                        </a:lnSpc>
                      </a:pPr>
                      <a:r>
                        <a:rPr sz="2300" spc="4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6000"/>
                        </a:lnSpc>
                      </a:pPr>
                      <a:endParaRPr lang="en-US" altLang="en-US" sz="400" dirty="0"/>
                    </a:p>
                    <a:p>
                      <a:pPr marL="104140" algn="l" defTabSz="-635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2300" spc="-5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113</a:t>
                      </a:r>
                      <a:r>
                        <a:rPr sz="2300" spc="-2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6000"/>
                        </a:lnSpc>
                      </a:pPr>
                      <a:endParaRPr lang="en-US" altLang="en-US" sz="400" dirty="0"/>
                    </a:p>
                    <a:p>
                      <a:pPr marL="103505" algn="l" defTabSz="-635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23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r>
                        <a:rPr sz="23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.000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980">
                <a:tc vMerge="1"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8000"/>
                        </a:lnSpc>
                      </a:pPr>
                      <a:endParaRPr lang="en-US" altLang="en-US" sz="400" dirty="0"/>
                    </a:p>
                    <a:p>
                      <a:pPr marL="104140" algn="l" defTabSz="-635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2300" spc="-4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101</a:t>
                      </a:r>
                      <a:r>
                        <a:rPr sz="2300" spc="-2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 vMerge="1"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8000"/>
                        </a:lnSpc>
                      </a:pPr>
                      <a:endParaRPr lang="en-US" altLang="en-US" sz="400" dirty="0"/>
                    </a:p>
                    <a:p>
                      <a:pPr marL="77470" algn="l" defTabSz="-635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2300" spc="-1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sz="2300" spc="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</a:t>
                      </a:r>
                      <a:r>
                        <a:rPr sz="2300" spc="-1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.1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8000"/>
                        </a:lnSpc>
                      </a:pPr>
                      <a:endParaRPr lang="en-US" altLang="en-US" sz="400" dirty="0"/>
                    </a:p>
                    <a:p>
                      <a:pPr marL="100965" algn="l" defTabSz="-635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2300" spc="-2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167</a:t>
                      </a:r>
                      <a:r>
                        <a:rPr sz="2300" spc="-1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22000"/>
                        </a:lnSpc>
                      </a:pPr>
                      <a:endParaRPr lang="en-US" altLang="en-US" sz="400" dirty="0"/>
                    </a:p>
                    <a:p>
                      <a:pPr marL="78105" algn="l" defTabSz="-635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2300" spc="3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-0.54</a:t>
                      </a:r>
                      <a:r>
                        <a:rPr sz="2300" spc="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 vMerge="1"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8000"/>
                        </a:lnSpc>
                      </a:pPr>
                      <a:endParaRPr lang="en-US" altLang="en-US" sz="400" dirty="0"/>
                    </a:p>
                    <a:p>
                      <a:pPr marL="100965" algn="l" defTabSz="-635" rtl="0" eaLnBrk="0">
                        <a:lnSpc>
                          <a:spcPct val="79000"/>
                        </a:lnSpc>
                      </a:pPr>
                      <a:r>
                        <a:rPr sz="2300" spc="-2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155</a:t>
                      </a:r>
                      <a:r>
                        <a:rPr sz="2300" spc="-1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22000"/>
                        </a:lnSpc>
                      </a:pPr>
                      <a:endParaRPr lang="en-US" altLang="en-US" sz="400" dirty="0"/>
                    </a:p>
                    <a:p>
                      <a:pPr marL="78105" algn="l" defTabSz="-635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2300" spc="3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-0.54</a:t>
                      </a:r>
                      <a:r>
                        <a:rPr sz="2300" spc="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22000"/>
                        </a:lnSpc>
                      </a:pPr>
                      <a:endParaRPr lang="en-US" altLang="en-US" sz="400" dirty="0"/>
                    </a:p>
                    <a:p>
                      <a:pPr marL="79375" algn="l" defTabSz="-635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2300" spc="3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-0.54</a:t>
                      </a:r>
                      <a:r>
                        <a:rPr sz="2300" spc="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979">
                <a:tc rowSpan="4">
                  <a:txBody>
                    <a:bodyPr/>
                    <a:lstStyle/>
                    <a:p>
                      <a:pPr algn="l" defTabSz="-635" rtl="0" eaLnBrk="0">
                        <a:lnSpc>
                          <a:spcPct val="110000"/>
                        </a:lnSpc>
                      </a:pPr>
                      <a:endParaRPr lang="en-US" altLang="en-US" sz="600" dirty="0"/>
                    </a:p>
                    <a:p>
                      <a:pPr marL="170815" algn="l" defTabSz="-635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3100" spc="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altLang="en-US" sz="31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8000"/>
                        </a:lnSpc>
                      </a:pPr>
                      <a:endParaRPr lang="en-US" altLang="en-US" sz="400" dirty="0"/>
                    </a:p>
                    <a:p>
                      <a:pPr marL="77470" algn="l" defTabSz="-635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2300" spc="-10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sz="2300" spc="-9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</a:t>
                      </a:r>
                      <a:r>
                        <a:rPr sz="2300" spc="-10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.</a:t>
                      </a:r>
                      <a:r>
                        <a:rPr sz="2300" spc="-10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300" spc="-10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8000"/>
                        </a:lnSpc>
                      </a:pPr>
                      <a:endParaRPr lang="en-US" altLang="en-US" sz="400" dirty="0"/>
                    </a:p>
                    <a:p>
                      <a:pPr marL="104140" algn="l" defTabSz="-635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2300" spc="-2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144</a:t>
                      </a:r>
                      <a:r>
                        <a:rPr sz="2300" spc="-1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 vMerge="1"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8000"/>
                        </a:lnSpc>
                      </a:pPr>
                      <a:endParaRPr lang="en-US" altLang="en-US" sz="400" dirty="0"/>
                    </a:p>
                    <a:p>
                      <a:pPr marL="104140" algn="l" defTabSz="-635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2300" spc="-2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162</a:t>
                      </a:r>
                      <a:r>
                        <a:rPr sz="2300" spc="-1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 vMerge="1"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8000"/>
                        </a:lnSpc>
                      </a:pPr>
                      <a:endParaRPr lang="en-US" altLang="en-US" sz="400" dirty="0"/>
                    </a:p>
                    <a:p>
                      <a:pPr marL="77470" algn="l" defTabSz="-635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2300" spc="-4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sz="2300" spc="-3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</a:t>
                      </a:r>
                      <a:r>
                        <a:rPr sz="2300" spc="-4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.2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8000"/>
                        </a:lnSpc>
                      </a:pPr>
                      <a:endParaRPr lang="en-US" altLang="en-US" sz="400" dirty="0"/>
                    </a:p>
                    <a:p>
                      <a:pPr marL="100965" algn="l" defTabSz="-635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2300" spc="-2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132</a:t>
                      </a:r>
                      <a:r>
                        <a:rPr sz="2300" spc="-1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9000"/>
                        </a:lnSpc>
                      </a:pPr>
                      <a:endParaRPr lang="en-US" altLang="en-US" sz="400" dirty="0"/>
                    </a:p>
                    <a:p>
                      <a:pPr marL="71120" algn="l" defTabSz="-635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2300" spc="-5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+0.</a:t>
                      </a:r>
                      <a:r>
                        <a:rPr sz="2300" spc="-5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300" spc="-5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120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8790">
                <a:tc vMerge="1"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8000"/>
                        </a:lnSpc>
                      </a:pPr>
                      <a:endParaRPr lang="en-US" altLang="en-US" sz="400" dirty="0"/>
                    </a:p>
                    <a:p>
                      <a:pPr marL="100965" algn="l" defTabSz="-635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2300" spc="-2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150</a:t>
                      </a:r>
                      <a:r>
                        <a:rPr sz="2300" spc="-1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1000"/>
                        </a:lnSpc>
                      </a:pPr>
                      <a:endParaRPr lang="en-US" altLang="en-US" sz="400" dirty="0"/>
                    </a:p>
                    <a:p>
                      <a:pPr marL="71120" algn="l" defTabSz="-635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2300" spc="-7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+0.</a:t>
                      </a:r>
                      <a:r>
                        <a:rPr sz="2300" spc="-7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300" spc="-7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11</a:t>
                      </a:r>
                      <a:r>
                        <a:rPr sz="2300" spc="-1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1000"/>
                        </a:lnSpc>
                      </a:pPr>
                      <a:endParaRPr lang="en-US" altLang="en-US" sz="400" dirty="0"/>
                    </a:p>
                    <a:p>
                      <a:pPr marL="72390" algn="l" defTabSz="-635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2300" spc="-7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+0.</a:t>
                      </a:r>
                      <a:r>
                        <a:rPr sz="2300" spc="-7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300" spc="-7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11</a:t>
                      </a:r>
                      <a:r>
                        <a:rPr sz="2300" spc="-1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 rot="21600000">
            <a:off x="271271" y="1796795"/>
            <a:ext cx="8023098" cy="1319022"/>
            <a:chOff x="0" y="0"/>
            <a:chExt cx="8023098" cy="1319022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8023098" cy="1319022"/>
            </a:xfrm>
            <a:prstGeom prst="rect">
              <a:avLst/>
            </a:prstGeom>
          </p:spPr>
        </p:pic>
        <p:sp>
          <p:nvSpPr>
            <p:cNvPr id="44" name="textbox 44"/>
            <p:cNvSpPr/>
            <p:nvPr/>
          </p:nvSpPr>
          <p:spPr>
            <a:xfrm>
              <a:off x="-12700" y="-12700"/>
              <a:ext cx="8048625" cy="136778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91000"/>
                </a:lnSpc>
              </a:pPr>
              <a:endParaRPr lang="en-US" altLang="en-US" sz="1000" dirty="0"/>
            </a:p>
            <a:p>
              <a:pPr marL="398145" algn="l" defTabSz="-635" rtl="0" eaLnBrk="0">
                <a:lnSpc>
                  <a:spcPct val="97000"/>
                </a:lnSpc>
              </a:pPr>
              <a:r>
                <a:rPr sz="4500" spc="10" dirty="0">
                  <a:ln w="16328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一、地理坐标</a:t>
              </a:r>
              <a:r>
                <a:rPr sz="4500" b="1" spc="1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(</a:t>
              </a:r>
              <a:r>
                <a:rPr sz="4500" spc="10" dirty="0">
                  <a:ln w="16328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球面</a:t>
              </a:r>
              <a:r>
                <a:rPr sz="4500" spc="0" dirty="0">
                  <a:ln w="16328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坐标系统</a:t>
              </a:r>
              <a:r>
                <a:rPr sz="4500" b="1" spc="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)</a:t>
              </a:r>
              <a:endParaRPr lang="en-US" altLang="en-US" sz="4500" dirty="0"/>
            </a:p>
          </p:txBody>
        </p:sp>
      </p:grpSp>
      <p:grpSp>
        <p:nvGrpSpPr>
          <p:cNvPr id="22" name="group 22"/>
          <p:cNvGrpSpPr/>
          <p:nvPr/>
        </p:nvGrpSpPr>
        <p:grpSpPr>
          <a:xfrm rot="21600000">
            <a:off x="1501139" y="89916"/>
            <a:ext cx="6172961" cy="1255013"/>
            <a:chOff x="0" y="0"/>
            <a:chExt cx="6172961" cy="1255013"/>
          </a:xfrm>
        </p:grpSpPr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6172961" cy="1255013"/>
            </a:xfrm>
            <a:prstGeom prst="rect">
              <a:avLst/>
            </a:prstGeom>
          </p:spPr>
        </p:pic>
        <p:sp>
          <p:nvSpPr>
            <p:cNvPr id="46" name="textbox 46"/>
            <p:cNvSpPr/>
            <p:nvPr/>
          </p:nvSpPr>
          <p:spPr>
            <a:xfrm>
              <a:off x="-12700" y="-12700"/>
              <a:ext cx="6198870" cy="13620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92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7000"/>
                </a:lnSpc>
              </a:pPr>
              <a:endParaRPr lang="en-US" altLang="en-US" sz="100" dirty="0"/>
            </a:p>
            <a:p>
              <a:pPr marL="543560" algn="l" defTabSz="-635" rtl="0" eaLnBrk="0">
                <a:lnSpc>
                  <a:spcPct val="95000"/>
                </a:lnSpc>
              </a:pPr>
              <a:r>
                <a:rPr sz="4500" spc="-310" dirty="0">
                  <a:solidFill>
                    <a:srgbClr val="E5E5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§</a:t>
              </a:r>
              <a:r>
                <a:rPr sz="4500" spc="-310" dirty="0">
                  <a:solidFill>
                    <a:srgbClr val="E5E5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4500" spc="-310" dirty="0">
                  <a:solidFill>
                    <a:srgbClr val="E5E5FF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1-3</a:t>
              </a:r>
              <a:r>
                <a:rPr sz="4500" spc="-310" dirty="0">
                  <a:solidFill>
                    <a:srgbClr val="E5E5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地面点位的确</a:t>
              </a:r>
              <a:r>
                <a:rPr sz="4500" spc="-210" dirty="0">
                  <a:solidFill>
                    <a:srgbClr val="E5E5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定</a:t>
              </a:r>
              <a:endParaRPr lang="en-US" altLang="en-US" sz="4500" dirty="0"/>
            </a:p>
          </p:txBody>
        </p:sp>
      </p:grpSp>
      <p:sp>
        <p:nvSpPr>
          <p:cNvPr id="47" name="textbox 47"/>
          <p:cNvSpPr/>
          <p:nvPr/>
        </p:nvSpPr>
        <p:spPr>
          <a:xfrm>
            <a:off x="2142616" y="3097166"/>
            <a:ext cx="3749675" cy="15195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0000"/>
              </a:lnSpc>
            </a:pPr>
            <a:endParaRPr lang="en-US" altLang="en-US" sz="100" dirty="0"/>
          </a:p>
          <a:p>
            <a:pPr marL="343535" algn="l" defTabSz="-635" rtl="0" eaLnBrk="0">
              <a:lnSpc>
                <a:spcPct val="83000"/>
              </a:lnSpc>
            </a:pPr>
            <a:r>
              <a:rPr sz="4200" spc="-100" dirty="0">
                <a:ln w="15248" cap="flat" cmpd="sng">
                  <a:solidFill>
                    <a:srgbClr val="E5E5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以</a:t>
            </a:r>
            <a:r>
              <a:rPr sz="4200" spc="-100" dirty="0">
                <a:ln w="15248" cap="flat" cmpd="sng">
                  <a:solidFill>
                    <a:srgbClr val="FF33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33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经度</a:t>
            </a:r>
            <a:r>
              <a:rPr sz="4200" spc="-100" dirty="0">
                <a:ln w="15248" cap="flat" cmpd="sng">
                  <a:solidFill>
                    <a:srgbClr val="E5E5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与</a:t>
            </a:r>
            <a:r>
              <a:rPr sz="4200" spc="-100" dirty="0">
                <a:ln w="15248" cap="flat" cmpd="sng">
                  <a:solidFill>
                    <a:srgbClr val="FF33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33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纬</a:t>
            </a:r>
            <a:r>
              <a:rPr sz="4200" spc="-80" dirty="0">
                <a:ln w="15248" cap="flat" cmpd="sng">
                  <a:solidFill>
                    <a:srgbClr val="FF33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33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度</a:t>
            </a:r>
            <a:endParaRPr lang="en-US" altLang="en-US" sz="4200" dirty="0"/>
          </a:p>
          <a:p>
            <a:pPr marL="12700" algn="l" defTabSz="-635" rtl="0" eaLnBrk="0">
              <a:lnSpc>
                <a:spcPts val="7560"/>
              </a:lnSpc>
            </a:pPr>
            <a:r>
              <a:rPr sz="4200" spc="-10" dirty="0">
                <a:ln w="15240" cap="flat" cmpd="sng">
                  <a:solidFill>
                    <a:srgbClr val="E5E5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表示点位的坐标</a:t>
            </a:r>
            <a:endParaRPr lang="en-US" altLang="en-US" sz="4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85" name="picture 8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pic>
        <p:nvPicPr>
          <p:cNvPr id="886" name="picture 8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pic>
        <p:nvPicPr>
          <p:cNvPr id="887" name="picture 8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56615" y="163068"/>
            <a:ext cx="5209794" cy="1226057"/>
          </a:xfrm>
          <a:prstGeom prst="rect">
            <a:avLst/>
          </a:prstGeom>
        </p:spPr>
      </p:pic>
      <p:pic>
        <p:nvPicPr>
          <p:cNvPr id="888" name="picture 8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843271" y="163068"/>
            <a:ext cx="1844802" cy="1226057"/>
          </a:xfrm>
          <a:prstGeom prst="rect">
            <a:avLst/>
          </a:prstGeom>
        </p:spPr>
      </p:pic>
      <p:pic>
        <p:nvPicPr>
          <p:cNvPr id="889" name="picture 8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58140" y="1098803"/>
            <a:ext cx="546354" cy="677417"/>
          </a:xfrm>
          <a:prstGeom prst="rect">
            <a:avLst/>
          </a:prstGeom>
        </p:spPr>
      </p:pic>
      <p:pic>
        <p:nvPicPr>
          <p:cNvPr id="890" name="picture 8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01396" y="1063752"/>
            <a:ext cx="1927097" cy="677417"/>
          </a:xfrm>
          <a:prstGeom prst="rect">
            <a:avLst/>
          </a:prstGeom>
        </p:spPr>
      </p:pic>
      <p:pic>
        <p:nvPicPr>
          <p:cNvPr id="891" name="picture 8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58140" y="1502664"/>
            <a:ext cx="1012698" cy="677417"/>
          </a:xfrm>
          <a:prstGeom prst="rect">
            <a:avLst/>
          </a:prstGeom>
        </p:spPr>
      </p:pic>
      <p:pic>
        <p:nvPicPr>
          <p:cNvPr id="892" name="picture 8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967739" y="1537716"/>
            <a:ext cx="634746" cy="677417"/>
          </a:xfrm>
          <a:prstGeom prst="rect">
            <a:avLst/>
          </a:prstGeom>
        </p:spPr>
      </p:pic>
      <p:pic>
        <p:nvPicPr>
          <p:cNvPr id="893" name="picture 89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260347" y="1734311"/>
            <a:ext cx="418337" cy="464058"/>
          </a:xfrm>
          <a:prstGeom prst="rect">
            <a:avLst/>
          </a:prstGeom>
        </p:spPr>
      </p:pic>
      <p:pic>
        <p:nvPicPr>
          <p:cNvPr id="894" name="picture 8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36547" y="1502664"/>
            <a:ext cx="1012697" cy="677417"/>
          </a:xfrm>
          <a:prstGeom prst="rect">
            <a:avLst/>
          </a:prstGeom>
        </p:spPr>
      </p:pic>
      <p:pic>
        <p:nvPicPr>
          <p:cNvPr id="895" name="picture 89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946147" y="1537716"/>
            <a:ext cx="634746" cy="677417"/>
          </a:xfrm>
          <a:prstGeom prst="rect">
            <a:avLst/>
          </a:prstGeom>
        </p:spPr>
      </p:pic>
      <p:sp>
        <p:nvSpPr>
          <p:cNvPr id="896" name="textbox 896"/>
          <p:cNvSpPr/>
          <p:nvPr/>
        </p:nvSpPr>
        <p:spPr>
          <a:xfrm>
            <a:off x="386892" y="423032"/>
            <a:ext cx="4792979" cy="25806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1000"/>
              </a:lnSpc>
            </a:pPr>
            <a:endParaRPr lang="en-US" altLang="en-US" sz="100" dirty="0"/>
          </a:p>
          <a:p>
            <a:pPr marL="631190" algn="l" defTabSz="-635" rtl="0" eaLnBrk="0">
              <a:lnSpc>
                <a:spcPct val="95000"/>
              </a:lnSpc>
            </a:pPr>
            <a:r>
              <a:rPr sz="4400" spc="240" dirty="0">
                <a:ln w="15980" cap="flat" cmpd="sng">
                  <a:solidFill>
                    <a:srgbClr val="E5E5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(二)、水准测</a:t>
            </a:r>
            <a:r>
              <a:rPr sz="4400" spc="180" dirty="0">
                <a:ln w="15980" cap="flat" cmpd="sng">
                  <a:solidFill>
                    <a:srgbClr val="E5E5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量</a:t>
            </a:r>
            <a:endParaRPr lang="en-US" altLang="en-US" sz="4400" dirty="0"/>
          </a:p>
          <a:p>
            <a:pPr marL="339090" algn="l" defTabSz="-635" rtl="0" eaLnBrk="0">
              <a:lnSpc>
                <a:spcPct val="95000"/>
              </a:lnSpc>
              <a:spcBef>
                <a:spcPts val="1115"/>
              </a:spcBef>
            </a:pP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、双面尺</a:t>
            </a:r>
            <a:r>
              <a:rPr sz="24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法</a:t>
            </a:r>
            <a:endParaRPr lang="en-US" altLang="en-US" sz="2400" dirty="0"/>
          </a:p>
          <a:p>
            <a:pPr marL="1177925" algn="l" defTabSz="-635" rtl="0" eaLnBrk="0">
              <a:lnSpc>
                <a:spcPct val="96000"/>
              </a:lnSpc>
              <a:spcBef>
                <a:spcPts val="720"/>
              </a:spcBef>
            </a:pPr>
            <a:r>
              <a:rPr sz="2400" spc="-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2400" spc="-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求</a:t>
            </a:r>
            <a:endParaRPr lang="en-US" altLang="en-US" sz="2400" dirty="0"/>
          </a:p>
          <a:p>
            <a:pPr algn="l" defTabSz="-635" rtl="0" eaLnBrk="0">
              <a:lnSpc>
                <a:spcPct val="104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4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900" dirty="0"/>
          </a:p>
          <a:p>
            <a:pPr marL="12700" algn="l" defTabSz="-635" rtl="0" eaLnBrk="0">
              <a:lnSpc>
                <a:spcPct val="97000"/>
              </a:lnSpc>
              <a:spcBef>
                <a:spcPts val="5"/>
              </a:spcBef>
            </a:pP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3600" spc="70" baseline="-22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3600" spc="7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sz="3600" spc="70" baseline="-22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3600" spc="7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r>
              <a:rPr sz="3600" spc="30" baseline="-22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endParaRPr lang="en-US" altLang="en-US" sz="2340" dirty="0"/>
          </a:p>
        </p:txBody>
      </p:sp>
      <p:sp>
        <p:nvSpPr>
          <p:cNvPr id="897" name="textbox 897"/>
          <p:cNvSpPr/>
          <p:nvPr/>
        </p:nvSpPr>
        <p:spPr>
          <a:xfrm>
            <a:off x="3504107" y="2783814"/>
            <a:ext cx="5035550" cy="9461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5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"/>
              </a:lnSpc>
            </a:pPr>
            <a:endParaRPr lang="en-US" altLang="en-US" sz="100" dirty="0"/>
          </a:p>
          <a:p>
            <a:pPr marL="233680" algn="l" defTabSz="-635" rtl="0" eaLnBrk="0">
              <a:lnSpc>
                <a:spcPct val="80000"/>
              </a:lnSpc>
            </a:pPr>
            <a:r>
              <a:rPr sz="1500" spc="10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500" dirty="0"/>
          </a:p>
          <a:p>
            <a:pPr algn="l" defTabSz="-635" rtl="0" eaLnBrk="0">
              <a:lnSpc>
                <a:spcPct val="10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0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7000"/>
              </a:lnSpc>
            </a:pPr>
            <a:endParaRPr lang="en-US" altLang="en-US" sz="300" dirty="0"/>
          </a:p>
          <a:p>
            <a:pPr marL="161290" algn="l" defTabSz="-635" rtl="0" eaLnBrk="0">
              <a:lnSpc>
                <a:spcPct val="86000"/>
              </a:lnSpc>
              <a:spcBef>
                <a:spcPts val="0"/>
              </a:spcBef>
            </a:pPr>
            <a:r>
              <a:rPr sz="15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15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                                                                     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b1</a:t>
            </a:r>
            <a:endParaRPr lang="en-US" altLang="en-US" sz="1500" dirty="0"/>
          </a:p>
        </p:txBody>
      </p:sp>
      <p:sp>
        <p:nvSpPr>
          <p:cNvPr id="898" name="textbox 898"/>
          <p:cNvSpPr/>
          <p:nvPr/>
        </p:nvSpPr>
        <p:spPr>
          <a:xfrm>
            <a:off x="386894" y="3130618"/>
            <a:ext cx="1940560" cy="23590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7000"/>
              </a:lnSpc>
            </a:pPr>
            <a:r>
              <a:rPr sz="3600" spc="0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3600" spc="20" baseline="-22000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3600" spc="20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sz="3600" spc="0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sz="3600" spc="20" baseline="-22000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3600" spc="0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-b</a:t>
            </a:r>
            <a:r>
              <a:rPr sz="3600" spc="0" baseline="-22000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2340" dirty="0"/>
          </a:p>
          <a:p>
            <a:pPr algn="l" defTabSz="-635" rtl="0" eaLnBrk="0">
              <a:lnSpc>
                <a:spcPct val="128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8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900" dirty="0"/>
          </a:p>
          <a:p>
            <a:pPr algn="l" defTabSz="-635" rtl="0" eaLnBrk="0">
              <a:lnSpc>
                <a:spcPct val="6000"/>
              </a:lnSpc>
            </a:pPr>
            <a:endParaRPr lang="en-US" altLang="en-US" sz="100" dirty="0"/>
          </a:p>
          <a:p>
            <a:pPr marL="157480" indent="-68580" algn="l" defTabSz="-635" rtl="0" eaLnBrk="0">
              <a:lnSpc>
                <a:spcPct val="98000"/>
              </a:lnSpc>
            </a:pP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3600" spc="10" baseline="-23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36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3600" spc="10" baseline="-23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36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&lt;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=f=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600" spc="-1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±</a:t>
            </a:r>
            <a:r>
              <a:rPr sz="3600" spc="-1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5mm</a:t>
            </a:r>
            <a:endParaRPr lang="en-US" altLang="en-US" sz="3600" dirty="0"/>
          </a:p>
        </p:txBody>
      </p:sp>
      <p:pic>
        <p:nvPicPr>
          <p:cNvPr id="899" name="picture 89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5964935" y="225552"/>
            <a:ext cx="921257" cy="1226057"/>
          </a:xfrm>
          <a:prstGeom prst="rect">
            <a:avLst/>
          </a:prstGeom>
        </p:spPr>
      </p:pic>
      <p:pic>
        <p:nvPicPr>
          <p:cNvPr id="900" name="picture 9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163055" y="163068"/>
            <a:ext cx="1844801" cy="1226057"/>
          </a:xfrm>
          <a:prstGeom prst="rect">
            <a:avLst/>
          </a:prstGeom>
        </p:spPr>
      </p:pic>
      <p:pic>
        <p:nvPicPr>
          <p:cNvPr id="901" name="picture 90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7284719" y="225552"/>
            <a:ext cx="921257" cy="1226057"/>
          </a:xfrm>
          <a:prstGeom prst="rect">
            <a:avLst/>
          </a:prstGeom>
        </p:spPr>
      </p:pic>
      <p:sp>
        <p:nvSpPr>
          <p:cNvPr id="902" name="textbox 902"/>
          <p:cNvSpPr/>
          <p:nvPr/>
        </p:nvSpPr>
        <p:spPr>
          <a:xfrm>
            <a:off x="5200570" y="423032"/>
            <a:ext cx="1122044" cy="666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6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4400" spc="-50" dirty="0">
                <a:ln w="15980" cap="flat" cmpd="sng">
                  <a:solidFill>
                    <a:srgbClr val="E5E5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方</a:t>
            </a:r>
            <a:r>
              <a:rPr sz="4400" spc="-40" dirty="0">
                <a:ln w="15980" cap="flat" cmpd="sng">
                  <a:solidFill>
                    <a:srgbClr val="E5E5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法</a:t>
            </a:r>
            <a:endParaRPr lang="en-US" altLang="en-US" sz="4400" dirty="0"/>
          </a:p>
        </p:txBody>
      </p:sp>
      <p:sp>
        <p:nvSpPr>
          <p:cNvPr id="903" name="textbox 903"/>
          <p:cNvSpPr/>
          <p:nvPr/>
        </p:nvSpPr>
        <p:spPr>
          <a:xfrm>
            <a:off x="6568708" y="423032"/>
            <a:ext cx="1073785" cy="6648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4400" spc="-280" dirty="0">
                <a:ln w="15980" cap="flat" cmpd="sng">
                  <a:solidFill>
                    <a:srgbClr val="E5E5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了</a:t>
            </a:r>
            <a:r>
              <a:rPr sz="4400" spc="-270" dirty="0">
                <a:ln w="15980" cap="flat" cmpd="sng">
                  <a:solidFill>
                    <a:srgbClr val="E5E5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解</a:t>
            </a:r>
            <a:endParaRPr lang="en-US" altLang="en-US" sz="4400" dirty="0"/>
          </a:p>
        </p:txBody>
      </p:sp>
      <p:grpSp>
        <p:nvGrpSpPr>
          <p:cNvPr id="346" name="group 346"/>
          <p:cNvGrpSpPr/>
          <p:nvPr/>
        </p:nvGrpSpPr>
        <p:grpSpPr>
          <a:xfrm rot="21600000">
            <a:off x="3310127" y="1982723"/>
            <a:ext cx="124968" cy="3580217"/>
            <a:chOff x="0" y="0"/>
            <a:chExt cx="124968" cy="3580217"/>
          </a:xfrm>
        </p:grpSpPr>
        <p:sp>
          <p:nvSpPr>
            <p:cNvPr id="904" name="path"/>
            <p:cNvSpPr/>
            <p:nvPr/>
          </p:nvSpPr>
          <p:spPr>
            <a:xfrm>
              <a:off x="44196" y="3124200"/>
              <a:ext cx="73151" cy="454152"/>
            </a:xfrm>
            <a:custGeom>
              <a:avLst/>
              <a:gdLst/>
              <a:ahLst/>
              <a:cxnLst/>
              <a:rect l="0" t="0" r="0" b="0"/>
              <a:pathLst>
                <a:path w="115" h="715">
                  <a:moveTo>
                    <a:pt x="0" y="536"/>
                  </a:moveTo>
                  <a:lnTo>
                    <a:pt x="28" y="536"/>
                  </a:lnTo>
                  <a:lnTo>
                    <a:pt x="28" y="0"/>
                  </a:lnTo>
                  <a:lnTo>
                    <a:pt x="86" y="0"/>
                  </a:lnTo>
                  <a:lnTo>
                    <a:pt x="86" y="536"/>
                  </a:lnTo>
                  <a:lnTo>
                    <a:pt x="115" y="536"/>
                  </a:lnTo>
                  <a:lnTo>
                    <a:pt x="57" y="715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05" name="path"/>
            <p:cNvSpPr/>
            <p:nvPr/>
          </p:nvSpPr>
          <p:spPr>
            <a:xfrm>
              <a:off x="38392" y="3118104"/>
              <a:ext cx="84758" cy="462113"/>
            </a:xfrm>
            <a:custGeom>
              <a:avLst/>
              <a:gdLst/>
              <a:ahLst/>
              <a:cxnLst/>
              <a:rect l="0" t="0" r="0" b="0"/>
              <a:pathLst>
                <a:path w="133" h="727">
                  <a:moveTo>
                    <a:pt x="9" y="545"/>
                  </a:moveTo>
                  <a:lnTo>
                    <a:pt x="37" y="545"/>
                  </a:lnTo>
                  <a:lnTo>
                    <a:pt x="37" y="9"/>
                  </a:lnTo>
                  <a:lnTo>
                    <a:pt x="95" y="9"/>
                  </a:lnTo>
                  <a:lnTo>
                    <a:pt x="95" y="545"/>
                  </a:lnTo>
                  <a:lnTo>
                    <a:pt x="124" y="545"/>
                  </a:lnTo>
                  <a:lnTo>
                    <a:pt x="66" y="724"/>
                  </a:lnTo>
                  <a:lnTo>
                    <a:pt x="9" y="545"/>
                  </a:lnTo>
                  <a:close/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06" name="path"/>
            <p:cNvSpPr/>
            <p:nvPr/>
          </p:nvSpPr>
          <p:spPr>
            <a:xfrm>
              <a:off x="6096" y="0"/>
              <a:ext cx="73152" cy="3121151"/>
            </a:xfrm>
            <a:custGeom>
              <a:avLst/>
              <a:gdLst/>
              <a:ahLst/>
              <a:cxnLst/>
              <a:rect l="0" t="0" r="0" b="0"/>
              <a:pathLst>
                <a:path w="115" h="4915">
                  <a:moveTo>
                    <a:pt x="0" y="4915"/>
                  </a:moveTo>
                  <a:lnTo>
                    <a:pt x="115" y="4915"/>
                  </a:lnTo>
                  <a:lnTo>
                    <a:pt x="115" y="0"/>
                  </a:lnTo>
                  <a:lnTo>
                    <a:pt x="0" y="0"/>
                  </a:lnTo>
                  <a:lnTo>
                    <a:pt x="0" y="4915"/>
                  </a:lnTo>
                  <a:close/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07" name="path"/>
            <p:cNvSpPr/>
            <p:nvPr/>
          </p:nvSpPr>
          <p:spPr>
            <a:xfrm>
              <a:off x="0" y="0"/>
              <a:ext cx="85344" cy="3127247"/>
            </a:xfrm>
            <a:custGeom>
              <a:avLst/>
              <a:gdLst/>
              <a:ahLst/>
              <a:cxnLst/>
              <a:rect l="0" t="0" r="0" b="0"/>
              <a:pathLst>
                <a:path w="134" h="4924">
                  <a:moveTo>
                    <a:pt x="9" y="4915"/>
                  </a:moveTo>
                  <a:lnTo>
                    <a:pt x="124" y="4915"/>
                  </a:lnTo>
                  <a:lnTo>
                    <a:pt x="124" y="0"/>
                  </a:lnTo>
                  <a:moveTo>
                    <a:pt x="9" y="0"/>
                  </a:moveTo>
                  <a:lnTo>
                    <a:pt x="9" y="4915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08" name="path"/>
            <p:cNvSpPr/>
            <p:nvPr/>
          </p:nvSpPr>
          <p:spPr>
            <a:xfrm>
              <a:off x="112776" y="74676"/>
              <a:ext cx="12192" cy="3124200"/>
            </a:xfrm>
            <a:custGeom>
              <a:avLst/>
              <a:gdLst/>
              <a:ahLst/>
              <a:cxnLst/>
              <a:rect l="0" t="0" r="0" b="0"/>
              <a:pathLst>
                <a:path w="19" h="4920">
                  <a:moveTo>
                    <a:pt x="9" y="0"/>
                  </a:moveTo>
                  <a:lnTo>
                    <a:pt x="9" y="4920"/>
                  </a:lnTo>
                </a:path>
              </a:pathLst>
            </a:custGeom>
            <a:noFill/>
            <a:ln w="12192" cap="flat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348" name="group 348"/>
          <p:cNvGrpSpPr/>
          <p:nvPr/>
        </p:nvGrpSpPr>
        <p:grpSpPr>
          <a:xfrm rot="21600000">
            <a:off x="8756904" y="1062227"/>
            <a:ext cx="86867" cy="3281172"/>
            <a:chOff x="0" y="0"/>
            <a:chExt cx="86867" cy="3281172"/>
          </a:xfrm>
        </p:grpSpPr>
        <p:sp>
          <p:nvSpPr>
            <p:cNvPr id="909" name="path"/>
            <p:cNvSpPr/>
            <p:nvPr/>
          </p:nvSpPr>
          <p:spPr>
            <a:xfrm>
              <a:off x="7619" y="6096"/>
              <a:ext cx="73152" cy="3121151"/>
            </a:xfrm>
            <a:custGeom>
              <a:avLst/>
              <a:gdLst/>
              <a:ahLst/>
              <a:cxnLst/>
              <a:rect l="0" t="0" r="0" b="0"/>
              <a:pathLst>
                <a:path w="115" h="4915">
                  <a:moveTo>
                    <a:pt x="0" y="4915"/>
                  </a:moveTo>
                  <a:lnTo>
                    <a:pt x="115" y="4915"/>
                  </a:lnTo>
                  <a:lnTo>
                    <a:pt x="115" y="0"/>
                  </a:lnTo>
                  <a:lnTo>
                    <a:pt x="0" y="0"/>
                  </a:lnTo>
                  <a:lnTo>
                    <a:pt x="0" y="4915"/>
                  </a:lnTo>
                  <a:close/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10" name="path"/>
            <p:cNvSpPr/>
            <p:nvPr/>
          </p:nvSpPr>
          <p:spPr>
            <a:xfrm>
              <a:off x="1523" y="0"/>
              <a:ext cx="85343" cy="3127248"/>
            </a:xfrm>
            <a:custGeom>
              <a:avLst/>
              <a:gdLst/>
              <a:ahLst/>
              <a:cxnLst/>
              <a:rect l="0" t="0" r="0" b="0"/>
              <a:pathLst>
                <a:path w="134" h="4924">
                  <a:moveTo>
                    <a:pt x="124" y="4924"/>
                  </a:moveTo>
                  <a:lnTo>
                    <a:pt x="124" y="9"/>
                  </a:lnTo>
                  <a:lnTo>
                    <a:pt x="9" y="9"/>
                  </a:lnTo>
                  <a:lnTo>
                    <a:pt x="9" y="4924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11" name="path"/>
            <p:cNvSpPr/>
            <p:nvPr/>
          </p:nvSpPr>
          <p:spPr>
            <a:xfrm>
              <a:off x="0" y="4572"/>
              <a:ext cx="12191" cy="3276600"/>
            </a:xfrm>
            <a:custGeom>
              <a:avLst/>
              <a:gdLst/>
              <a:ahLst/>
              <a:cxnLst/>
              <a:rect l="0" t="0" r="0" b="0"/>
              <a:pathLst>
                <a:path w="19" h="5160">
                  <a:moveTo>
                    <a:pt x="9" y="0"/>
                  </a:moveTo>
                  <a:lnTo>
                    <a:pt x="9" y="5160"/>
                  </a:lnTo>
                </a:path>
              </a:pathLst>
            </a:custGeom>
            <a:noFill/>
            <a:ln w="12192" cap="flat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912" name="picture 9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2238755" y="1734311"/>
            <a:ext cx="406133" cy="464058"/>
          </a:xfrm>
          <a:prstGeom prst="rect">
            <a:avLst/>
          </a:prstGeom>
        </p:spPr>
      </p:pic>
      <p:sp>
        <p:nvSpPr>
          <p:cNvPr id="913" name="textbox 913"/>
          <p:cNvSpPr/>
          <p:nvPr/>
        </p:nvSpPr>
        <p:spPr>
          <a:xfrm>
            <a:off x="581705" y="1641517"/>
            <a:ext cx="590550" cy="3765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2400" spc="-1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已知</a:t>
            </a:r>
            <a:endParaRPr lang="en-US" altLang="en-US" sz="2400" dirty="0"/>
          </a:p>
        </p:txBody>
      </p:sp>
      <p:sp>
        <p:nvSpPr>
          <p:cNvPr id="914" name="textbox 914"/>
          <p:cNvSpPr/>
          <p:nvPr/>
        </p:nvSpPr>
        <p:spPr>
          <a:xfrm>
            <a:off x="7624933" y="537690"/>
            <a:ext cx="217170" cy="560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0000"/>
              </a:lnSpc>
            </a:pPr>
            <a:r>
              <a:rPr sz="4400" b="1" spc="4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</a:t>
            </a:r>
            <a:endParaRPr lang="en-US" altLang="en-US" sz="4400" dirty="0"/>
          </a:p>
        </p:txBody>
      </p:sp>
      <p:sp>
        <p:nvSpPr>
          <p:cNvPr id="915" name="textbox 915"/>
          <p:cNvSpPr/>
          <p:nvPr/>
        </p:nvSpPr>
        <p:spPr>
          <a:xfrm>
            <a:off x="6336470" y="537690"/>
            <a:ext cx="185420" cy="559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5000"/>
              </a:lnSpc>
            </a:pPr>
            <a:r>
              <a:rPr sz="4100" b="1" spc="-11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endParaRPr lang="en-US" altLang="en-US" sz="4100" dirty="0"/>
          </a:p>
        </p:txBody>
      </p:sp>
      <p:sp>
        <p:nvSpPr>
          <p:cNvPr id="916" name="textbox 916"/>
          <p:cNvSpPr/>
          <p:nvPr/>
        </p:nvSpPr>
        <p:spPr>
          <a:xfrm>
            <a:off x="2130633" y="1711692"/>
            <a:ext cx="252095" cy="2933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3000"/>
              </a:lnSpc>
            </a:pPr>
            <a:r>
              <a:rPr sz="24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endParaRPr lang="en-US" altLang="en-US" sz="2400" dirty="0"/>
          </a:p>
        </p:txBody>
      </p:sp>
      <p:sp>
        <p:nvSpPr>
          <p:cNvPr id="917" name="textbox 917"/>
          <p:cNvSpPr/>
          <p:nvPr/>
        </p:nvSpPr>
        <p:spPr>
          <a:xfrm>
            <a:off x="1152251" y="1711692"/>
            <a:ext cx="252095" cy="2933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3000"/>
              </a:lnSpc>
            </a:pPr>
            <a:r>
              <a:rPr sz="24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endParaRPr lang="en-US" altLang="en-US" sz="2400" dirty="0"/>
          </a:p>
        </p:txBody>
      </p:sp>
      <p:sp>
        <p:nvSpPr>
          <p:cNvPr id="918" name="textbox 918"/>
          <p:cNvSpPr/>
          <p:nvPr/>
        </p:nvSpPr>
        <p:spPr>
          <a:xfrm>
            <a:off x="8310194" y="2631414"/>
            <a:ext cx="178435" cy="3714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4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400" spc="0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endParaRPr lang="en-US" altLang="en-US" sz="2400" dirty="0"/>
          </a:p>
        </p:txBody>
      </p:sp>
      <p:sp>
        <p:nvSpPr>
          <p:cNvPr id="919" name="textbox 919"/>
          <p:cNvSpPr/>
          <p:nvPr/>
        </p:nvSpPr>
        <p:spPr>
          <a:xfrm>
            <a:off x="3504107" y="3358743"/>
            <a:ext cx="149860" cy="3733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endParaRPr lang="en-US" altLang="en-US" sz="2400" dirty="0"/>
          </a:p>
        </p:txBody>
      </p:sp>
      <p:sp>
        <p:nvSpPr>
          <p:cNvPr id="920" name="textbox 920"/>
          <p:cNvSpPr/>
          <p:nvPr/>
        </p:nvSpPr>
        <p:spPr>
          <a:xfrm>
            <a:off x="3596182" y="2783814"/>
            <a:ext cx="149860" cy="3733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400" spc="0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endParaRPr lang="en-US" altLang="en-US" sz="2400" dirty="0"/>
          </a:p>
        </p:txBody>
      </p:sp>
      <p:sp>
        <p:nvSpPr>
          <p:cNvPr id="921" name="textbox 921"/>
          <p:cNvSpPr/>
          <p:nvPr/>
        </p:nvSpPr>
        <p:spPr>
          <a:xfrm>
            <a:off x="543255" y="1271447"/>
            <a:ext cx="161925" cy="2889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5000"/>
              </a:lnSpc>
            </a:pPr>
            <a:r>
              <a:rPr sz="2300" spc="-8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2300" dirty="0"/>
          </a:p>
        </p:txBody>
      </p:sp>
      <p:sp>
        <p:nvSpPr>
          <p:cNvPr id="922" name="textbox 922"/>
          <p:cNvSpPr/>
          <p:nvPr/>
        </p:nvSpPr>
        <p:spPr>
          <a:xfrm>
            <a:off x="1376859" y="1845112"/>
            <a:ext cx="164464" cy="2044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endParaRPr lang="en-US" altLang="en-US" sz="1500" dirty="0"/>
          </a:p>
        </p:txBody>
      </p:sp>
      <p:sp>
        <p:nvSpPr>
          <p:cNvPr id="923" name="textbox 923"/>
          <p:cNvSpPr/>
          <p:nvPr/>
        </p:nvSpPr>
        <p:spPr>
          <a:xfrm>
            <a:off x="2359124" y="1849578"/>
            <a:ext cx="147954" cy="2000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6000"/>
              </a:lnSpc>
            </a:pP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endParaRPr lang="en-US" altLang="en-US" sz="1500" dirty="0"/>
          </a:p>
        </p:txBody>
      </p:sp>
      <p:sp>
        <p:nvSpPr>
          <p:cNvPr id="924" name="textbox 924"/>
          <p:cNvSpPr/>
          <p:nvPr/>
        </p:nvSpPr>
        <p:spPr>
          <a:xfrm>
            <a:off x="8467155" y="2780296"/>
            <a:ext cx="122554" cy="2082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0000"/>
              </a:lnSpc>
            </a:pPr>
            <a:r>
              <a:rPr sz="1500" spc="10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500" dirty="0"/>
          </a:p>
        </p:txBody>
      </p:sp>
      <p:pic>
        <p:nvPicPr>
          <p:cNvPr id="925" name="picture 9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9041892" y="1054608"/>
            <a:ext cx="102107" cy="111251"/>
          </a:xfrm>
          <a:prstGeom prst="rect">
            <a:avLst/>
          </a:prstGeom>
        </p:spPr>
      </p:pic>
      <p:sp>
        <p:nvSpPr>
          <p:cNvPr id="926" name="rect"/>
          <p:cNvSpPr/>
          <p:nvPr/>
        </p:nvSpPr>
        <p:spPr>
          <a:xfrm>
            <a:off x="3316223" y="1976627"/>
            <a:ext cx="73152" cy="12192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28" name="picture 9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350" name="group 350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929" name="picture 9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sp>
          <p:nvSpPr>
            <p:cNvPr id="930" name="textbox 930"/>
            <p:cNvSpPr/>
            <p:nvPr/>
          </p:nvSpPr>
          <p:spPr>
            <a:xfrm>
              <a:off x="-12700" y="-12700"/>
              <a:ext cx="9166225" cy="292036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9000"/>
                </a:lnSpc>
              </a:pPr>
              <a:endParaRPr lang="en-US" altLang="en-US" sz="100" dirty="0"/>
            </a:p>
            <a:p>
              <a:pPr marL="1123950" algn="l" defTabSz="-635" rtl="0" eaLnBrk="0">
                <a:lnSpc>
                  <a:spcPct val="95000"/>
                </a:lnSpc>
              </a:pPr>
              <a:r>
                <a:rPr sz="4400" spc="15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水准测量记录(双面尺法</a:t>
              </a:r>
              <a:r>
                <a:rPr sz="4400" spc="8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)</a:t>
              </a:r>
              <a:endParaRPr lang="en-US" altLang="en-US" sz="4400" dirty="0"/>
            </a:p>
          </p:txBody>
        </p:sp>
      </p:grpSp>
      <p:sp>
        <p:nvSpPr>
          <p:cNvPr id="931" name="rect"/>
          <p:cNvSpPr/>
          <p:nvPr/>
        </p:nvSpPr>
        <p:spPr>
          <a:xfrm>
            <a:off x="457199" y="5711268"/>
            <a:ext cx="96150" cy="6067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932" name="table 932"/>
          <p:cNvGraphicFramePr>
            <a:graphicFrameLocks noGrp="1"/>
          </p:cNvGraphicFramePr>
          <p:nvPr/>
        </p:nvGraphicFramePr>
        <p:xfrm>
          <a:off x="457199" y="1429518"/>
          <a:ext cx="8559165" cy="4761229"/>
        </p:xfrm>
        <a:graphic>
          <a:graphicData uri="http://schemas.openxmlformats.org/drawingml/2006/table">
            <a:tbl>
              <a:tblPr/>
              <a:tblGrid>
                <a:gridCol w="873125"/>
                <a:gridCol w="793750"/>
                <a:gridCol w="1150619"/>
                <a:gridCol w="1148080"/>
                <a:gridCol w="1146810"/>
                <a:gridCol w="1144905"/>
                <a:gridCol w="1149350"/>
                <a:gridCol w="1152525"/>
              </a:tblGrid>
              <a:tr h="497205"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8000"/>
                        </a:lnSpc>
                      </a:pPr>
                      <a:endParaRPr lang="en-US" altLang="en-US" sz="300" dirty="0"/>
                    </a:p>
                    <a:p>
                      <a:pPr marL="180975" algn="l" defTabSz="-635" rtl="0" eaLnBrk="0">
                        <a:lnSpc>
                          <a:spcPct val="99000"/>
                        </a:lnSpc>
                      </a:pPr>
                      <a:r>
                        <a:rPr sz="23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测</a:t>
                      </a:r>
                      <a:r>
                        <a:rPr sz="23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站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8000"/>
                        </a:lnSpc>
                      </a:pPr>
                      <a:endParaRPr lang="en-US" altLang="en-US" sz="300" dirty="0"/>
                    </a:p>
                    <a:p>
                      <a:pPr marL="97790" algn="l" defTabSz="-635" rtl="0" eaLnBrk="0">
                        <a:lnSpc>
                          <a:spcPct val="99000"/>
                        </a:lnSpc>
                      </a:pPr>
                      <a:r>
                        <a:rPr sz="23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点</a:t>
                      </a:r>
                      <a:r>
                        <a:rPr sz="23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号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48000"/>
                        </a:lnSpc>
                      </a:pPr>
                      <a:endParaRPr lang="en-US" altLang="en-US" sz="200" dirty="0"/>
                    </a:p>
                    <a:p>
                      <a:pPr marL="84455" algn="l" defTabSz="-635" rtl="0" eaLnBrk="0">
                        <a:lnSpc>
                          <a:spcPct val="95000"/>
                        </a:lnSpc>
                      </a:pPr>
                      <a:r>
                        <a:rPr sz="22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水准尺读</a:t>
                      </a:r>
                      <a:r>
                        <a:rPr sz="22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数</a:t>
                      </a:r>
                      <a:endParaRPr lang="en-US" altLang="en-US" sz="22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6000"/>
                        </a:lnSpc>
                      </a:pPr>
                      <a:endParaRPr lang="en-US" altLang="en-US" sz="300" dirty="0"/>
                    </a:p>
                    <a:p>
                      <a:pPr marL="96520" algn="l" defTabSz="-635" rtl="0" eaLnBrk="0">
                        <a:lnSpc>
                          <a:spcPct val="87000"/>
                        </a:lnSpc>
                        <a:spcBef>
                          <a:spcPts val="0"/>
                        </a:spcBef>
                      </a:pPr>
                      <a:r>
                        <a:rPr sz="2300" spc="2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高</a:t>
                      </a:r>
                      <a:r>
                        <a:rPr sz="2300" spc="2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 </a:t>
                      </a:r>
                      <a:r>
                        <a:rPr sz="2300" spc="2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差</a:t>
                      </a:r>
                      <a:endParaRPr lang="en-US" altLang="en-US" sz="2300" dirty="0"/>
                    </a:p>
                    <a:p>
                      <a:pPr marL="88900" algn="l" defTabSz="-635" rtl="0" eaLnBrk="0">
                        <a:lnSpc>
                          <a:spcPts val="3060"/>
                        </a:lnSpc>
                      </a:pPr>
                      <a:r>
                        <a:rPr sz="230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sz="230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3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</a:t>
                      </a:r>
                      <a:r>
                        <a:rPr sz="23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3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3000"/>
                        </a:lnSpc>
                      </a:pPr>
                      <a:endParaRPr lang="en-US" altLang="en-US" sz="300" dirty="0"/>
                    </a:p>
                    <a:p>
                      <a:pPr marL="90170" indent="-5080" algn="l" defTabSz="-635" rtl="0" eaLnBrk="0">
                        <a:lnSpc>
                          <a:spcPct val="107000"/>
                        </a:lnSpc>
                      </a:pPr>
                      <a:r>
                        <a:rPr sz="2300" spc="3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平均</a:t>
                      </a:r>
                      <a:r>
                        <a:rPr sz="2300" spc="2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高</a:t>
                      </a:r>
                      <a:r>
                        <a:rPr sz="23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23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差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43000"/>
                        </a:lnSpc>
                      </a:pPr>
                      <a:endParaRPr lang="en-US" altLang="en-US" sz="200" dirty="0"/>
                    </a:p>
                    <a:p>
                      <a:pPr marL="93345" indent="154940" algn="l" defTabSz="-635" rtl="0" eaLnBrk="0">
                        <a:lnSpc>
                          <a:spcPct val="102000"/>
                        </a:lnSpc>
                      </a:pPr>
                      <a:r>
                        <a:rPr sz="22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改正后</a:t>
                      </a:r>
                      <a:r>
                        <a:rPr sz="22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22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高</a:t>
                      </a:r>
                      <a:r>
                        <a:rPr sz="22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差</a:t>
                      </a:r>
                      <a:endParaRPr lang="en-US" altLang="en-US" sz="22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13000"/>
                        </a:lnSpc>
                      </a:pPr>
                      <a:endParaRPr lang="en-US" altLang="en-US" sz="300" dirty="0"/>
                    </a:p>
                    <a:p>
                      <a:pPr marL="242570" indent="-151765" algn="l" defTabSz="-635" rtl="0" eaLnBrk="0">
                        <a:lnSpc>
                          <a:spcPct val="106000"/>
                        </a:lnSpc>
                        <a:spcBef>
                          <a:spcPts val="0"/>
                        </a:spcBef>
                      </a:pPr>
                      <a:r>
                        <a:rPr sz="2300" spc="2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高</a:t>
                      </a:r>
                      <a:r>
                        <a:rPr sz="2300" spc="2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 </a:t>
                      </a:r>
                      <a:r>
                        <a:rPr sz="2300" spc="2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程</a:t>
                      </a:r>
                      <a:r>
                        <a:rPr sz="23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23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(</a:t>
                      </a:r>
                      <a:r>
                        <a:rPr sz="23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</a:t>
                      </a:r>
                      <a:r>
                        <a:rPr sz="23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)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979">
                <a:tc vMerge="1"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47000"/>
                        </a:lnSpc>
                      </a:pPr>
                      <a:endParaRPr lang="en-US" altLang="en-US" sz="200" dirty="0"/>
                    </a:p>
                    <a:p>
                      <a:pPr marL="84455" algn="l" defTabSz="-635" rtl="0" eaLnBrk="0">
                        <a:lnSpc>
                          <a:spcPct val="99000"/>
                        </a:lnSpc>
                        <a:spcBef>
                          <a:spcPts val="0"/>
                        </a:spcBef>
                      </a:pPr>
                      <a:r>
                        <a:rPr sz="230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后</a:t>
                      </a:r>
                      <a:r>
                        <a:rPr sz="230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视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47000"/>
                        </a:lnSpc>
                      </a:pPr>
                      <a:endParaRPr lang="en-US" altLang="en-US" sz="200" dirty="0"/>
                    </a:p>
                    <a:p>
                      <a:pPr marL="96520" algn="l" defTabSz="-635" rtl="0" eaLnBrk="0">
                        <a:lnSpc>
                          <a:spcPct val="99000"/>
                        </a:lnSpc>
                        <a:spcBef>
                          <a:spcPts val="0"/>
                        </a:spcBef>
                      </a:pPr>
                      <a:r>
                        <a:rPr sz="23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前</a:t>
                      </a:r>
                      <a:r>
                        <a:rPr sz="23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视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 rowSpan="4"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600" dirty="0"/>
                    </a:p>
                    <a:p>
                      <a:pPr marL="215265" algn="l" defTabSz="-635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3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altLang="en-US" sz="31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5000"/>
                        </a:lnSpc>
                      </a:pPr>
                      <a:endParaRPr lang="en-US" altLang="en-US" sz="400" dirty="0"/>
                    </a:p>
                    <a:p>
                      <a:pPr marL="72390" algn="l" defTabSz="-635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23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5000"/>
                        </a:lnSpc>
                      </a:pPr>
                      <a:endParaRPr lang="en-US" altLang="en-US" sz="400" dirty="0"/>
                    </a:p>
                    <a:p>
                      <a:pPr marL="106045" algn="l" defTabSz="-635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2300" spc="-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112</a:t>
                      </a:r>
                      <a:r>
                        <a:rPr sz="23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5000"/>
                        </a:lnSpc>
                      </a:pPr>
                      <a:endParaRPr lang="en-US" altLang="en-US" sz="400" dirty="0"/>
                    </a:p>
                    <a:p>
                      <a:pPr marL="106045" algn="l" defTabSz="-635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23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r>
                        <a:rPr sz="23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.000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 vMerge="1"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5000"/>
                        </a:lnSpc>
                      </a:pPr>
                      <a:endParaRPr lang="en-US" altLang="en-US" sz="400" dirty="0"/>
                    </a:p>
                    <a:p>
                      <a:pPr marL="84455" algn="l" defTabSz="-635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2300" spc="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591</a:t>
                      </a:r>
                      <a:r>
                        <a:rPr sz="23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 vMerge="1"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5000"/>
                        </a:lnSpc>
                      </a:pPr>
                      <a:endParaRPr lang="en-US" altLang="en-US" sz="400" dirty="0"/>
                    </a:p>
                    <a:p>
                      <a:pPr marL="79375" algn="l" defTabSz="-635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23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TP</a:t>
                      </a:r>
                      <a:r>
                        <a:rPr sz="23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.1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5000"/>
                        </a:lnSpc>
                      </a:pPr>
                      <a:endParaRPr lang="en-US" altLang="en-US" sz="400" dirty="0"/>
                    </a:p>
                    <a:p>
                      <a:pPr marL="78740" algn="l" defTabSz="-635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230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087</a:t>
                      </a:r>
                      <a:r>
                        <a:rPr sz="23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6000"/>
                        </a:lnSpc>
                      </a:pPr>
                      <a:endParaRPr lang="en-US" altLang="en-US" sz="400" dirty="0"/>
                    </a:p>
                    <a:p>
                      <a:pPr marL="69850" algn="l" defTabSz="-635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23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+0.24</a:t>
                      </a:r>
                      <a:r>
                        <a:rPr sz="23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980">
                <a:tc vMerge="1"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5000"/>
                        </a:lnSpc>
                      </a:pPr>
                      <a:endParaRPr lang="en-US" altLang="en-US" sz="400" dirty="0"/>
                    </a:p>
                    <a:p>
                      <a:pPr marL="82550" algn="l" defTabSz="-635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2300" spc="3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56</a:t>
                      </a:r>
                      <a:r>
                        <a:rPr sz="2300" spc="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r>
                        <a:rPr sz="23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6000"/>
                        </a:lnSpc>
                      </a:pPr>
                      <a:endParaRPr lang="en-US" altLang="en-US" sz="400" dirty="0"/>
                    </a:p>
                    <a:p>
                      <a:pPr marL="69850" algn="l" defTabSz="-635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2300" spc="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+0.25</a:t>
                      </a:r>
                      <a:r>
                        <a:rPr sz="2300" spc="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9000"/>
                        </a:lnSpc>
                      </a:pPr>
                      <a:endParaRPr lang="en-US" altLang="en-US" sz="400" dirty="0"/>
                    </a:p>
                    <a:p>
                      <a:pPr marL="78105" algn="l" defTabSz="-635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2300" spc="3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-0.25</a:t>
                      </a:r>
                      <a:r>
                        <a:rPr sz="2300" spc="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 rowSpan="4"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600" dirty="0"/>
                    </a:p>
                    <a:p>
                      <a:pPr marL="176530" algn="l" defTabSz="-635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31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altLang="en-US" sz="31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6000"/>
                        </a:lnSpc>
                      </a:pPr>
                      <a:endParaRPr lang="en-US" altLang="en-US" sz="400" dirty="0"/>
                    </a:p>
                    <a:p>
                      <a:pPr marL="79375" algn="l" defTabSz="-635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2300" spc="-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sz="2300" spc="-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</a:t>
                      </a:r>
                      <a:r>
                        <a:rPr sz="2300" spc="-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.</a:t>
                      </a:r>
                      <a:r>
                        <a:rPr sz="2300" spc="-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300" spc="-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6000"/>
                        </a:lnSpc>
                      </a:pPr>
                      <a:endParaRPr lang="en-US" altLang="en-US" sz="400" dirty="0"/>
                    </a:p>
                    <a:p>
                      <a:pPr marL="106045" algn="l" defTabSz="-635" rtl="0" eaLnBrk="0">
                        <a:lnSpc>
                          <a:spcPct val="79000"/>
                        </a:lnSpc>
                      </a:pPr>
                      <a:r>
                        <a:rPr sz="23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131</a:t>
                      </a:r>
                      <a:r>
                        <a:rPr sz="23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440">
                <a:tc vMerge="1"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5000"/>
                        </a:lnSpc>
                      </a:pPr>
                      <a:endParaRPr lang="en-US" altLang="en-US" sz="400" dirty="0"/>
                    </a:p>
                    <a:p>
                      <a:pPr marL="83185" algn="l" defTabSz="-635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2300" spc="3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610</a:t>
                      </a:r>
                      <a:r>
                        <a:rPr sz="23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980">
                <a:tc vMerge="1"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5000"/>
                        </a:lnSpc>
                      </a:pPr>
                      <a:endParaRPr lang="en-US" altLang="en-US" sz="400" dirty="0"/>
                    </a:p>
                    <a:p>
                      <a:pPr marL="79375" algn="l" defTabSz="-635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23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sz="23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</a:t>
                      </a:r>
                      <a:r>
                        <a:rPr sz="23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.2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5000"/>
                        </a:lnSpc>
                      </a:pPr>
                      <a:endParaRPr lang="en-US" altLang="en-US" sz="400" dirty="0"/>
                    </a:p>
                    <a:p>
                      <a:pPr marL="103505" algn="l" defTabSz="-635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23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132</a:t>
                      </a:r>
                      <a:r>
                        <a:rPr sz="23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6000"/>
                        </a:lnSpc>
                      </a:pPr>
                      <a:endParaRPr lang="en-US" altLang="en-US" sz="400" dirty="0"/>
                    </a:p>
                    <a:p>
                      <a:pPr marL="69850" algn="l" defTabSz="-635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230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+0.31</a:t>
                      </a:r>
                      <a:r>
                        <a:rPr sz="230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884">
                <a:tc vMerge="1"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6000"/>
                        </a:lnSpc>
                      </a:pPr>
                      <a:endParaRPr lang="en-US" altLang="en-US" sz="400" dirty="0"/>
                    </a:p>
                    <a:p>
                      <a:pPr marL="82550" algn="l" defTabSz="-635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2300" spc="3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57</a:t>
                      </a:r>
                      <a:r>
                        <a:rPr sz="2300" spc="2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</a:t>
                      </a:r>
                      <a:r>
                        <a:rPr sz="23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8000"/>
                        </a:lnSpc>
                      </a:pPr>
                      <a:endParaRPr lang="en-US" altLang="en-US" sz="400" dirty="0"/>
                    </a:p>
                    <a:p>
                      <a:pPr marL="69850" algn="l" defTabSz="-635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2300" spc="3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+0.3</a:t>
                      </a:r>
                      <a:r>
                        <a:rPr sz="2300" spc="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sz="23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7000"/>
                        </a:lnSpc>
                      </a:pPr>
                      <a:endParaRPr lang="en-US" altLang="en-US" sz="400" dirty="0"/>
                    </a:p>
                    <a:p>
                      <a:pPr marL="71120" algn="l" defTabSz="-635" rtl="0" eaLnBrk="0">
                        <a:lnSpc>
                          <a:spcPct val="79000"/>
                        </a:lnSpc>
                        <a:spcBef>
                          <a:spcPts val="0"/>
                        </a:spcBef>
                      </a:pPr>
                      <a:r>
                        <a:rPr sz="2300" spc="4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+0.31</a:t>
                      </a:r>
                      <a:r>
                        <a:rPr sz="2300" spc="3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altLang="en-US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34" name="picture 9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9140825" cy="6858000"/>
          </a:xfrm>
          <a:prstGeom prst="rect">
            <a:avLst/>
          </a:prstGeom>
        </p:spPr>
      </p:pic>
      <p:sp>
        <p:nvSpPr>
          <p:cNvPr id="935" name="textbox 935"/>
          <p:cNvSpPr/>
          <p:nvPr/>
        </p:nvSpPr>
        <p:spPr>
          <a:xfrm>
            <a:off x="2637408" y="156255"/>
            <a:ext cx="6431279" cy="7683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95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准测量成果整理算例</a:t>
            </a:r>
            <a:endParaRPr lang="en-US" altLang="en-US" sz="800" dirty="0"/>
          </a:p>
          <a:p>
            <a:pPr marL="12700" algn="l" defTabSz="-635" rtl="0" eaLnBrk="0">
              <a:lnSpc>
                <a:spcPct val="95000"/>
              </a:lnSpc>
              <a:spcBef>
                <a:spcPts val="830"/>
              </a:spcBef>
            </a:pP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水准测量成果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整理</a:t>
            </a:r>
            <a:endParaRPr lang="en-US" altLang="en-US" sz="3600" dirty="0"/>
          </a:p>
        </p:txBody>
      </p:sp>
      <p:graphicFrame>
        <p:nvGraphicFramePr>
          <p:cNvPr id="936" name="table 936"/>
          <p:cNvGraphicFramePr>
            <a:graphicFrameLocks noGrp="1"/>
          </p:cNvGraphicFramePr>
          <p:nvPr/>
        </p:nvGraphicFramePr>
        <p:xfrm>
          <a:off x="7030211" y="5649467"/>
          <a:ext cx="321309" cy="191135"/>
        </p:xfrm>
        <a:graphic>
          <a:graphicData uri="http://schemas.openxmlformats.org/drawingml/2006/table">
            <a:tbl>
              <a:tblPr/>
              <a:tblGrid>
                <a:gridCol w="321309"/>
              </a:tblGrid>
              <a:tr h="181610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38" name="picture 9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352" name="group 352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939" name="picture 9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sp>
          <p:nvSpPr>
            <p:cNvPr id="940" name="textbox 940"/>
            <p:cNvSpPr/>
            <p:nvPr/>
          </p:nvSpPr>
          <p:spPr>
            <a:xfrm>
              <a:off x="1430824" y="239694"/>
              <a:ext cx="7622540" cy="234124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6000"/>
                </a:lnSpc>
              </a:pPr>
              <a:endParaRPr lang="en-US" altLang="en-US" sz="100" dirty="0"/>
            </a:p>
            <a:p>
              <a:pPr algn="r" defTabSz="-635" rtl="0" eaLnBrk="0">
                <a:lnSpc>
                  <a:spcPct val="95000"/>
                </a:lnSpc>
              </a:pP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提要三</a:t>
              </a: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.</a:t>
              </a: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微倾式水准</a:t>
              </a:r>
              <a:endParaRPr lang="en-US" altLang="en-US" sz="800" dirty="0"/>
            </a:p>
            <a:p>
              <a:pPr algn="r" defTabSz="-635" rtl="0" eaLnBrk="0">
                <a:lnSpc>
                  <a:spcPct val="90000"/>
                </a:lnSpc>
                <a:spcBef>
                  <a:spcPts val="45"/>
                </a:spcBef>
              </a:pPr>
              <a:r>
                <a:rPr sz="700" spc="12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仪的</a:t>
              </a:r>
              <a:r>
                <a:rPr sz="700" spc="12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700" spc="12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检验与校</a:t>
              </a:r>
              <a:r>
                <a:rPr sz="700" spc="9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正</a:t>
              </a:r>
              <a:endParaRPr lang="en-US" altLang="en-US" sz="700" dirty="0"/>
            </a:p>
            <a:p>
              <a:pPr marL="12700" algn="l" defTabSz="-635" rtl="0" eaLnBrk="0">
                <a:lnSpc>
                  <a:spcPct val="92000"/>
                </a:lnSpc>
                <a:spcBef>
                  <a:spcPts val="10"/>
                </a:spcBef>
              </a:pPr>
              <a:r>
                <a:rPr sz="7100" spc="50" dirty="0">
                  <a:solidFill>
                    <a:srgbClr val="99FF6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微倾式水准仪</a:t>
              </a:r>
              <a:r>
                <a:rPr sz="7100" spc="10" dirty="0">
                  <a:solidFill>
                    <a:srgbClr val="99FF6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的</a:t>
              </a:r>
              <a:endParaRPr lang="en-US" altLang="en-US" sz="7100" dirty="0"/>
            </a:p>
            <a:p>
              <a:pPr marL="948690" algn="l" defTabSz="-635" rtl="0" eaLnBrk="0">
                <a:lnSpc>
                  <a:spcPct val="92000"/>
                </a:lnSpc>
                <a:spcBef>
                  <a:spcPts val="725"/>
                </a:spcBef>
              </a:pPr>
              <a:r>
                <a:rPr sz="7200" spc="-100" dirty="0">
                  <a:solidFill>
                    <a:srgbClr val="99FF6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检验与校</a:t>
              </a:r>
              <a:r>
                <a:rPr sz="7200" spc="-60" dirty="0">
                  <a:solidFill>
                    <a:srgbClr val="99FF6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正</a:t>
              </a:r>
              <a:endParaRPr lang="en-US" altLang="en-US" sz="7200" dirty="0"/>
            </a:p>
          </p:txBody>
        </p:sp>
      </p:grpSp>
      <p:sp>
        <p:nvSpPr>
          <p:cNvPr id="941" name="textbox 941"/>
          <p:cNvSpPr/>
          <p:nvPr/>
        </p:nvSpPr>
        <p:spPr>
          <a:xfrm>
            <a:off x="850165" y="2732527"/>
            <a:ext cx="5735954" cy="23393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3000"/>
              </a:lnSpc>
              <a:spcBef>
                <a:spcPts val="0"/>
              </a:spcBef>
            </a:pPr>
            <a:r>
              <a:rPr sz="4400" spc="-20" dirty="0">
                <a:ln w="15980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一</a:t>
            </a:r>
            <a:r>
              <a:rPr sz="4400" b="1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sz="44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水准仪的</a:t>
            </a:r>
            <a:r>
              <a:rPr sz="4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轴线及其应</a:t>
            </a:r>
            <a:endParaRPr lang="en-US" altLang="en-US" sz="4400" dirty="0"/>
          </a:p>
          <a:p>
            <a:pPr marL="842010" algn="l" defTabSz="-635" rtl="0" eaLnBrk="0">
              <a:lnSpc>
                <a:spcPts val="6600"/>
              </a:lnSpc>
            </a:pPr>
            <a:r>
              <a:rPr sz="44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满足的条</a:t>
            </a:r>
            <a:r>
              <a:rPr sz="4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件</a:t>
            </a:r>
            <a:endParaRPr lang="en-US" altLang="en-US" sz="44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1800" dirty="0"/>
          </a:p>
          <a:p>
            <a:pPr algn="l" defTabSz="-635" rtl="0" eaLnBrk="0">
              <a:lnSpc>
                <a:spcPct val="1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4400" spc="-20" dirty="0">
                <a:ln w="15980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二</a:t>
            </a:r>
            <a:r>
              <a:rPr sz="4400" b="1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sz="44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水准仪检</a:t>
            </a:r>
            <a:r>
              <a:rPr sz="4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验与校正</a:t>
            </a:r>
            <a:endParaRPr lang="en-US" altLang="en-US" sz="44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43" name="picture 9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9140825" cy="6850315"/>
          </a:xfrm>
          <a:prstGeom prst="rect">
            <a:avLst/>
          </a:prstGeom>
        </p:spPr>
      </p:pic>
      <p:sp>
        <p:nvSpPr>
          <p:cNvPr id="944" name="textbox 944"/>
          <p:cNvSpPr/>
          <p:nvPr/>
        </p:nvSpPr>
        <p:spPr>
          <a:xfrm>
            <a:off x="373797" y="2735727"/>
            <a:ext cx="5267325" cy="39350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54000"/>
              </a:lnSpc>
            </a:pPr>
            <a:endParaRPr lang="en-US" altLang="en-US" sz="1000" dirty="0"/>
          </a:p>
          <a:p>
            <a:pPr marL="401320" algn="l" defTabSz="-635" rtl="0" eaLnBrk="0">
              <a:lnSpc>
                <a:spcPct val="95000"/>
              </a:lnSpc>
              <a:spcBef>
                <a:spcPts val="5"/>
              </a:spcBef>
            </a:pPr>
            <a:r>
              <a:rPr sz="3200" spc="-1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圆水准轴</a:t>
            </a:r>
            <a:r>
              <a:rPr sz="3200" spc="-1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1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L'</a:t>
            </a:r>
            <a:r>
              <a:rPr sz="3200" spc="-7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</a:t>
            </a:r>
            <a:r>
              <a:rPr sz="3200" spc="-1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'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</a:t>
            </a:r>
            <a:endParaRPr lang="en-US" altLang="en-US" sz="3200" dirty="0"/>
          </a:p>
          <a:p>
            <a:pPr marL="375920" algn="l" defTabSz="-635" rtl="0" eaLnBrk="0">
              <a:lnSpc>
                <a:spcPct val="95000"/>
              </a:lnSpc>
              <a:spcBef>
                <a:spcPts val="195"/>
              </a:spcBef>
            </a:pPr>
            <a:r>
              <a:rPr sz="32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竖</a:t>
            </a:r>
            <a:r>
              <a:rPr sz="32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</a:t>
            </a:r>
            <a:r>
              <a:rPr sz="32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轴</a:t>
            </a:r>
            <a:r>
              <a:rPr sz="32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</a:t>
            </a:r>
            <a:r>
              <a:rPr sz="32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</a:t>
            </a:r>
            <a:endParaRPr lang="en-US" altLang="en-US" sz="3200" dirty="0"/>
          </a:p>
          <a:p>
            <a:pPr marL="12700" algn="l" defTabSz="-635" rtl="0" eaLnBrk="0">
              <a:lnSpc>
                <a:spcPct val="95000"/>
              </a:lnSpc>
              <a:spcBef>
                <a:spcPts val="420"/>
              </a:spcBef>
            </a:pP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2.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应满足的</a:t>
            </a:r>
            <a:r>
              <a:rPr sz="3200" spc="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三个条件</a:t>
            </a:r>
            <a:endParaRPr lang="en-US" altLang="en-US" sz="3200" dirty="0"/>
          </a:p>
          <a:p>
            <a:pPr marL="104775" algn="l" defTabSz="-635" rtl="0" eaLnBrk="0">
              <a:lnSpc>
                <a:spcPct val="78000"/>
              </a:lnSpc>
              <a:spcBef>
                <a:spcPts val="1715"/>
              </a:spcBef>
            </a:pPr>
            <a:r>
              <a:rPr sz="32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(1)</a:t>
            </a:r>
            <a:r>
              <a:rPr sz="32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2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L'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</a:t>
            </a:r>
            <a:r>
              <a:rPr sz="32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'//</a:t>
            </a:r>
            <a:r>
              <a:rPr sz="32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VV</a:t>
            </a:r>
            <a:endParaRPr lang="en-US" altLang="en-US" sz="3200" dirty="0"/>
          </a:p>
          <a:p>
            <a:pPr marL="104775" algn="l" defTabSz="-635" rtl="0" eaLnBrk="0">
              <a:lnSpc>
                <a:spcPct val="92000"/>
              </a:lnSpc>
              <a:spcBef>
                <a:spcPts val="1075"/>
              </a:spcBef>
            </a:pPr>
            <a:r>
              <a:rPr sz="32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(2)</a:t>
            </a:r>
            <a:r>
              <a:rPr sz="32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2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横丝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⊥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VV</a:t>
            </a:r>
            <a:endParaRPr lang="en-US" altLang="en-US" sz="3200" dirty="0"/>
          </a:p>
          <a:p>
            <a:pPr marL="104775" algn="l" defTabSz="-635" rtl="0" eaLnBrk="0">
              <a:lnSpc>
                <a:spcPct val="92000"/>
              </a:lnSpc>
              <a:spcBef>
                <a:spcPts val="1075"/>
              </a:spcBef>
            </a:pPr>
            <a:r>
              <a:rPr sz="3200" spc="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(3)</a:t>
            </a:r>
            <a:r>
              <a:rPr sz="3200" spc="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2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LL</a:t>
            </a:r>
            <a:r>
              <a:rPr sz="3200" spc="5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200" b="1" spc="5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//</a:t>
            </a:r>
            <a:r>
              <a:rPr sz="32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CC</a:t>
            </a:r>
            <a:r>
              <a:rPr sz="3200" spc="5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200" spc="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sz="3200" spc="50" dirty="0">
                <a:ln w="11634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主要</a:t>
            </a:r>
            <a:r>
              <a:rPr sz="3200" spc="10" dirty="0">
                <a:ln w="11634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条</a:t>
            </a:r>
            <a:r>
              <a:rPr sz="3200" spc="0" dirty="0">
                <a:ln w="11634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件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</a:t>
            </a:r>
            <a:endParaRPr lang="en-US" altLang="en-US" sz="3200" dirty="0"/>
          </a:p>
          <a:p>
            <a:pPr marL="289560" algn="l" defTabSz="-635" rtl="0" eaLnBrk="0">
              <a:lnSpc>
                <a:spcPct val="99000"/>
              </a:lnSpc>
              <a:spcBef>
                <a:spcPts val="350"/>
              </a:spcBef>
            </a:pPr>
            <a:r>
              <a:rPr sz="2700" spc="100" dirty="0">
                <a:solidFill>
                  <a:srgbClr val="99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对以上三个条件进行检验和</a:t>
            </a:r>
            <a:r>
              <a:rPr sz="2700" spc="90" dirty="0">
                <a:solidFill>
                  <a:srgbClr val="99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校</a:t>
            </a:r>
            <a:r>
              <a:rPr sz="2700" spc="0" dirty="0">
                <a:solidFill>
                  <a:srgbClr val="99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正</a:t>
            </a:r>
            <a:endParaRPr lang="en-US" altLang="en-US" sz="2700" dirty="0"/>
          </a:p>
        </p:txBody>
      </p:sp>
      <p:sp>
        <p:nvSpPr>
          <p:cNvPr id="945" name="textbox 945"/>
          <p:cNvSpPr/>
          <p:nvPr/>
        </p:nvSpPr>
        <p:spPr>
          <a:xfrm>
            <a:off x="4442233" y="3097544"/>
            <a:ext cx="195579" cy="2686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0000"/>
              </a:lnSpc>
            </a:pPr>
            <a:r>
              <a:rPr sz="2000" b="1" spc="-1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</a:t>
            </a:r>
            <a:endParaRPr lang="en-US" altLang="en-US" sz="2000" dirty="0"/>
          </a:p>
        </p:txBody>
      </p:sp>
      <p:sp>
        <p:nvSpPr>
          <p:cNvPr id="946" name="textbox 946"/>
          <p:cNvSpPr/>
          <p:nvPr/>
        </p:nvSpPr>
        <p:spPr>
          <a:xfrm>
            <a:off x="4482136" y="2735727"/>
            <a:ext cx="168910" cy="2609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6000"/>
              </a:lnSpc>
            </a:pPr>
            <a:r>
              <a:rPr sz="1800" b="1" spc="-8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</a:t>
            </a:r>
            <a:endParaRPr lang="en-US" altLang="en-US" sz="1800" dirty="0"/>
          </a:p>
        </p:txBody>
      </p:sp>
      <p:sp>
        <p:nvSpPr>
          <p:cNvPr id="947" name="textbox 947"/>
          <p:cNvSpPr/>
          <p:nvPr/>
        </p:nvSpPr>
        <p:spPr>
          <a:xfrm>
            <a:off x="727281" y="112437"/>
            <a:ext cx="6701790" cy="23558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61000"/>
              </a:lnSpc>
            </a:pPr>
            <a:endParaRPr lang="en-US" altLang="en-US" sz="100" dirty="0"/>
          </a:p>
          <a:p>
            <a:pPr marL="360045" algn="l" defTabSz="-635" rtl="0" eaLnBrk="0">
              <a:lnSpc>
                <a:spcPct val="95000"/>
              </a:lnSpc>
            </a:pPr>
            <a:r>
              <a:rPr sz="5400" spc="-20" dirty="0">
                <a:ln w="19602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一</a:t>
            </a:r>
            <a:r>
              <a:rPr sz="5400" b="1" spc="-20" dirty="0">
                <a:solidFill>
                  <a:srgbClr val="66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sz="5400" spc="-20" dirty="0">
                <a:ln w="19602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水准仪的</a:t>
            </a:r>
            <a:r>
              <a:rPr sz="5400" spc="0" dirty="0">
                <a:ln w="19602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轴线及其</a:t>
            </a:r>
            <a:endParaRPr lang="en-US" altLang="en-US" sz="5400" dirty="0"/>
          </a:p>
          <a:p>
            <a:pPr marL="1891665" algn="l" defTabSz="-635" rtl="0" eaLnBrk="0">
              <a:lnSpc>
                <a:spcPct val="95000"/>
              </a:lnSpc>
              <a:spcBef>
                <a:spcPts val="345"/>
              </a:spcBef>
            </a:pPr>
            <a:r>
              <a:rPr sz="5400" spc="-30" dirty="0">
                <a:ln w="19594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应满足的</a:t>
            </a:r>
            <a:r>
              <a:rPr sz="5400" spc="-10" dirty="0">
                <a:ln w="19594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条</a:t>
            </a:r>
            <a:r>
              <a:rPr sz="5400" spc="0" dirty="0">
                <a:ln w="19594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件</a:t>
            </a:r>
            <a:endParaRPr lang="en-US" altLang="en-US" sz="5400" dirty="0"/>
          </a:p>
          <a:p>
            <a:pPr algn="r" defTabSz="-635" rtl="0" eaLnBrk="0">
              <a:lnSpc>
                <a:spcPct val="67000"/>
              </a:lnSpc>
              <a:spcBef>
                <a:spcPts val="920"/>
              </a:spcBef>
            </a:pPr>
            <a:r>
              <a:rPr sz="17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</a:t>
            </a:r>
            <a:r>
              <a:rPr sz="1700" spc="1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17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</a:t>
            </a:r>
            <a:r>
              <a:rPr sz="1700" b="1" spc="9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'</a:t>
            </a:r>
            <a:endParaRPr lang="en-US" altLang="en-US" sz="1700" dirty="0"/>
          </a:p>
          <a:p>
            <a:pPr marL="12700" algn="l" defTabSz="-635" rtl="0" eaLnBrk="0">
              <a:lnSpc>
                <a:spcPct val="95000"/>
              </a:lnSpc>
              <a:spcBef>
                <a:spcPts val="10"/>
              </a:spcBef>
            </a:pPr>
            <a:r>
              <a:rPr sz="300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视</a:t>
            </a:r>
            <a:r>
              <a:rPr sz="300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00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准</a:t>
            </a:r>
            <a:r>
              <a:rPr sz="300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00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轴</a:t>
            </a:r>
            <a:r>
              <a:rPr sz="30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0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CC</a:t>
            </a:r>
            <a:endParaRPr lang="en-US" altLang="en-US" sz="3000" dirty="0"/>
          </a:p>
        </p:txBody>
      </p:sp>
      <p:sp>
        <p:nvSpPr>
          <p:cNvPr id="948" name="textbox 948"/>
          <p:cNvSpPr/>
          <p:nvPr/>
        </p:nvSpPr>
        <p:spPr>
          <a:xfrm>
            <a:off x="733781" y="2472152"/>
            <a:ext cx="2228850" cy="4870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3200" spc="-1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水准管轴</a:t>
            </a:r>
            <a:r>
              <a:rPr sz="3200" spc="-1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1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</a:t>
            </a:r>
            <a:r>
              <a:rPr sz="3200" spc="-1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</a:t>
            </a:r>
            <a:endParaRPr lang="en-US" altLang="en-US" sz="3200" dirty="0"/>
          </a:p>
        </p:txBody>
      </p:sp>
      <p:sp>
        <p:nvSpPr>
          <p:cNvPr id="949" name="textbox 949"/>
          <p:cNvSpPr/>
          <p:nvPr/>
        </p:nvSpPr>
        <p:spPr>
          <a:xfrm>
            <a:off x="455532" y="1496410"/>
            <a:ext cx="1912620" cy="4870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3200" spc="-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1.</a:t>
            </a:r>
            <a:r>
              <a:rPr sz="32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四条轴</a:t>
            </a:r>
            <a:r>
              <a:rPr sz="32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线</a:t>
            </a:r>
            <a:endParaRPr lang="en-US" altLang="en-US" sz="3200" dirty="0"/>
          </a:p>
        </p:txBody>
      </p:sp>
      <p:sp>
        <p:nvSpPr>
          <p:cNvPr id="950" name="textbox 950"/>
          <p:cNvSpPr/>
          <p:nvPr/>
        </p:nvSpPr>
        <p:spPr>
          <a:xfrm>
            <a:off x="8034810" y="263571"/>
            <a:ext cx="962025" cy="2635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8000"/>
              </a:lnSpc>
            </a:pPr>
            <a:endParaRPr lang="en-US" altLang="en-US" sz="100" dirty="0"/>
          </a:p>
          <a:p>
            <a:pPr marL="175895" indent="-163195" algn="l" defTabSz="-635" rtl="0" eaLnBrk="0">
              <a:lnSpc>
                <a:spcPct val="98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一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准仪的轴线及其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应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满足的条件</a:t>
            </a:r>
            <a:endParaRPr lang="en-US" altLang="en-US" sz="800" dirty="0"/>
          </a:p>
        </p:txBody>
      </p:sp>
      <p:sp>
        <p:nvSpPr>
          <p:cNvPr id="951" name="textbox 951"/>
          <p:cNvSpPr/>
          <p:nvPr/>
        </p:nvSpPr>
        <p:spPr>
          <a:xfrm>
            <a:off x="6633984" y="5784286"/>
            <a:ext cx="739775" cy="304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2000"/>
              </a:lnSpc>
            </a:pPr>
            <a:r>
              <a:rPr sz="3000" b="1" spc="0" baseline="-7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</a:t>
            </a:r>
            <a:r>
              <a:rPr sz="1900" spc="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9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</a:t>
            </a:r>
            <a:r>
              <a:rPr sz="20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L'</a:t>
            </a:r>
            <a:endParaRPr lang="en-US" altLang="en-US" sz="2000" dirty="0"/>
          </a:p>
        </p:txBody>
      </p:sp>
      <p:sp>
        <p:nvSpPr>
          <p:cNvPr id="952" name="textbox 952"/>
          <p:cNvSpPr/>
          <p:nvPr/>
        </p:nvSpPr>
        <p:spPr>
          <a:xfrm>
            <a:off x="8437171" y="2650002"/>
            <a:ext cx="265429" cy="6515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1420"/>
              </a:lnSpc>
            </a:pPr>
            <a:r>
              <a:rPr sz="20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</a:t>
            </a:r>
            <a:endParaRPr lang="en-US" altLang="en-US" sz="2000" dirty="0"/>
          </a:p>
          <a:p>
            <a:pPr marL="82550" algn="l" defTabSz="-635" rtl="0" eaLnBrk="0">
              <a:lnSpc>
                <a:spcPts val="3505"/>
              </a:lnSpc>
            </a:pPr>
            <a:r>
              <a:rPr sz="2000" b="1" spc="-1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</a:t>
            </a:r>
            <a:endParaRPr lang="en-US" altLang="en-US" sz="20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54" name="picture 9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354" name="group 354"/>
          <p:cNvGrpSpPr/>
          <p:nvPr/>
        </p:nvGrpSpPr>
        <p:grpSpPr>
          <a:xfrm rot="21600000">
            <a:off x="0" y="0"/>
            <a:ext cx="9223852" cy="2819272"/>
            <a:chOff x="0" y="0"/>
            <a:chExt cx="9223852" cy="2819272"/>
          </a:xfrm>
        </p:grpSpPr>
        <p:pic>
          <p:nvPicPr>
            <p:cNvPr id="955" name="picture 95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pic>
          <p:nvPicPr>
            <p:cNvPr id="956" name="picture 9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8368284" y="79260"/>
              <a:ext cx="753618" cy="232397"/>
            </a:xfrm>
            <a:prstGeom prst="rect">
              <a:avLst/>
            </a:prstGeom>
          </p:spPr>
        </p:pic>
        <p:sp>
          <p:nvSpPr>
            <p:cNvPr id="957" name="textbox 957"/>
            <p:cNvSpPr/>
            <p:nvPr/>
          </p:nvSpPr>
          <p:spPr>
            <a:xfrm>
              <a:off x="412826" y="119680"/>
              <a:ext cx="8823959" cy="236918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3000"/>
                </a:lnSpc>
              </a:pPr>
              <a:endParaRPr lang="en-US" altLang="en-US" sz="100" dirty="0"/>
            </a:p>
            <a:p>
              <a:pPr algn="r" defTabSz="-635" rtl="0" eaLnBrk="0">
                <a:lnSpc>
                  <a:spcPct val="95000"/>
                </a:lnSpc>
              </a:pP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第</a:t>
              </a: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三章第四章</a:t>
              </a:r>
              <a:endParaRPr lang="en-US" altLang="en-US" sz="800" dirty="0"/>
            </a:p>
            <a:p>
              <a:pPr marL="20955" algn="l" defTabSz="-635" rtl="0" eaLnBrk="0">
                <a:lnSpc>
                  <a:spcPct val="94000"/>
                </a:lnSpc>
                <a:spcBef>
                  <a:spcPts val="1100"/>
                </a:spcBef>
              </a:pPr>
              <a:r>
                <a:rPr sz="3600" spc="-13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名词：水准仪、</a:t>
              </a:r>
              <a:r>
                <a:rPr sz="3600" spc="-13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 </a:t>
              </a:r>
              <a:r>
                <a:rPr sz="3200" spc="-13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水准仪构造、视</a:t>
              </a:r>
              <a:r>
                <a:rPr sz="3200" spc="-3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差</a:t>
              </a:r>
              <a:endParaRPr lang="en-US" altLang="en-US" sz="3200" dirty="0"/>
            </a:p>
            <a:p>
              <a:pPr marL="34290" indent="-15875" algn="l" defTabSz="-635" rtl="0" eaLnBrk="0">
                <a:lnSpc>
                  <a:spcPct val="96000"/>
                </a:lnSpc>
                <a:spcBef>
                  <a:spcPts val="280"/>
                </a:spcBef>
              </a:pPr>
              <a:r>
                <a:rPr sz="3200" spc="-130" dirty="0">
                  <a:ln w="11634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高程基准</a:t>
              </a:r>
              <a:r>
                <a:rPr sz="3200" spc="-13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、</a:t>
              </a:r>
              <a:r>
                <a:rPr sz="3600" spc="-13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水准测量、前视、后视、水准点</a:t>
              </a:r>
              <a:r>
                <a:rPr sz="3600" spc="-11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、</a:t>
              </a:r>
              <a:r>
                <a:rPr sz="3600" spc="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 </a:t>
              </a:r>
              <a:r>
                <a:rPr sz="3600" spc="-9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转</a:t>
              </a:r>
              <a:r>
                <a:rPr sz="3600" spc="-8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点</a:t>
              </a:r>
              <a:endParaRPr lang="en-US" altLang="en-US" sz="3600" dirty="0"/>
            </a:p>
            <a:p>
              <a:pPr marL="12700" algn="l" defTabSz="-635" rtl="0" eaLnBrk="0">
                <a:lnSpc>
                  <a:spcPct val="95000"/>
                </a:lnSpc>
                <a:spcBef>
                  <a:spcPts val="160"/>
                </a:spcBef>
              </a:pPr>
              <a:r>
                <a:rPr sz="3200" spc="0" dirty="0">
                  <a:ln w="11625" cap="flat" cmpd="sng">
                    <a:solidFill>
                      <a:srgbClr val="99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99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水准测量的等级、路线</a:t>
              </a:r>
              <a:endParaRPr lang="en-US" altLang="en-US" sz="3200" dirty="0"/>
            </a:p>
          </p:txBody>
        </p:sp>
      </p:grpSp>
      <p:sp>
        <p:nvSpPr>
          <p:cNvPr id="958" name="textbox 958"/>
          <p:cNvSpPr/>
          <p:nvPr/>
        </p:nvSpPr>
        <p:spPr>
          <a:xfrm>
            <a:off x="412826" y="2975580"/>
            <a:ext cx="8549640" cy="2438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8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3000"/>
              </a:lnSpc>
            </a:pPr>
            <a:r>
              <a:rPr sz="3200" spc="-8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水准仪</a:t>
            </a:r>
            <a:r>
              <a:rPr sz="3200" spc="-8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操作程序：</a:t>
            </a:r>
            <a:r>
              <a:rPr sz="3200" spc="-8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粗平</a:t>
            </a:r>
            <a:r>
              <a:rPr sz="3200" spc="-8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—</a:t>
            </a:r>
            <a:r>
              <a:rPr sz="3200" spc="-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瞄准</a:t>
            </a:r>
            <a:r>
              <a:rPr sz="3200" spc="-8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—</a:t>
            </a:r>
            <a:r>
              <a:rPr sz="3200" spc="-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精平</a:t>
            </a:r>
            <a:r>
              <a:rPr sz="3200" spc="-8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——</a:t>
            </a:r>
            <a:r>
              <a:rPr sz="3200" spc="-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读</a:t>
            </a:r>
            <a:r>
              <a:rPr sz="32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数</a:t>
            </a:r>
            <a:endParaRPr lang="en-US" altLang="en-US" sz="3200" dirty="0"/>
          </a:p>
          <a:p>
            <a:pPr marL="12700" algn="l" defTabSz="-635" rtl="0" eaLnBrk="0">
              <a:lnSpc>
                <a:spcPts val="7680"/>
              </a:lnSpc>
            </a:pPr>
            <a:r>
              <a:rPr sz="3200" spc="1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水准测量的记录(两次仪器高、双面尺)、计</a:t>
            </a:r>
            <a:r>
              <a:rPr sz="3200" spc="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算</a:t>
            </a:r>
            <a:endParaRPr lang="en-US" altLang="en-US" sz="3200" dirty="0"/>
          </a:p>
          <a:p>
            <a:pPr algn="l" defTabSz="-635" rtl="0" eaLnBrk="0">
              <a:lnSpc>
                <a:spcPct val="146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46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800" dirty="0"/>
          </a:p>
          <a:p>
            <a:pPr marL="12700" algn="l" defTabSz="-635" rtl="0" eaLnBrk="0">
              <a:lnSpc>
                <a:spcPct val="95000"/>
              </a:lnSpc>
              <a:spcBef>
                <a:spcPts val="0"/>
              </a:spcBef>
            </a:pPr>
            <a:r>
              <a:rPr sz="3200" spc="-50" dirty="0">
                <a:ln w="11625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水准仪的轴线及其</a:t>
            </a:r>
            <a:r>
              <a:rPr sz="3200" spc="-5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50" dirty="0">
                <a:ln w="11625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应满足的条</a:t>
            </a:r>
            <a:r>
              <a:rPr sz="3200" spc="-40" dirty="0">
                <a:ln w="11625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件</a:t>
            </a:r>
            <a:r>
              <a:rPr sz="3200" spc="0" dirty="0">
                <a:ln w="11625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、检验</a:t>
            </a:r>
            <a:endParaRPr lang="en-US" altLang="en-US" sz="32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356" name="group 356"/>
          <p:cNvGrpSpPr/>
          <p:nvPr/>
        </p:nvGrpSpPr>
        <p:grpSpPr>
          <a:xfrm rot="21600000">
            <a:off x="0" y="0"/>
            <a:ext cx="9140825" cy="2904223"/>
            <a:chOff x="0" y="0"/>
            <a:chExt cx="9140825" cy="2904223"/>
          </a:xfrm>
        </p:grpSpPr>
        <p:pic>
          <p:nvPicPr>
            <p:cNvPr id="960" name="picture 96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pic>
          <p:nvPicPr>
            <p:cNvPr id="961" name="picture 96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8368284" y="79260"/>
              <a:ext cx="753618" cy="232397"/>
            </a:xfrm>
            <a:prstGeom prst="rect">
              <a:avLst/>
            </a:prstGeom>
          </p:spPr>
        </p:pic>
        <p:sp>
          <p:nvSpPr>
            <p:cNvPr id="962" name="textbox 962"/>
            <p:cNvSpPr/>
            <p:nvPr/>
          </p:nvSpPr>
          <p:spPr>
            <a:xfrm>
              <a:off x="2857912" y="119680"/>
              <a:ext cx="6202679" cy="293433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3000"/>
                </a:lnSpc>
              </a:pPr>
              <a:endParaRPr lang="en-US" altLang="en-US" sz="100" dirty="0"/>
            </a:p>
            <a:p>
              <a:pPr algn="r" defTabSz="-635" rtl="0" eaLnBrk="0">
                <a:lnSpc>
                  <a:spcPct val="95000"/>
                </a:lnSpc>
              </a:pP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第</a:t>
              </a: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三章第四章</a:t>
              </a:r>
              <a:endParaRPr lang="en-US" altLang="en-US" sz="800" dirty="0"/>
            </a:p>
            <a:p>
              <a:pPr algn="l" defTabSz="-635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0000"/>
                </a:lnSpc>
              </a:pPr>
              <a:endParaRPr lang="en-US" altLang="en-US" sz="2000" dirty="0"/>
            </a:p>
            <a:p>
              <a:pPr algn="l" defTabSz="-635" rtl="0" eaLnBrk="0">
                <a:lnSpc>
                  <a:spcPct val="7000"/>
                </a:lnSpc>
              </a:pPr>
              <a:endParaRPr lang="en-US" altLang="en-US" sz="100" dirty="0"/>
            </a:p>
            <a:p>
              <a:pPr marL="12700" algn="l" defTabSz="-635" rtl="0" eaLnBrk="0">
                <a:lnSpc>
                  <a:spcPct val="95000"/>
                </a:lnSpc>
              </a:pPr>
              <a:r>
                <a:rPr sz="8000" spc="-60" dirty="0">
                  <a:solidFill>
                    <a:srgbClr val="E5E5FF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第三章</a:t>
              </a:r>
              <a:endParaRPr lang="en-US" altLang="en-US" sz="8000" dirty="0"/>
            </a:p>
          </p:txBody>
        </p:sp>
      </p:grpSp>
      <p:pic>
        <p:nvPicPr>
          <p:cNvPr id="963" name="picture 9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743200" y="4197095"/>
            <a:ext cx="6383908" cy="2653220"/>
          </a:xfrm>
          <a:prstGeom prst="rect">
            <a:avLst/>
          </a:prstGeom>
        </p:spPr>
      </p:pic>
      <p:sp>
        <p:nvSpPr>
          <p:cNvPr id="964" name="path"/>
          <p:cNvSpPr/>
          <p:nvPr/>
        </p:nvSpPr>
        <p:spPr>
          <a:xfrm>
            <a:off x="4363211" y="3540251"/>
            <a:ext cx="4773041" cy="3310064"/>
          </a:xfrm>
          <a:custGeom>
            <a:avLst/>
            <a:gdLst/>
            <a:ahLst/>
            <a:cxnLst/>
            <a:rect l="0" t="0" r="0" b="0"/>
            <a:pathLst>
              <a:path w="7516" h="5212">
                <a:moveTo>
                  <a:pt x="3567" y="1102"/>
                </a:moveTo>
                <a:lnTo>
                  <a:pt x="3582" y="1185"/>
                </a:lnTo>
                <a:lnTo>
                  <a:pt x="3609" y="1252"/>
                </a:lnTo>
                <a:lnTo>
                  <a:pt x="3649" y="1320"/>
                </a:lnTo>
                <a:lnTo>
                  <a:pt x="3704" y="1375"/>
                </a:lnTo>
                <a:lnTo>
                  <a:pt x="3851" y="1482"/>
                </a:lnTo>
                <a:lnTo>
                  <a:pt x="4057" y="1592"/>
                </a:lnTo>
                <a:lnTo>
                  <a:pt x="4287" y="1675"/>
                </a:lnTo>
                <a:lnTo>
                  <a:pt x="4544" y="1755"/>
                </a:lnTo>
                <a:lnTo>
                  <a:pt x="4817" y="1837"/>
                </a:lnTo>
                <a:lnTo>
                  <a:pt x="5101" y="1905"/>
                </a:lnTo>
                <a:lnTo>
                  <a:pt x="5387" y="1972"/>
                </a:lnTo>
                <a:lnTo>
                  <a:pt x="5671" y="2055"/>
                </a:lnTo>
                <a:lnTo>
                  <a:pt x="5929" y="2122"/>
                </a:lnTo>
                <a:lnTo>
                  <a:pt x="6159" y="2205"/>
                </a:lnTo>
                <a:lnTo>
                  <a:pt x="6376" y="2300"/>
                </a:lnTo>
                <a:lnTo>
                  <a:pt x="6539" y="2395"/>
                </a:lnTo>
                <a:lnTo>
                  <a:pt x="6594" y="2450"/>
                </a:lnTo>
                <a:lnTo>
                  <a:pt x="6646" y="2517"/>
                </a:lnTo>
                <a:lnTo>
                  <a:pt x="6689" y="2572"/>
                </a:lnTo>
                <a:lnTo>
                  <a:pt x="6701" y="2640"/>
                </a:lnTo>
                <a:lnTo>
                  <a:pt x="6701" y="2707"/>
                </a:lnTo>
                <a:lnTo>
                  <a:pt x="6689" y="2762"/>
                </a:lnTo>
                <a:lnTo>
                  <a:pt x="6661" y="2817"/>
                </a:lnTo>
                <a:lnTo>
                  <a:pt x="6606" y="2872"/>
                </a:lnTo>
                <a:lnTo>
                  <a:pt x="6539" y="2925"/>
                </a:lnTo>
                <a:lnTo>
                  <a:pt x="6456" y="2967"/>
                </a:lnTo>
                <a:lnTo>
                  <a:pt x="6361" y="3020"/>
                </a:lnTo>
                <a:lnTo>
                  <a:pt x="6254" y="3062"/>
                </a:lnTo>
                <a:lnTo>
                  <a:pt x="6119" y="3102"/>
                </a:lnTo>
                <a:lnTo>
                  <a:pt x="5969" y="3142"/>
                </a:lnTo>
                <a:lnTo>
                  <a:pt x="5819" y="3185"/>
                </a:lnTo>
                <a:lnTo>
                  <a:pt x="5644" y="3225"/>
                </a:lnTo>
                <a:lnTo>
                  <a:pt x="5264" y="3320"/>
                </a:lnTo>
                <a:lnTo>
                  <a:pt x="4829" y="3430"/>
                </a:lnTo>
                <a:lnTo>
                  <a:pt x="4354" y="3552"/>
                </a:lnTo>
                <a:lnTo>
                  <a:pt x="3827" y="3687"/>
                </a:lnTo>
                <a:lnTo>
                  <a:pt x="3269" y="3850"/>
                </a:lnTo>
                <a:lnTo>
                  <a:pt x="2672" y="4042"/>
                </a:lnTo>
                <a:lnTo>
                  <a:pt x="2049" y="4272"/>
                </a:lnTo>
                <a:lnTo>
                  <a:pt x="1384" y="4545"/>
                </a:lnTo>
                <a:lnTo>
                  <a:pt x="705" y="4857"/>
                </a:lnTo>
                <a:lnTo>
                  <a:pt x="0" y="5212"/>
                </a:lnTo>
                <a:lnTo>
                  <a:pt x="380" y="5212"/>
                </a:lnTo>
                <a:lnTo>
                  <a:pt x="610" y="5185"/>
                </a:lnTo>
                <a:lnTo>
                  <a:pt x="964" y="4980"/>
                </a:lnTo>
                <a:lnTo>
                  <a:pt x="1342" y="4775"/>
                </a:lnTo>
                <a:lnTo>
                  <a:pt x="1749" y="4585"/>
                </a:lnTo>
                <a:lnTo>
                  <a:pt x="2197" y="4407"/>
                </a:lnTo>
                <a:lnTo>
                  <a:pt x="2659" y="4232"/>
                </a:lnTo>
                <a:lnTo>
                  <a:pt x="3147" y="4055"/>
                </a:lnTo>
                <a:lnTo>
                  <a:pt x="4151" y="3742"/>
                </a:lnTo>
                <a:lnTo>
                  <a:pt x="4369" y="3675"/>
                </a:lnTo>
                <a:lnTo>
                  <a:pt x="4611" y="3605"/>
                </a:lnTo>
                <a:lnTo>
                  <a:pt x="5114" y="3482"/>
                </a:lnTo>
                <a:lnTo>
                  <a:pt x="5629" y="3347"/>
                </a:lnTo>
                <a:lnTo>
                  <a:pt x="6144" y="3212"/>
                </a:lnTo>
                <a:lnTo>
                  <a:pt x="6376" y="3157"/>
                </a:lnTo>
                <a:lnTo>
                  <a:pt x="6606" y="3090"/>
                </a:lnTo>
                <a:lnTo>
                  <a:pt x="6824" y="3035"/>
                </a:lnTo>
                <a:lnTo>
                  <a:pt x="7014" y="2980"/>
                </a:lnTo>
                <a:lnTo>
                  <a:pt x="7189" y="2925"/>
                </a:lnTo>
                <a:lnTo>
                  <a:pt x="7326" y="2872"/>
                </a:lnTo>
                <a:lnTo>
                  <a:pt x="7434" y="2830"/>
                </a:lnTo>
                <a:lnTo>
                  <a:pt x="7516" y="2790"/>
                </a:lnTo>
                <a:lnTo>
                  <a:pt x="7516" y="2177"/>
                </a:lnTo>
                <a:lnTo>
                  <a:pt x="7351" y="2150"/>
                </a:lnTo>
                <a:lnTo>
                  <a:pt x="7149" y="2110"/>
                </a:lnTo>
                <a:lnTo>
                  <a:pt x="6931" y="2067"/>
                </a:lnTo>
                <a:lnTo>
                  <a:pt x="6674" y="2015"/>
                </a:lnTo>
                <a:lnTo>
                  <a:pt x="6416" y="1960"/>
                </a:lnTo>
                <a:lnTo>
                  <a:pt x="6144" y="1892"/>
                </a:lnTo>
                <a:lnTo>
                  <a:pt x="5601" y="1755"/>
                </a:lnTo>
                <a:lnTo>
                  <a:pt x="5344" y="1675"/>
                </a:lnTo>
                <a:lnTo>
                  <a:pt x="5114" y="1592"/>
                </a:lnTo>
                <a:lnTo>
                  <a:pt x="4897" y="1510"/>
                </a:lnTo>
                <a:lnTo>
                  <a:pt x="4707" y="1415"/>
                </a:lnTo>
                <a:lnTo>
                  <a:pt x="4559" y="1335"/>
                </a:lnTo>
                <a:lnTo>
                  <a:pt x="4449" y="1237"/>
                </a:lnTo>
                <a:lnTo>
                  <a:pt x="4421" y="1185"/>
                </a:lnTo>
                <a:lnTo>
                  <a:pt x="4394" y="1142"/>
                </a:lnTo>
                <a:lnTo>
                  <a:pt x="4381" y="1090"/>
                </a:lnTo>
                <a:lnTo>
                  <a:pt x="4394" y="1047"/>
                </a:lnTo>
                <a:lnTo>
                  <a:pt x="4449" y="952"/>
                </a:lnTo>
                <a:lnTo>
                  <a:pt x="4531" y="857"/>
                </a:lnTo>
                <a:lnTo>
                  <a:pt x="4654" y="790"/>
                </a:lnTo>
                <a:lnTo>
                  <a:pt x="4801" y="722"/>
                </a:lnTo>
                <a:lnTo>
                  <a:pt x="4964" y="667"/>
                </a:lnTo>
                <a:lnTo>
                  <a:pt x="5154" y="612"/>
                </a:lnTo>
                <a:lnTo>
                  <a:pt x="5371" y="572"/>
                </a:lnTo>
                <a:lnTo>
                  <a:pt x="5589" y="532"/>
                </a:lnTo>
                <a:lnTo>
                  <a:pt x="6076" y="450"/>
                </a:lnTo>
                <a:lnTo>
                  <a:pt x="6566" y="395"/>
                </a:lnTo>
                <a:lnTo>
                  <a:pt x="7066" y="312"/>
                </a:lnTo>
                <a:lnTo>
                  <a:pt x="7299" y="272"/>
                </a:lnTo>
                <a:lnTo>
                  <a:pt x="7516" y="217"/>
                </a:lnTo>
                <a:lnTo>
                  <a:pt x="7516" y="0"/>
                </a:lnTo>
                <a:lnTo>
                  <a:pt x="7271" y="55"/>
                </a:lnTo>
                <a:lnTo>
                  <a:pt x="6986" y="110"/>
                </a:lnTo>
                <a:lnTo>
                  <a:pt x="6689" y="165"/>
                </a:lnTo>
                <a:lnTo>
                  <a:pt x="6376" y="205"/>
                </a:lnTo>
                <a:lnTo>
                  <a:pt x="5711" y="300"/>
                </a:lnTo>
                <a:lnTo>
                  <a:pt x="5387" y="340"/>
                </a:lnTo>
                <a:lnTo>
                  <a:pt x="5074" y="395"/>
                </a:lnTo>
                <a:lnTo>
                  <a:pt x="4761" y="435"/>
                </a:lnTo>
                <a:lnTo>
                  <a:pt x="4477" y="505"/>
                </a:lnTo>
                <a:lnTo>
                  <a:pt x="4219" y="572"/>
                </a:lnTo>
                <a:lnTo>
                  <a:pt x="4001" y="652"/>
                </a:lnTo>
                <a:lnTo>
                  <a:pt x="3811" y="750"/>
                </a:lnTo>
                <a:lnTo>
                  <a:pt x="3677" y="845"/>
                </a:lnTo>
                <a:lnTo>
                  <a:pt x="3637" y="897"/>
                </a:lnTo>
                <a:lnTo>
                  <a:pt x="3594" y="967"/>
                </a:lnTo>
                <a:lnTo>
                  <a:pt x="3567" y="1035"/>
                </a:lnTo>
                <a:lnTo>
                  <a:pt x="3567" y="1102"/>
                </a:lnTo>
              </a:path>
            </a:pathLst>
          </a:cu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65" name="textbox 965"/>
          <p:cNvSpPr/>
          <p:nvPr/>
        </p:nvSpPr>
        <p:spPr>
          <a:xfrm>
            <a:off x="3286702" y="3129899"/>
            <a:ext cx="5853429" cy="11436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4000"/>
              </a:lnSpc>
            </a:pPr>
            <a:r>
              <a:rPr sz="7800" spc="-19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度</a:t>
            </a:r>
            <a:r>
              <a:rPr sz="7800" spc="-19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7800" spc="-19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测</a:t>
            </a:r>
            <a:r>
              <a:rPr sz="7800" spc="-19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7800" spc="-17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量</a:t>
            </a:r>
            <a:r>
              <a:rPr sz="7800" spc="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</a:t>
            </a:r>
            <a:endParaRPr lang="en-US" altLang="en-US" sz="7800" dirty="0"/>
          </a:p>
        </p:txBody>
      </p:sp>
      <p:sp>
        <p:nvSpPr>
          <p:cNvPr id="966" name="textbox 966"/>
          <p:cNvSpPr/>
          <p:nvPr/>
        </p:nvSpPr>
        <p:spPr>
          <a:xfrm>
            <a:off x="1878365" y="3129899"/>
            <a:ext cx="839469" cy="11315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8705"/>
              </a:lnSpc>
            </a:pPr>
            <a:r>
              <a:rPr sz="7000" spc="-60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角</a:t>
            </a:r>
            <a:endParaRPr lang="en-US" altLang="en-US" sz="70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68" name="picture 9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pic>
        <p:nvPicPr>
          <p:cNvPr id="969" name="picture 9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sp>
        <p:nvSpPr>
          <p:cNvPr id="970" name="textbox 970"/>
          <p:cNvSpPr/>
          <p:nvPr/>
        </p:nvSpPr>
        <p:spPr>
          <a:xfrm>
            <a:off x="259562" y="119680"/>
            <a:ext cx="8801100" cy="32213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95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第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三章第四章</a:t>
            </a:r>
            <a:endParaRPr lang="en-US" altLang="en-US" sz="800" dirty="0"/>
          </a:p>
          <a:p>
            <a:pPr marL="27940" algn="l" defTabSz="-635" rtl="0" eaLnBrk="0">
              <a:lnSpc>
                <a:spcPct val="95000"/>
              </a:lnSpc>
              <a:spcBef>
                <a:spcPts val="1075"/>
              </a:spcBef>
            </a:pPr>
            <a:r>
              <a:rPr sz="3600" spc="-120" dirty="0">
                <a:solidFill>
                  <a:srgbClr val="FFFFFF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名词：水平角、</a:t>
            </a:r>
            <a:r>
              <a:rPr sz="3600" spc="-120" dirty="0">
                <a:solidFill>
                  <a:srgbClr val="FFFFFF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3200" spc="-1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垂直角、经维仪构</a:t>
            </a:r>
            <a:r>
              <a:rPr sz="32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造</a:t>
            </a:r>
            <a:endParaRPr lang="en-US" altLang="en-US" sz="3200" dirty="0"/>
          </a:p>
          <a:p>
            <a:pPr marL="18415" algn="l" defTabSz="-635" rtl="0" eaLnBrk="0">
              <a:lnSpc>
                <a:spcPct val="95000"/>
              </a:lnSpc>
              <a:spcBef>
                <a:spcPts val="75"/>
              </a:spcBef>
            </a:pPr>
            <a:r>
              <a:rPr sz="3200" spc="-130" dirty="0">
                <a:ln w="11634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经纬仪的安置：</a:t>
            </a:r>
            <a:r>
              <a:rPr sz="3200" spc="-13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3200" spc="-130" dirty="0">
                <a:ln w="11634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对中</a:t>
            </a:r>
            <a:r>
              <a:rPr sz="3200" b="1" spc="-13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——</a:t>
            </a:r>
            <a:r>
              <a:rPr sz="3200" spc="-130" dirty="0">
                <a:ln w="11634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整平</a:t>
            </a:r>
            <a:r>
              <a:rPr sz="3200" b="1" spc="-13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——</a:t>
            </a:r>
            <a:r>
              <a:rPr sz="3200" spc="-13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200" spc="-130" dirty="0">
                <a:ln w="11634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瞄准</a:t>
            </a:r>
            <a:r>
              <a:rPr sz="3200" b="1" spc="-13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——</a:t>
            </a:r>
            <a:r>
              <a:rPr sz="3200" spc="-130" dirty="0">
                <a:ln w="11634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读</a:t>
            </a:r>
            <a:r>
              <a:rPr sz="3200" spc="-90" dirty="0">
                <a:ln w="11634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数</a:t>
            </a:r>
            <a:endParaRPr lang="en-US" altLang="en-US" sz="3200" dirty="0"/>
          </a:p>
          <a:p>
            <a:pPr marL="12700" indent="8890" algn="l" defTabSz="-635" rtl="0" eaLnBrk="0">
              <a:lnSpc>
                <a:spcPct val="199000"/>
              </a:lnSpc>
              <a:spcBef>
                <a:spcPts val="70"/>
              </a:spcBef>
            </a:pPr>
            <a:r>
              <a:rPr sz="3200" spc="1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角度测量的记录(水平角、垂直角)、计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算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</a:t>
            </a:r>
            <a:r>
              <a:rPr sz="1800" spc="-1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sz="3200" spc="-1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经</a:t>
            </a:r>
            <a:r>
              <a:rPr sz="3200" spc="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纬仪的轴线及其应满足的条件、检验</a:t>
            </a:r>
            <a:endParaRPr lang="en-US" altLang="en-US" sz="32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72" name="picture 9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9140825" cy="6850315"/>
          </a:xfrm>
          <a:prstGeom prst="rect">
            <a:avLst/>
          </a:prstGeom>
        </p:spPr>
      </p:pic>
      <p:sp>
        <p:nvSpPr>
          <p:cNvPr id="973" name="textbox 973"/>
          <p:cNvSpPr/>
          <p:nvPr/>
        </p:nvSpPr>
        <p:spPr>
          <a:xfrm>
            <a:off x="278105" y="943833"/>
            <a:ext cx="9157969" cy="31413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9000"/>
              </a:lnSpc>
            </a:pPr>
            <a:endParaRPr lang="en-US" altLang="en-US" sz="100" dirty="0"/>
          </a:p>
          <a:p>
            <a:pPr marL="2052320" indent="-2039620" algn="l" defTabSz="-635" rtl="0" eaLnBrk="0">
              <a:lnSpc>
                <a:spcPct val="101000"/>
              </a:lnSpc>
            </a:pPr>
            <a:r>
              <a:rPr sz="3200" spc="-10" dirty="0">
                <a:ln w="11625" cap="flat" cmpd="sng">
                  <a:solidFill>
                    <a:srgbClr val="FFFF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水平角</a:t>
            </a:r>
            <a:r>
              <a:rPr sz="3200" spc="-10" dirty="0">
                <a:solidFill>
                  <a:srgbClr val="FFFFFF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——</a:t>
            </a:r>
            <a:r>
              <a:rPr sz="32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过一点到两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个目标的方向线垂直投影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</a:t>
            </a:r>
            <a:r>
              <a:rPr sz="3200" spc="-1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到水平面上所成的夹角。</a:t>
            </a:r>
            <a:r>
              <a:rPr sz="3200" spc="-1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1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0°</a:t>
            </a:r>
            <a:r>
              <a:rPr sz="3200" spc="-16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&lt;</a:t>
            </a:r>
            <a:r>
              <a:rPr sz="3200" spc="-16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</a:t>
            </a:r>
            <a:r>
              <a:rPr sz="3200" spc="-16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&lt;</a:t>
            </a:r>
            <a:r>
              <a:rPr sz="3200" spc="-1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360°</a:t>
            </a:r>
            <a:r>
              <a:rPr sz="3200" spc="-1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3200" dirty="0"/>
          </a:p>
          <a:p>
            <a:pPr algn="l" defTabSz="-635" rtl="0" eaLnBrk="0">
              <a:lnSpc>
                <a:spcPct val="142000"/>
              </a:lnSpc>
            </a:pPr>
            <a:endParaRPr lang="en-US" altLang="en-US" sz="1000" dirty="0"/>
          </a:p>
          <a:p>
            <a:pPr marL="5715635" algn="l" defTabSz="-635" rtl="0" eaLnBrk="0">
              <a:lnSpc>
                <a:spcPct val="95000"/>
              </a:lnSpc>
              <a:spcBef>
                <a:spcPts val="605"/>
              </a:spcBef>
            </a:pPr>
            <a:r>
              <a:rPr sz="2000" spc="-10" dirty="0">
                <a:ln w="7271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水平度盘</a:t>
            </a:r>
            <a:endParaRPr lang="en-US" altLang="en-US" sz="2000" dirty="0"/>
          </a:p>
          <a:p>
            <a:pPr marL="6683375" indent="-75565" algn="l" defTabSz="-635" rtl="0" eaLnBrk="0">
              <a:lnSpc>
                <a:spcPct val="112000"/>
              </a:lnSpc>
              <a:spcBef>
                <a:spcPts val="225"/>
              </a:spcBef>
            </a:pPr>
            <a:r>
              <a:rPr sz="2400" spc="-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    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endParaRPr lang="en-US" altLang="en-US" sz="2400" dirty="0"/>
          </a:p>
          <a:p>
            <a:pPr algn="l" defTabSz="-635" rtl="0" eaLnBrk="0">
              <a:lnSpc>
                <a:spcPct val="105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5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600" dirty="0"/>
          </a:p>
          <a:p>
            <a:pPr marL="5483225" algn="l" defTabSz="-635" rtl="0" eaLnBrk="0">
              <a:lnSpc>
                <a:spcPct val="79000"/>
              </a:lnSpc>
              <a:spcBef>
                <a:spcPts val="5"/>
              </a:spcBef>
            </a:pPr>
            <a:r>
              <a:rPr sz="24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endParaRPr lang="en-US" altLang="en-US" sz="2400" dirty="0"/>
          </a:p>
        </p:txBody>
      </p:sp>
      <p:pic>
        <p:nvPicPr>
          <p:cNvPr id="974" name="picture 9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635498" y="1511856"/>
            <a:ext cx="181480" cy="373948"/>
          </a:xfrm>
          <a:prstGeom prst="rect">
            <a:avLst/>
          </a:prstGeom>
        </p:spPr>
      </p:pic>
      <p:sp>
        <p:nvSpPr>
          <p:cNvPr id="975" name="textbox 975"/>
          <p:cNvSpPr/>
          <p:nvPr/>
        </p:nvSpPr>
        <p:spPr>
          <a:xfrm>
            <a:off x="487700" y="4765705"/>
            <a:ext cx="4925059" cy="8540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65000"/>
              </a:lnSpc>
            </a:pPr>
            <a:endParaRPr lang="en-US" altLang="en-US" sz="100" dirty="0"/>
          </a:p>
          <a:p>
            <a:pPr marL="389890" indent="-377190" algn="l" defTabSz="-635" rtl="0" eaLnBrk="0">
              <a:lnSpc>
                <a:spcPct val="101000"/>
              </a:lnSpc>
            </a:pPr>
            <a:r>
              <a:rPr sz="2700" spc="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也可看成是包含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BA</a:t>
            </a:r>
            <a:r>
              <a:rPr sz="2700" spc="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BC</a:t>
            </a:r>
            <a:r>
              <a:rPr sz="2700" spc="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视</a:t>
            </a:r>
            <a:r>
              <a:rPr sz="2700" spc="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线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</a:t>
            </a:r>
            <a:r>
              <a:rPr sz="270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的两个铅垂面之间的两面角</a:t>
            </a:r>
            <a:r>
              <a:rPr sz="27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2700" dirty="0"/>
          </a:p>
        </p:txBody>
      </p:sp>
      <p:sp>
        <p:nvSpPr>
          <p:cNvPr id="976" name="textbox 976"/>
          <p:cNvSpPr/>
          <p:nvPr/>
        </p:nvSpPr>
        <p:spPr>
          <a:xfrm>
            <a:off x="2494533" y="209778"/>
            <a:ext cx="5041265" cy="717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6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4800" spc="-20" dirty="0">
                <a:ln w="17416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一</a:t>
            </a:r>
            <a:r>
              <a:rPr sz="4800" b="1" spc="-20" dirty="0">
                <a:solidFill>
                  <a:srgbClr val="66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sz="4800" spc="-20" dirty="0">
                <a:ln w="17416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水平角</a:t>
            </a:r>
            <a:r>
              <a:rPr sz="4800" spc="-10" dirty="0">
                <a:ln w="17416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观</a:t>
            </a:r>
            <a:r>
              <a:rPr sz="4800" spc="0" dirty="0">
                <a:ln w="17416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测原理</a:t>
            </a:r>
            <a:endParaRPr lang="en-US" altLang="en-US" sz="4800" dirty="0"/>
          </a:p>
        </p:txBody>
      </p:sp>
      <p:sp>
        <p:nvSpPr>
          <p:cNvPr id="977" name="textbox 977"/>
          <p:cNvSpPr/>
          <p:nvPr/>
        </p:nvSpPr>
        <p:spPr>
          <a:xfrm>
            <a:off x="5896152" y="5303926"/>
            <a:ext cx="1714500" cy="9766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83000"/>
              </a:lnSpc>
            </a:pPr>
            <a:r>
              <a:rPr sz="2400" b="1" spc="17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endParaRPr lang="en-US" altLang="en-US" sz="2400" dirty="0"/>
          </a:p>
          <a:p>
            <a:pPr marL="12700" algn="l" defTabSz="-635" rtl="0" eaLnBrk="0">
              <a:lnSpc>
                <a:spcPct val="83000"/>
              </a:lnSpc>
              <a:spcBef>
                <a:spcPts val="10"/>
              </a:spcBef>
            </a:pPr>
            <a:r>
              <a:rPr sz="2400" b="1" spc="8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</a:t>
            </a:r>
            <a:endParaRPr lang="en-US" altLang="en-US" sz="2400" dirty="0"/>
          </a:p>
          <a:p>
            <a:pPr marL="1144905" algn="l" defTabSz="-635" rtl="0" eaLnBrk="0">
              <a:lnSpc>
                <a:spcPct val="93000"/>
              </a:lnSpc>
              <a:spcBef>
                <a:spcPts val="10"/>
              </a:spcBef>
            </a:pPr>
            <a:r>
              <a:rPr sz="2400" b="1" spc="4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</a:t>
            </a:r>
            <a:endParaRPr lang="en-US" altLang="en-US" sz="2400" dirty="0"/>
          </a:p>
        </p:txBody>
      </p:sp>
      <p:pic>
        <p:nvPicPr>
          <p:cNvPr id="978" name="picture 9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512000" y="5633618"/>
            <a:ext cx="135941" cy="280111"/>
          </a:xfrm>
          <a:prstGeom prst="rect">
            <a:avLst/>
          </a:prstGeom>
        </p:spPr>
      </p:pic>
      <p:sp>
        <p:nvSpPr>
          <p:cNvPr id="979" name="textbox 979"/>
          <p:cNvSpPr/>
          <p:nvPr/>
        </p:nvSpPr>
        <p:spPr>
          <a:xfrm>
            <a:off x="3132713" y="2949163"/>
            <a:ext cx="1048385" cy="5632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4235"/>
              </a:lnSpc>
              <a:tabLst>
                <a:tab pos="193675" algn="l"/>
              </a:tabLst>
            </a:pPr>
            <a:r>
              <a:rPr sz="3200" b="1" spc="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3200" spc="120" dirty="0">
                <a:ln w="11625" cap="flat" cmpd="sng">
                  <a:solidFill>
                    <a:srgbClr val="99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3200" spc="0" dirty="0">
                <a:ln w="11625" cap="flat" cmpd="sng">
                  <a:solidFill>
                    <a:srgbClr val="99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</a:t>
            </a:r>
            <a:r>
              <a:rPr sz="3200" spc="100" dirty="0">
                <a:ln w="11625" cap="flat" cmpd="sng">
                  <a:solidFill>
                    <a:srgbClr val="99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-</a:t>
            </a:r>
            <a:r>
              <a:rPr sz="3200" spc="0" dirty="0">
                <a:ln w="11625" cap="flat" cmpd="sng">
                  <a:solidFill>
                    <a:srgbClr val="99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endParaRPr lang="en-US" altLang="en-US" sz="3200" dirty="0"/>
          </a:p>
        </p:txBody>
      </p:sp>
      <p:pic>
        <p:nvPicPr>
          <p:cNvPr id="980" name="picture 9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145413" y="3024934"/>
            <a:ext cx="181480" cy="373948"/>
          </a:xfrm>
          <a:prstGeom prst="rect">
            <a:avLst/>
          </a:prstGeom>
        </p:spPr>
      </p:pic>
      <p:sp>
        <p:nvSpPr>
          <p:cNvPr id="981" name="textbox 981"/>
          <p:cNvSpPr/>
          <p:nvPr/>
        </p:nvSpPr>
        <p:spPr>
          <a:xfrm>
            <a:off x="8713497" y="15158"/>
            <a:ext cx="329565" cy="3879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29845" algn="l" defTabSz="-635" rtl="0" eaLnBrk="0">
              <a:lnSpc>
                <a:spcPct val="95000"/>
              </a:lnSpc>
            </a:pPr>
            <a:r>
              <a:rPr sz="800" spc="-30" dirty="0">
                <a:solidFill>
                  <a:srgbClr val="000514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1.</a:t>
            </a:r>
            <a:r>
              <a:rPr sz="800" spc="-3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</a:t>
            </a:r>
            <a:r>
              <a:rPr sz="800" spc="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平</a:t>
            </a:r>
            <a:endParaRPr lang="en-US" altLang="en-US" sz="800" dirty="0"/>
          </a:p>
          <a:p>
            <a:pPr marL="12700" algn="l" defTabSz="-635" rtl="0" eaLnBrk="0">
              <a:lnSpc>
                <a:spcPct val="93000"/>
              </a:lnSpc>
              <a:spcBef>
                <a:spcPts val="115"/>
              </a:spcBef>
            </a:pPr>
            <a:r>
              <a:rPr sz="800" spc="-1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角</a:t>
            </a:r>
            <a:r>
              <a:rPr sz="800" spc="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观测</a:t>
            </a:r>
            <a:endParaRPr lang="en-US" altLang="en-US" sz="800" dirty="0"/>
          </a:p>
          <a:p>
            <a:pPr marL="63500" algn="l" defTabSz="-635" rtl="0" eaLnBrk="0">
              <a:lnSpc>
                <a:spcPct val="97000"/>
              </a:lnSpc>
              <a:spcBef>
                <a:spcPts val="0"/>
              </a:spcBef>
            </a:pPr>
            <a:r>
              <a:rPr sz="800" spc="-1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原理</a:t>
            </a:r>
            <a:endParaRPr lang="en-US" altLang="en-US" sz="800" dirty="0"/>
          </a:p>
        </p:txBody>
      </p:sp>
      <p:sp>
        <p:nvSpPr>
          <p:cNvPr id="982" name="textbox 982"/>
          <p:cNvSpPr/>
          <p:nvPr/>
        </p:nvSpPr>
        <p:spPr>
          <a:xfrm>
            <a:off x="7183881" y="4375556"/>
            <a:ext cx="229234" cy="3168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0000"/>
              </a:lnSpc>
            </a:pPr>
            <a:r>
              <a:rPr sz="2400" b="1" spc="-14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84" name="picture 9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pic>
        <p:nvPicPr>
          <p:cNvPr id="985" name="picture 9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pic>
        <p:nvPicPr>
          <p:cNvPr id="986" name="picture 9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275319" y="47256"/>
            <a:ext cx="244602" cy="232397"/>
          </a:xfrm>
          <a:prstGeom prst="rect">
            <a:avLst/>
          </a:prstGeom>
        </p:spPr>
      </p:pic>
      <p:sp>
        <p:nvSpPr>
          <p:cNvPr id="987" name="textbox 987"/>
          <p:cNvSpPr/>
          <p:nvPr/>
        </p:nvSpPr>
        <p:spPr>
          <a:xfrm>
            <a:off x="537797" y="87676"/>
            <a:ext cx="8651240" cy="2241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89000"/>
              </a:lnSpc>
            </a:pPr>
            <a:r>
              <a:rPr sz="700" spc="9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2.垂直角观测</a:t>
            </a:r>
            <a:r>
              <a:rPr sz="700" spc="4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原</a:t>
            </a:r>
            <a:endParaRPr lang="en-US" altLang="en-US" sz="700" dirty="0"/>
          </a:p>
          <a:p>
            <a:pPr marL="1928495" algn="l" defTabSz="-635" rtl="0" eaLnBrk="0">
              <a:lnSpc>
                <a:spcPct val="95000"/>
              </a:lnSpc>
              <a:spcBef>
                <a:spcPts val="15"/>
              </a:spcBef>
            </a:pPr>
            <a:r>
              <a:rPr sz="4700" spc="80" dirty="0">
                <a:ln w="17206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二</a:t>
            </a:r>
            <a:r>
              <a:rPr sz="4700" b="1" spc="80" dirty="0">
                <a:solidFill>
                  <a:srgbClr val="66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sz="4700" spc="80" dirty="0">
                <a:ln w="17206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垂直角观测原</a:t>
            </a:r>
            <a:r>
              <a:rPr sz="4700" spc="60" dirty="0">
                <a:ln w="17206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理</a:t>
            </a:r>
            <a:endParaRPr lang="en-US" altLang="en-US" sz="4700" dirty="0"/>
          </a:p>
          <a:p>
            <a:pPr marL="1793875" indent="-1781175" algn="l" defTabSz="-635" rtl="0" eaLnBrk="0">
              <a:lnSpc>
                <a:spcPct val="103000"/>
              </a:lnSpc>
              <a:spcBef>
                <a:spcPts val="605"/>
              </a:spcBef>
            </a:pPr>
            <a:r>
              <a:rPr sz="2700" spc="10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垂直角</a:t>
            </a:r>
            <a:r>
              <a:rPr sz="2700" spc="100" dirty="0">
                <a:solidFill>
                  <a:srgbClr val="FFFFFF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——</a:t>
            </a:r>
            <a:r>
              <a:rPr sz="2700" spc="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在同一铅垂面内，瞄准目标的倾斜视</a:t>
            </a:r>
            <a:r>
              <a:rPr sz="2700" spc="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线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与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700" spc="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水平视线的夹角(也叫竖直角)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2700" dirty="0"/>
          </a:p>
          <a:p>
            <a:pPr algn="r" defTabSz="-635" rtl="0" eaLnBrk="0">
              <a:lnSpc>
                <a:spcPct val="91000"/>
              </a:lnSpc>
              <a:spcBef>
                <a:spcPts val="560"/>
              </a:spcBef>
            </a:pP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=0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r>
              <a:rPr sz="32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~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±90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r>
              <a:rPr sz="32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，仰角为正，俯角为负。</a:t>
            </a:r>
            <a:endParaRPr lang="en-US" altLang="en-US" sz="2700" dirty="0"/>
          </a:p>
        </p:txBody>
      </p:sp>
      <p:pic>
        <p:nvPicPr>
          <p:cNvPr id="988" name="picture 9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398776" y="3744467"/>
            <a:ext cx="1609344" cy="1685544"/>
          </a:xfrm>
          <a:prstGeom prst="rect">
            <a:avLst/>
          </a:prstGeom>
        </p:spPr>
      </p:pic>
      <p:sp>
        <p:nvSpPr>
          <p:cNvPr id="989" name="path"/>
          <p:cNvSpPr/>
          <p:nvPr/>
        </p:nvSpPr>
        <p:spPr>
          <a:xfrm>
            <a:off x="6475729" y="3049524"/>
            <a:ext cx="894207" cy="427481"/>
          </a:xfrm>
          <a:custGeom>
            <a:avLst/>
            <a:gdLst/>
            <a:ahLst/>
            <a:cxnLst/>
            <a:rect l="0" t="0" r="0" b="0"/>
            <a:pathLst>
              <a:path w="1408" h="673">
                <a:moveTo>
                  <a:pt x="20" y="647"/>
                </a:moveTo>
                <a:lnTo>
                  <a:pt x="52" y="627"/>
                </a:lnTo>
                <a:lnTo>
                  <a:pt x="87" y="607"/>
                </a:lnTo>
                <a:lnTo>
                  <a:pt x="120" y="585"/>
                </a:lnTo>
                <a:lnTo>
                  <a:pt x="155" y="560"/>
                </a:lnTo>
                <a:lnTo>
                  <a:pt x="187" y="532"/>
                </a:lnTo>
                <a:lnTo>
                  <a:pt x="217" y="502"/>
                </a:lnTo>
                <a:lnTo>
                  <a:pt x="232" y="485"/>
                </a:lnTo>
                <a:lnTo>
                  <a:pt x="247" y="467"/>
                </a:lnTo>
                <a:lnTo>
                  <a:pt x="262" y="447"/>
                </a:lnTo>
                <a:lnTo>
                  <a:pt x="277" y="425"/>
                </a:lnTo>
                <a:lnTo>
                  <a:pt x="305" y="382"/>
                </a:lnTo>
                <a:lnTo>
                  <a:pt x="332" y="335"/>
                </a:lnTo>
                <a:lnTo>
                  <a:pt x="357" y="290"/>
                </a:lnTo>
                <a:lnTo>
                  <a:pt x="382" y="245"/>
                </a:lnTo>
                <a:lnTo>
                  <a:pt x="395" y="225"/>
                </a:lnTo>
                <a:lnTo>
                  <a:pt x="407" y="205"/>
                </a:lnTo>
                <a:lnTo>
                  <a:pt x="415" y="190"/>
                </a:lnTo>
                <a:lnTo>
                  <a:pt x="427" y="172"/>
                </a:lnTo>
                <a:lnTo>
                  <a:pt x="445" y="145"/>
                </a:lnTo>
                <a:lnTo>
                  <a:pt x="462" y="117"/>
                </a:lnTo>
                <a:lnTo>
                  <a:pt x="472" y="92"/>
                </a:lnTo>
                <a:lnTo>
                  <a:pt x="485" y="72"/>
                </a:lnTo>
                <a:lnTo>
                  <a:pt x="497" y="52"/>
                </a:lnTo>
                <a:lnTo>
                  <a:pt x="510" y="40"/>
                </a:lnTo>
                <a:lnTo>
                  <a:pt x="527" y="27"/>
                </a:lnTo>
                <a:lnTo>
                  <a:pt x="535" y="25"/>
                </a:lnTo>
                <a:lnTo>
                  <a:pt x="547" y="22"/>
                </a:lnTo>
                <a:lnTo>
                  <a:pt x="560" y="20"/>
                </a:lnTo>
                <a:lnTo>
                  <a:pt x="572" y="20"/>
                </a:lnTo>
                <a:lnTo>
                  <a:pt x="587" y="22"/>
                </a:lnTo>
                <a:lnTo>
                  <a:pt x="602" y="25"/>
                </a:lnTo>
                <a:lnTo>
                  <a:pt x="617" y="30"/>
                </a:lnTo>
                <a:lnTo>
                  <a:pt x="635" y="35"/>
                </a:lnTo>
                <a:lnTo>
                  <a:pt x="667" y="47"/>
                </a:lnTo>
                <a:lnTo>
                  <a:pt x="702" y="62"/>
                </a:lnTo>
                <a:lnTo>
                  <a:pt x="732" y="77"/>
                </a:lnTo>
                <a:lnTo>
                  <a:pt x="762" y="95"/>
                </a:lnTo>
                <a:lnTo>
                  <a:pt x="787" y="112"/>
                </a:lnTo>
                <a:lnTo>
                  <a:pt x="807" y="130"/>
                </a:lnTo>
                <a:lnTo>
                  <a:pt x="822" y="150"/>
                </a:lnTo>
                <a:lnTo>
                  <a:pt x="835" y="172"/>
                </a:lnTo>
                <a:lnTo>
                  <a:pt x="847" y="195"/>
                </a:lnTo>
                <a:lnTo>
                  <a:pt x="860" y="220"/>
                </a:lnTo>
                <a:lnTo>
                  <a:pt x="872" y="245"/>
                </a:lnTo>
                <a:lnTo>
                  <a:pt x="887" y="267"/>
                </a:lnTo>
                <a:lnTo>
                  <a:pt x="907" y="292"/>
                </a:lnTo>
                <a:lnTo>
                  <a:pt x="932" y="317"/>
                </a:lnTo>
                <a:lnTo>
                  <a:pt x="957" y="345"/>
                </a:lnTo>
                <a:lnTo>
                  <a:pt x="987" y="372"/>
                </a:lnTo>
                <a:lnTo>
                  <a:pt x="1020" y="400"/>
                </a:lnTo>
                <a:lnTo>
                  <a:pt x="1052" y="427"/>
                </a:lnTo>
                <a:lnTo>
                  <a:pt x="1085" y="452"/>
                </a:lnTo>
                <a:lnTo>
                  <a:pt x="1117" y="477"/>
                </a:lnTo>
                <a:lnTo>
                  <a:pt x="1147" y="502"/>
                </a:lnTo>
                <a:lnTo>
                  <a:pt x="1177" y="522"/>
                </a:lnTo>
                <a:lnTo>
                  <a:pt x="1207" y="545"/>
                </a:lnTo>
                <a:lnTo>
                  <a:pt x="1267" y="582"/>
                </a:lnTo>
                <a:lnTo>
                  <a:pt x="1327" y="617"/>
                </a:lnTo>
                <a:lnTo>
                  <a:pt x="1387" y="652"/>
                </a:lnTo>
              </a:path>
            </a:pathLst>
          </a:custGeom>
          <a:noFill/>
          <a:ln w="25907" cap="rnd">
            <a:solidFill>
              <a:srgbClr val="99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90" name="path"/>
          <p:cNvSpPr/>
          <p:nvPr/>
        </p:nvSpPr>
        <p:spPr>
          <a:xfrm>
            <a:off x="6534911" y="3104388"/>
            <a:ext cx="687196" cy="382523"/>
          </a:xfrm>
          <a:custGeom>
            <a:avLst/>
            <a:gdLst/>
            <a:ahLst/>
            <a:cxnLst/>
            <a:rect l="0" t="0" r="0" b="0"/>
            <a:pathLst>
              <a:path w="1082" h="602">
                <a:moveTo>
                  <a:pt x="20" y="582"/>
                </a:moveTo>
                <a:lnTo>
                  <a:pt x="62" y="554"/>
                </a:lnTo>
                <a:lnTo>
                  <a:pt x="80" y="539"/>
                </a:lnTo>
                <a:lnTo>
                  <a:pt x="100" y="524"/>
                </a:lnTo>
                <a:lnTo>
                  <a:pt x="120" y="512"/>
                </a:lnTo>
                <a:lnTo>
                  <a:pt x="137" y="496"/>
                </a:lnTo>
                <a:lnTo>
                  <a:pt x="155" y="484"/>
                </a:lnTo>
                <a:lnTo>
                  <a:pt x="170" y="469"/>
                </a:lnTo>
                <a:lnTo>
                  <a:pt x="182" y="457"/>
                </a:lnTo>
                <a:lnTo>
                  <a:pt x="195" y="442"/>
                </a:lnTo>
                <a:lnTo>
                  <a:pt x="207" y="427"/>
                </a:lnTo>
                <a:lnTo>
                  <a:pt x="217" y="414"/>
                </a:lnTo>
                <a:lnTo>
                  <a:pt x="227" y="402"/>
                </a:lnTo>
                <a:lnTo>
                  <a:pt x="235" y="387"/>
                </a:lnTo>
                <a:lnTo>
                  <a:pt x="242" y="372"/>
                </a:lnTo>
                <a:lnTo>
                  <a:pt x="252" y="357"/>
                </a:lnTo>
                <a:lnTo>
                  <a:pt x="262" y="339"/>
                </a:lnTo>
                <a:lnTo>
                  <a:pt x="270" y="322"/>
                </a:lnTo>
                <a:lnTo>
                  <a:pt x="290" y="287"/>
                </a:lnTo>
                <a:lnTo>
                  <a:pt x="310" y="250"/>
                </a:lnTo>
                <a:lnTo>
                  <a:pt x="317" y="232"/>
                </a:lnTo>
                <a:lnTo>
                  <a:pt x="327" y="215"/>
                </a:lnTo>
                <a:lnTo>
                  <a:pt x="345" y="185"/>
                </a:lnTo>
                <a:lnTo>
                  <a:pt x="362" y="155"/>
                </a:lnTo>
                <a:lnTo>
                  <a:pt x="380" y="127"/>
                </a:lnTo>
                <a:lnTo>
                  <a:pt x="395" y="102"/>
                </a:lnTo>
                <a:lnTo>
                  <a:pt x="410" y="77"/>
                </a:lnTo>
                <a:lnTo>
                  <a:pt x="417" y="65"/>
                </a:lnTo>
                <a:lnTo>
                  <a:pt x="425" y="52"/>
                </a:lnTo>
                <a:lnTo>
                  <a:pt x="432" y="42"/>
                </a:lnTo>
                <a:lnTo>
                  <a:pt x="437" y="32"/>
                </a:lnTo>
                <a:lnTo>
                  <a:pt x="442" y="25"/>
                </a:lnTo>
                <a:lnTo>
                  <a:pt x="447" y="20"/>
                </a:lnTo>
                <a:moveTo>
                  <a:pt x="447" y="147"/>
                </a:moveTo>
                <a:lnTo>
                  <a:pt x="429" y="172"/>
                </a:lnTo>
                <a:lnTo>
                  <a:pt x="414" y="197"/>
                </a:lnTo>
                <a:lnTo>
                  <a:pt x="399" y="220"/>
                </a:lnTo>
                <a:lnTo>
                  <a:pt x="387" y="245"/>
                </a:lnTo>
                <a:lnTo>
                  <a:pt x="379" y="257"/>
                </a:lnTo>
                <a:lnTo>
                  <a:pt x="374" y="270"/>
                </a:lnTo>
                <a:lnTo>
                  <a:pt x="361" y="297"/>
                </a:lnTo>
                <a:lnTo>
                  <a:pt x="357" y="310"/>
                </a:lnTo>
                <a:lnTo>
                  <a:pt x="351" y="322"/>
                </a:lnTo>
                <a:lnTo>
                  <a:pt x="347" y="332"/>
                </a:lnTo>
                <a:lnTo>
                  <a:pt x="341" y="342"/>
                </a:lnTo>
                <a:lnTo>
                  <a:pt x="337" y="352"/>
                </a:lnTo>
                <a:lnTo>
                  <a:pt x="334" y="360"/>
                </a:lnTo>
                <a:lnTo>
                  <a:pt x="329" y="367"/>
                </a:lnTo>
                <a:lnTo>
                  <a:pt x="326" y="375"/>
                </a:lnTo>
                <a:lnTo>
                  <a:pt x="319" y="390"/>
                </a:lnTo>
                <a:lnTo>
                  <a:pt x="311" y="402"/>
                </a:lnTo>
                <a:lnTo>
                  <a:pt x="306" y="415"/>
                </a:lnTo>
                <a:lnTo>
                  <a:pt x="301" y="425"/>
                </a:lnTo>
                <a:lnTo>
                  <a:pt x="294" y="437"/>
                </a:lnTo>
                <a:lnTo>
                  <a:pt x="289" y="447"/>
                </a:lnTo>
                <a:moveTo>
                  <a:pt x="589" y="20"/>
                </a:moveTo>
                <a:lnTo>
                  <a:pt x="616" y="30"/>
                </a:lnTo>
                <a:lnTo>
                  <a:pt x="641" y="42"/>
                </a:lnTo>
                <a:lnTo>
                  <a:pt x="654" y="50"/>
                </a:lnTo>
                <a:lnTo>
                  <a:pt x="666" y="55"/>
                </a:lnTo>
                <a:lnTo>
                  <a:pt x="676" y="62"/>
                </a:lnTo>
                <a:lnTo>
                  <a:pt x="686" y="72"/>
                </a:lnTo>
                <a:lnTo>
                  <a:pt x="691" y="77"/>
                </a:lnTo>
                <a:lnTo>
                  <a:pt x="694" y="80"/>
                </a:lnTo>
                <a:lnTo>
                  <a:pt x="699" y="90"/>
                </a:lnTo>
                <a:lnTo>
                  <a:pt x="704" y="97"/>
                </a:lnTo>
                <a:lnTo>
                  <a:pt x="709" y="107"/>
                </a:lnTo>
                <a:lnTo>
                  <a:pt x="714" y="117"/>
                </a:lnTo>
                <a:lnTo>
                  <a:pt x="719" y="130"/>
                </a:lnTo>
                <a:lnTo>
                  <a:pt x="724" y="137"/>
                </a:lnTo>
                <a:lnTo>
                  <a:pt x="726" y="145"/>
                </a:lnTo>
                <a:lnTo>
                  <a:pt x="731" y="155"/>
                </a:lnTo>
                <a:lnTo>
                  <a:pt x="739" y="162"/>
                </a:lnTo>
                <a:lnTo>
                  <a:pt x="746" y="172"/>
                </a:lnTo>
                <a:lnTo>
                  <a:pt x="754" y="182"/>
                </a:lnTo>
                <a:lnTo>
                  <a:pt x="761" y="195"/>
                </a:lnTo>
                <a:lnTo>
                  <a:pt x="771" y="208"/>
                </a:lnTo>
                <a:lnTo>
                  <a:pt x="789" y="235"/>
                </a:lnTo>
                <a:lnTo>
                  <a:pt x="809" y="265"/>
                </a:lnTo>
                <a:lnTo>
                  <a:pt x="831" y="295"/>
                </a:lnTo>
                <a:lnTo>
                  <a:pt x="841" y="308"/>
                </a:lnTo>
                <a:lnTo>
                  <a:pt x="851" y="320"/>
                </a:lnTo>
                <a:lnTo>
                  <a:pt x="861" y="333"/>
                </a:lnTo>
                <a:lnTo>
                  <a:pt x="871" y="345"/>
                </a:lnTo>
                <a:lnTo>
                  <a:pt x="881" y="355"/>
                </a:lnTo>
                <a:lnTo>
                  <a:pt x="889" y="365"/>
                </a:lnTo>
                <a:lnTo>
                  <a:pt x="896" y="373"/>
                </a:lnTo>
                <a:lnTo>
                  <a:pt x="904" y="380"/>
                </a:lnTo>
                <a:lnTo>
                  <a:pt x="921" y="393"/>
                </a:lnTo>
                <a:lnTo>
                  <a:pt x="936" y="403"/>
                </a:lnTo>
                <a:lnTo>
                  <a:pt x="949" y="413"/>
                </a:lnTo>
                <a:lnTo>
                  <a:pt x="964" y="420"/>
                </a:lnTo>
                <a:lnTo>
                  <a:pt x="976" y="425"/>
                </a:lnTo>
                <a:lnTo>
                  <a:pt x="989" y="433"/>
                </a:lnTo>
                <a:lnTo>
                  <a:pt x="1001" y="440"/>
                </a:lnTo>
                <a:lnTo>
                  <a:pt x="1011" y="448"/>
                </a:lnTo>
                <a:lnTo>
                  <a:pt x="1021" y="455"/>
                </a:lnTo>
                <a:lnTo>
                  <a:pt x="1029" y="460"/>
                </a:lnTo>
                <a:lnTo>
                  <a:pt x="1036" y="465"/>
                </a:lnTo>
                <a:lnTo>
                  <a:pt x="1051" y="475"/>
                </a:lnTo>
                <a:lnTo>
                  <a:pt x="1061" y="485"/>
                </a:lnTo>
              </a:path>
            </a:pathLst>
          </a:custGeom>
          <a:noFill/>
          <a:ln w="25907" cap="rnd">
            <a:solidFill>
              <a:srgbClr val="99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91" name="path"/>
          <p:cNvSpPr/>
          <p:nvPr/>
        </p:nvSpPr>
        <p:spPr>
          <a:xfrm>
            <a:off x="3217164" y="3215640"/>
            <a:ext cx="12191" cy="2705099"/>
          </a:xfrm>
          <a:custGeom>
            <a:avLst/>
            <a:gdLst/>
            <a:ahLst/>
            <a:cxnLst/>
            <a:rect l="0" t="0" r="0" b="0"/>
            <a:pathLst>
              <a:path w="19" h="4259">
                <a:moveTo>
                  <a:pt x="9" y="0"/>
                </a:moveTo>
                <a:lnTo>
                  <a:pt x="9" y="4259"/>
                </a:lnTo>
              </a:path>
            </a:pathLst>
          </a:custGeom>
          <a:noFill/>
          <a:ln w="12192" cap="flat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358" name="group 358"/>
          <p:cNvGrpSpPr/>
          <p:nvPr/>
        </p:nvGrpSpPr>
        <p:grpSpPr>
          <a:xfrm rot="21600000">
            <a:off x="6847331" y="2692907"/>
            <a:ext cx="271146" cy="713232"/>
            <a:chOff x="0" y="0"/>
            <a:chExt cx="271146" cy="713232"/>
          </a:xfrm>
        </p:grpSpPr>
        <p:sp>
          <p:nvSpPr>
            <p:cNvPr id="992" name="path"/>
            <p:cNvSpPr/>
            <p:nvPr/>
          </p:nvSpPr>
          <p:spPr>
            <a:xfrm>
              <a:off x="15240" y="445008"/>
              <a:ext cx="255906" cy="268223"/>
            </a:xfrm>
            <a:custGeom>
              <a:avLst/>
              <a:gdLst/>
              <a:ahLst/>
              <a:cxnLst/>
              <a:rect l="0" t="0" r="0" b="0"/>
              <a:pathLst>
                <a:path w="403" h="422">
                  <a:moveTo>
                    <a:pt x="20" y="20"/>
                  </a:moveTo>
                  <a:lnTo>
                    <a:pt x="43" y="25"/>
                  </a:lnTo>
                  <a:lnTo>
                    <a:pt x="53" y="27"/>
                  </a:lnTo>
                  <a:lnTo>
                    <a:pt x="65" y="30"/>
                  </a:lnTo>
                  <a:lnTo>
                    <a:pt x="75" y="35"/>
                  </a:lnTo>
                  <a:lnTo>
                    <a:pt x="88" y="40"/>
                  </a:lnTo>
                  <a:lnTo>
                    <a:pt x="98" y="47"/>
                  </a:lnTo>
                  <a:lnTo>
                    <a:pt x="111" y="57"/>
                  </a:lnTo>
                  <a:lnTo>
                    <a:pt x="118" y="62"/>
                  </a:lnTo>
                  <a:lnTo>
                    <a:pt x="123" y="70"/>
                  </a:lnTo>
                  <a:lnTo>
                    <a:pt x="131" y="77"/>
                  </a:lnTo>
                  <a:lnTo>
                    <a:pt x="136" y="85"/>
                  </a:lnTo>
                  <a:lnTo>
                    <a:pt x="151" y="102"/>
                  </a:lnTo>
                  <a:lnTo>
                    <a:pt x="163" y="122"/>
                  </a:lnTo>
                  <a:lnTo>
                    <a:pt x="176" y="140"/>
                  </a:lnTo>
                  <a:lnTo>
                    <a:pt x="191" y="157"/>
                  </a:lnTo>
                  <a:lnTo>
                    <a:pt x="204" y="177"/>
                  </a:lnTo>
                  <a:lnTo>
                    <a:pt x="216" y="192"/>
                  </a:lnTo>
                  <a:lnTo>
                    <a:pt x="239" y="222"/>
                  </a:lnTo>
                  <a:lnTo>
                    <a:pt x="264" y="249"/>
                  </a:lnTo>
                  <a:lnTo>
                    <a:pt x="287" y="277"/>
                  </a:lnTo>
                  <a:lnTo>
                    <a:pt x="307" y="304"/>
                  </a:lnTo>
                  <a:lnTo>
                    <a:pt x="327" y="329"/>
                  </a:lnTo>
                  <a:lnTo>
                    <a:pt x="345" y="354"/>
                  </a:lnTo>
                  <a:lnTo>
                    <a:pt x="365" y="376"/>
                  </a:lnTo>
                  <a:lnTo>
                    <a:pt x="382" y="402"/>
                  </a:lnTo>
                </a:path>
              </a:pathLst>
            </a:custGeom>
            <a:noFill/>
            <a:ln w="25907" cap="rnd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93" name="path"/>
            <p:cNvSpPr/>
            <p:nvPr/>
          </p:nvSpPr>
          <p:spPr>
            <a:xfrm>
              <a:off x="6095" y="6096"/>
              <a:ext cx="12192" cy="358140"/>
            </a:xfrm>
            <a:custGeom>
              <a:avLst/>
              <a:gdLst/>
              <a:ahLst/>
              <a:cxnLst/>
              <a:rect l="0" t="0" r="0" b="0"/>
              <a:pathLst>
                <a:path w="19" h="564">
                  <a:moveTo>
                    <a:pt x="0" y="564"/>
                  </a:moveTo>
                  <a:lnTo>
                    <a:pt x="19" y="564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94" name="path"/>
            <p:cNvSpPr/>
            <p:nvPr/>
          </p:nvSpPr>
          <p:spPr>
            <a:xfrm>
              <a:off x="0" y="0"/>
              <a:ext cx="24383" cy="370332"/>
            </a:xfrm>
            <a:custGeom>
              <a:avLst/>
              <a:gdLst/>
              <a:ahLst/>
              <a:cxnLst/>
              <a:rect l="0" t="0" r="0" b="0"/>
              <a:pathLst>
                <a:path w="38" h="583">
                  <a:moveTo>
                    <a:pt x="9" y="573"/>
                  </a:moveTo>
                  <a:lnTo>
                    <a:pt x="28" y="573"/>
                  </a:lnTo>
                  <a:lnTo>
                    <a:pt x="28" y="9"/>
                  </a:lnTo>
                  <a:lnTo>
                    <a:pt x="9" y="9"/>
                  </a:lnTo>
                  <a:lnTo>
                    <a:pt x="9" y="573"/>
                  </a:lnTo>
                  <a:close/>
                </a:path>
              </a:pathLst>
            </a:custGeom>
            <a:noFill/>
            <a:ln w="12192" cap="flat">
              <a:solidFill>
                <a:srgbClr val="FFFF66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360" name="group 360"/>
          <p:cNvGrpSpPr/>
          <p:nvPr/>
        </p:nvGrpSpPr>
        <p:grpSpPr>
          <a:xfrm rot="21600000">
            <a:off x="3218917" y="2687502"/>
            <a:ext cx="3771801" cy="2967832"/>
            <a:chOff x="0" y="0"/>
            <a:chExt cx="3771801" cy="2967832"/>
          </a:xfrm>
        </p:grpSpPr>
        <p:sp>
          <p:nvSpPr>
            <p:cNvPr id="995" name="path"/>
            <p:cNvSpPr/>
            <p:nvPr/>
          </p:nvSpPr>
          <p:spPr>
            <a:xfrm>
              <a:off x="0" y="0"/>
              <a:ext cx="3771801" cy="2967832"/>
            </a:xfrm>
            <a:custGeom>
              <a:avLst/>
              <a:gdLst/>
              <a:ahLst/>
              <a:cxnLst/>
              <a:rect l="0" t="0" r="0" b="0"/>
              <a:pathLst>
                <a:path w="5939" h="4673">
                  <a:moveTo>
                    <a:pt x="4" y="2991"/>
                  </a:moveTo>
                  <a:lnTo>
                    <a:pt x="5726" y="8"/>
                  </a:lnTo>
                  <a:moveTo>
                    <a:pt x="6" y="2991"/>
                  </a:moveTo>
                  <a:lnTo>
                    <a:pt x="5937" y="4664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96" name="path"/>
            <p:cNvSpPr/>
            <p:nvPr/>
          </p:nvSpPr>
          <p:spPr>
            <a:xfrm>
              <a:off x="335685" y="1032708"/>
              <a:ext cx="132333" cy="86233"/>
            </a:xfrm>
            <a:custGeom>
              <a:avLst/>
              <a:gdLst/>
              <a:ahLst/>
              <a:cxnLst/>
              <a:rect l="0" t="0" r="0" b="0"/>
              <a:pathLst>
                <a:path w="208" h="135">
                  <a:moveTo>
                    <a:pt x="20" y="20"/>
                  </a:moveTo>
                  <a:lnTo>
                    <a:pt x="57" y="40"/>
                  </a:lnTo>
                  <a:lnTo>
                    <a:pt x="100" y="62"/>
                  </a:lnTo>
                  <a:lnTo>
                    <a:pt x="142" y="90"/>
                  </a:lnTo>
                  <a:lnTo>
                    <a:pt x="187" y="115"/>
                  </a:lnTo>
                </a:path>
              </a:pathLst>
            </a:custGeom>
            <a:noFill/>
            <a:ln w="25907" cap="rnd">
              <a:solidFill>
                <a:srgbClr val="66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362" name="group 362"/>
          <p:cNvGrpSpPr/>
          <p:nvPr/>
        </p:nvGrpSpPr>
        <p:grpSpPr>
          <a:xfrm rot="21600000">
            <a:off x="2250947" y="4581144"/>
            <a:ext cx="5353811" cy="254380"/>
            <a:chOff x="0" y="0"/>
            <a:chExt cx="5353811" cy="254380"/>
          </a:xfrm>
        </p:grpSpPr>
        <p:sp>
          <p:nvSpPr>
            <p:cNvPr id="997" name="path"/>
            <p:cNvSpPr/>
            <p:nvPr/>
          </p:nvSpPr>
          <p:spPr>
            <a:xfrm>
              <a:off x="0" y="0"/>
              <a:ext cx="5353811" cy="12191"/>
            </a:xfrm>
            <a:custGeom>
              <a:avLst/>
              <a:gdLst/>
              <a:ahLst/>
              <a:cxnLst/>
              <a:rect l="0" t="0" r="0" b="0"/>
              <a:pathLst>
                <a:path w="8431" h="19">
                  <a:moveTo>
                    <a:pt x="0" y="9"/>
                  </a:moveTo>
                  <a:lnTo>
                    <a:pt x="8431" y="9"/>
                  </a:lnTo>
                </a:path>
              </a:pathLst>
            </a:custGeom>
            <a:noFill/>
            <a:ln w="12192" cap="flat">
              <a:solidFill>
                <a:srgbClr val="FF7C80">
                  <a:alpha val="100000"/>
                </a:srgbClr>
              </a:solidFill>
              <a:prstDash val="dash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98" name="path"/>
            <p:cNvSpPr/>
            <p:nvPr/>
          </p:nvSpPr>
          <p:spPr>
            <a:xfrm>
              <a:off x="1807464" y="1396"/>
              <a:ext cx="62356" cy="252984"/>
            </a:xfrm>
            <a:custGeom>
              <a:avLst/>
              <a:gdLst/>
              <a:ahLst/>
              <a:cxnLst/>
              <a:rect l="0" t="0" r="0" b="0"/>
              <a:pathLst>
                <a:path w="98" h="398">
                  <a:moveTo>
                    <a:pt x="77" y="20"/>
                  </a:moveTo>
                  <a:lnTo>
                    <a:pt x="75" y="83"/>
                  </a:lnTo>
                  <a:lnTo>
                    <a:pt x="67" y="145"/>
                  </a:lnTo>
                  <a:lnTo>
                    <a:pt x="57" y="203"/>
                  </a:lnTo>
                  <a:lnTo>
                    <a:pt x="45" y="260"/>
                  </a:lnTo>
                  <a:lnTo>
                    <a:pt x="32" y="308"/>
                  </a:lnTo>
                  <a:lnTo>
                    <a:pt x="25" y="345"/>
                  </a:lnTo>
                  <a:lnTo>
                    <a:pt x="20" y="378"/>
                  </a:lnTo>
                </a:path>
              </a:pathLst>
            </a:custGeom>
            <a:noFill/>
            <a:ln w="25907" cap="rnd">
              <a:solidFill>
                <a:srgbClr val="66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999" name="picture 9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997959" y="4161663"/>
            <a:ext cx="141351" cy="648080"/>
          </a:xfrm>
          <a:prstGeom prst="rect">
            <a:avLst/>
          </a:prstGeom>
        </p:spPr>
      </p:pic>
      <p:sp>
        <p:nvSpPr>
          <p:cNvPr id="1000" name="textbox 1000"/>
          <p:cNvSpPr/>
          <p:nvPr/>
        </p:nvSpPr>
        <p:spPr>
          <a:xfrm>
            <a:off x="2564358" y="3235703"/>
            <a:ext cx="3373754" cy="13754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1000"/>
              </a:lnSpc>
            </a:pPr>
            <a:endParaRPr lang="en-US" altLang="en-US" sz="100" dirty="0"/>
          </a:p>
          <a:p>
            <a:pPr marL="1435100" algn="l" defTabSz="-635" rtl="0" eaLnBrk="0">
              <a:lnSpc>
                <a:spcPct val="71000"/>
              </a:lnSpc>
            </a:pPr>
            <a:r>
              <a:rPr sz="29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Z</a:t>
            </a:r>
            <a:endParaRPr lang="en-US" altLang="en-US" sz="2900" dirty="0"/>
          </a:p>
          <a:p>
            <a:pPr marL="1378585" algn="l" defTabSz="-635" rtl="0" eaLnBrk="0">
              <a:lnSpc>
                <a:spcPct val="81000"/>
              </a:lnSpc>
              <a:spcBef>
                <a:spcPts val="1710"/>
              </a:spcBef>
            </a:pPr>
            <a:r>
              <a:rPr sz="18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</a:t>
            </a:r>
            <a:endParaRPr lang="en-US" altLang="en-US" sz="1800" dirty="0"/>
          </a:p>
          <a:p>
            <a:pPr marL="701675" algn="l" defTabSz="-635" rtl="0" eaLnBrk="0">
              <a:lnSpc>
                <a:spcPct val="77000"/>
              </a:lnSpc>
              <a:spcBef>
                <a:spcPts val="15"/>
              </a:spcBef>
            </a:pPr>
            <a:r>
              <a:rPr sz="1800" spc="-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r>
              <a:rPr sz="18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endParaRPr lang="en-US" altLang="en-US" sz="1800" dirty="0"/>
          </a:p>
          <a:p>
            <a:pPr marL="12700" algn="l" defTabSz="-635" rtl="0" eaLnBrk="0">
              <a:lnSpc>
                <a:spcPts val="3020"/>
              </a:lnSpc>
            </a:pPr>
            <a:r>
              <a:rPr sz="2700" spc="40" baseline="-11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270</a:t>
            </a:r>
            <a:r>
              <a:rPr sz="2700" spc="40" baseline="-11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r>
              <a:rPr sz="1700" spc="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</a:t>
            </a:r>
            <a:r>
              <a:rPr sz="2700" spc="40" baseline="-11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90</a:t>
            </a:r>
            <a:r>
              <a:rPr sz="17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spc="40" baseline="-11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r>
              <a:rPr sz="1700" spc="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</a:t>
            </a:r>
            <a:r>
              <a:rPr sz="3600" spc="20" baseline="8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</a:t>
            </a:r>
            <a:r>
              <a:rPr sz="3600" spc="0" baseline="8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平线</a:t>
            </a:r>
            <a:endParaRPr lang="en-US" altLang="en-US" sz="2340" dirty="0"/>
          </a:p>
        </p:txBody>
      </p:sp>
      <p:sp>
        <p:nvSpPr>
          <p:cNvPr id="1001" name="textbox 1001"/>
          <p:cNvSpPr/>
          <p:nvPr/>
        </p:nvSpPr>
        <p:spPr>
          <a:xfrm>
            <a:off x="3021944" y="4583018"/>
            <a:ext cx="1609725" cy="6483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2000"/>
              </a:lnSpc>
            </a:pPr>
            <a:r>
              <a:rPr sz="3600" spc="0" baseline="-7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r>
              <a:rPr sz="2300" spc="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3500" spc="0" baseline="6000" dirty="0">
                <a:solidFill>
                  <a:srgbClr val="99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r>
              <a:rPr sz="1900" i="1" spc="0" baseline="-1400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</a:t>
            </a:r>
            <a:endParaRPr lang="en-US" altLang="en-US" sz="1235" dirty="0"/>
          </a:p>
          <a:p>
            <a:pPr algn="l" defTabSz="-635" rtl="0" eaLnBrk="0">
              <a:lnSpc>
                <a:spcPct val="115000"/>
              </a:lnSpc>
            </a:pPr>
            <a:endParaRPr lang="en-US" altLang="en-US" sz="400" dirty="0"/>
          </a:p>
          <a:p>
            <a:pPr marL="262890" algn="l" defTabSz="-635" rtl="0" eaLnBrk="0">
              <a:lnSpc>
                <a:spcPct val="82000"/>
              </a:lnSpc>
              <a:spcBef>
                <a:spcPts val="0"/>
              </a:spcBef>
            </a:pPr>
            <a:r>
              <a:rPr sz="1800" spc="-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180</a:t>
            </a:r>
            <a:r>
              <a:rPr sz="18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endParaRPr lang="en-US" altLang="en-US" sz="1800" dirty="0"/>
          </a:p>
        </p:txBody>
      </p:sp>
      <p:sp>
        <p:nvSpPr>
          <p:cNvPr id="1002" name="textbox 1002"/>
          <p:cNvSpPr/>
          <p:nvPr/>
        </p:nvSpPr>
        <p:spPr>
          <a:xfrm>
            <a:off x="3282820" y="5360314"/>
            <a:ext cx="369570" cy="1047114"/>
          </a:xfrm>
          <a:prstGeom prst="rect">
            <a:avLst/>
          </a:prstGeom>
        </p:spPr>
        <p:txBody>
          <a:bodyPr vert="eaVert" wrap="square" lIns="0" tIns="0" rIns="0" bIns="0"/>
          <a:lstStyle/>
          <a:p>
            <a:pPr algn="l" defTabSz="-635" rtl="0" eaLnBrk="0">
              <a:lnSpc>
                <a:spcPct val="9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2000"/>
              </a:lnSpc>
            </a:pPr>
            <a:r>
              <a:rPr sz="2400" spc="2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铅垂</a:t>
            </a:r>
            <a:r>
              <a:rPr sz="2400" spc="2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线</a:t>
            </a:r>
            <a:endParaRPr lang="en-US" altLang="en-US" sz="2400" dirty="0"/>
          </a:p>
        </p:txBody>
      </p:sp>
      <p:sp>
        <p:nvSpPr>
          <p:cNvPr id="1003" name="path"/>
          <p:cNvSpPr/>
          <p:nvPr/>
        </p:nvSpPr>
        <p:spPr>
          <a:xfrm>
            <a:off x="6544055" y="6010655"/>
            <a:ext cx="863982" cy="228536"/>
          </a:xfrm>
          <a:custGeom>
            <a:avLst/>
            <a:gdLst/>
            <a:ahLst/>
            <a:cxnLst/>
            <a:rect l="0" t="0" r="0" b="0"/>
            <a:pathLst>
              <a:path w="1360" h="359">
                <a:moveTo>
                  <a:pt x="20" y="339"/>
                </a:moveTo>
                <a:lnTo>
                  <a:pt x="77" y="289"/>
                </a:lnTo>
                <a:lnTo>
                  <a:pt x="105" y="267"/>
                </a:lnTo>
                <a:lnTo>
                  <a:pt x="135" y="244"/>
                </a:lnTo>
                <a:lnTo>
                  <a:pt x="165" y="222"/>
                </a:lnTo>
                <a:lnTo>
                  <a:pt x="195" y="199"/>
                </a:lnTo>
                <a:lnTo>
                  <a:pt x="227" y="179"/>
                </a:lnTo>
                <a:lnTo>
                  <a:pt x="260" y="159"/>
                </a:lnTo>
                <a:lnTo>
                  <a:pt x="295" y="140"/>
                </a:lnTo>
                <a:lnTo>
                  <a:pt x="330" y="122"/>
                </a:lnTo>
                <a:lnTo>
                  <a:pt x="367" y="105"/>
                </a:lnTo>
                <a:lnTo>
                  <a:pt x="407" y="87"/>
                </a:lnTo>
                <a:lnTo>
                  <a:pt x="445" y="72"/>
                </a:lnTo>
                <a:lnTo>
                  <a:pt x="482" y="60"/>
                </a:lnTo>
                <a:lnTo>
                  <a:pt x="502" y="55"/>
                </a:lnTo>
                <a:lnTo>
                  <a:pt x="522" y="47"/>
                </a:lnTo>
                <a:lnTo>
                  <a:pt x="540" y="45"/>
                </a:lnTo>
                <a:lnTo>
                  <a:pt x="560" y="40"/>
                </a:lnTo>
                <a:lnTo>
                  <a:pt x="597" y="32"/>
                </a:lnTo>
                <a:lnTo>
                  <a:pt x="632" y="27"/>
                </a:lnTo>
                <a:lnTo>
                  <a:pt x="672" y="22"/>
                </a:lnTo>
                <a:lnTo>
                  <a:pt x="690" y="20"/>
                </a:lnTo>
                <a:lnTo>
                  <a:pt x="710" y="20"/>
                </a:lnTo>
                <a:lnTo>
                  <a:pt x="730" y="20"/>
                </a:lnTo>
                <a:lnTo>
                  <a:pt x="747" y="20"/>
                </a:lnTo>
                <a:lnTo>
                  <a:pt x="767" y="20"/>
                </a:lnTo>
                <a:lnTo>
                  <a:pt x="785" y="22"/>
                </a:lnTo>
                <a:lnTo>
                  <a:pt x="805" y="25"/>
                </a:lnTo>
                <a:lnTo>
                  <a:pt x="822" y="30"/>
                </a:lnTo>
                <a:lnTo>
                  <a:pt x="840" y="35"/>
                </a:lnTo>
                <a:lnTo>
                  <a:pt x="860" y="40"/>
                </a:lnTo>
                <a:lnTo>
                  <a:pt x="867" y="45"/>
                </a:lnTo>
                <a:lnTo>
                  <a:pt x="880" y="47"/>
                </a:lnTo>
                <a:lnTo>
                  <a:pt x="887" y="52"/>
                </a:lnTo>
                <a:lnTo>
                  <a:pt x="897" y="57"/>
                </a:lnTo>
                <a:lnTo>
                  <a:pt x="917" y="70"/>
                </a:lnTo>
                <a:lnTo>
                  <a:pt x="937" y="82"/>
                </a:lnTo>
                <a:lnTo>
                  <a:pt x="957" y="97"/>
                </a:lnTo>
                <a:lnTo>
                  <a:pt x="977" y="115"/>
                </a:lnTo>
                <a:lnTo>
                  <a:pt x="997" y="130"/>
                </a:lnTo>
                <a:lnTo>
                  <a:pt x="1017" y="147"/>
                </a:lnTo>
                <a:lnTo>
                  <a:pt x="1037" y="164"/>
                </a:lnTo>
                <a:lnTo>
                  <a:pt x="1057" y="179"/>
                </a:lnTo>
                <a:lnTo>
                  <a:pt x="1075" y="194"/>
                </a:lnTo>
                <a:lnTo>
                  <a:pt x="1092" y="209"/>
                </a:lnTo>
                <a:lnTo>
                  <a:pt x="1112" y="222"/>
                </a:lnTo>
                <a:lnTo>
                  <a:pt x="1130" y="234"/>
                </a:lnTo>
                <a:lnTo>
                  <a:pt x="1137" y="239"/>
                </a:lnTo>
                <a:lnTo>
                  <a:pt x="1145" y="242"/>
                </a:lnTo>
                <a:lnTo>
                  <a:pt x="1152" y="247"/>
                </a:lnTo>
                <a:lnTo>
                  <a:pt x="1160" y="249"/>
                </a:lnTo>
                <a:lnTo>
                  <a:pt x="1175" y="254"/>
                </a:lnTo>
                <a:lnTo>
                  <a:pt x="1190" y="257"/>
                </a:lnTo>
                <a:lnTo>
                  <a:pt x="1205" y="259"/>
                </a:lnTo>
                <a:lnTo>
                  <a:pt x="1217" y="259"/>
                </a:lnTo>
                <a:lnTo>
                  <a:pt x="1232" y="257"/>
                </a:lnTo>
                <a:lnTo>
                  <a:pt x="1245" y="254"/>
                </a:lnTo>
                <a:lnTo>
                  <a:pt x="1257" y="252"/>
                </a:lnTo>
                <a:lnTo>
                  <a:pt x="1270" y="249"/>
                </a:lnTo>
                <a:lnTo>
                  <a:pt x="1292" y="242"/>
                </a:lnTo>
                <a:lnTo>
                  <a:pt x="1310" y="232"/>
                </a:lnTo>
                <a:lnTo>
                  <a:pt x="1320" y="229"/>
                </a:lnTo>
                <a:lnTo>
                  <a:pt x="1327" y="224"/>
                </a:lnTo>
                <a:lnTo>
                  <a:pt x="1335" y="222"/>
                </a:lnTo>
                <a:lnTo>
                  <a:pt x="1340" y="219"/>
                </a:lnTo>
              </a:path>
            </a:pathLst>
          </a:custGeom>
          <a:noFill/>
          <a:ln w="25907" cap="rnd">
            <a:solidFill>
              <a:srgbClr val="99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04" name="textbox 1004"/>
          <p:cNvSpPr/>
          <p:nvPr/>
        </p:nvSpPr>
        <p:spPr>
          <a:xfrm>
            <a:off x="2958541" y="2753664"/>
            <a:ext cx="617219" cy="372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4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天顶</a:t>
            </a:r>
            <a:endParaRPr lang="en-US" altLang="en-US" sz="2400" dirty="0"/>
          </a:p>
        </p:txBody>
      </p:sp>
      <p:grpSp>
        <p:nvGrpSpPr>
          <p:cNvPr id="364" name="group 364"/>
          <p:cNvGrpSpPr/>
          <p:nvPr/>
        </p:nvGrpSpPr>
        <p:grpSpPr>
          <a:xfrm rot="21600000">
            <a:off x="4152900" y="4079747"/>
            <a:ext cx="135635" cy="803020"/>
            <a:chOff x="0" y="0"/>
            <a:chExt cx="135635" cy="803020"/>
          </a:xfrm>
        </p:grpSpPr>
        <p:sp>
          <p:nvSpPr>
            <p:cNvPr id="1005" name="path"/>
            <p:cNvSpPr/>
            <p:nvPr/>
          </p:nvSpPr>
          <p:spPr>
            <a:xfrm>
              <a:off x="0" y="0"/>
              <a:ext cx="135508" cy="516508"/>
            </a:xfrm>
            <a:custGeom>
              <a:avLst/>
              <a:gdLst/>
              <a:ahLst/>
              <a:cxnLst/>
              <a:rect l="0" t="0" r="0" b="0"/>
              <a:pathLst>
                <a:path w="213" h="813">
                  <a:moveTo>
                    <a:pt x="20" y="20"/>
                  </a:moveTo>
                  <a:lnTo>
                    <a:pt x="42" y="75"/>
                  </a:lnTo>
                  <a:lnTo>
                    <a:pt x="52" y="100"/>
                  </a:lnTo>
                  <a:lnTo>
                    <a:pt x="65" y="127"/>
                  </a:lnTo>
                  <a:lnTo>
                    <a:pt x="75" y="155"/>
                  </a:lnTo>
                  <a:lnTo>
                    <a:pt x="85" y="180"/>
                  </a:lnTo>
                  <a:lnTo>
                    <a:pt x="92" y="205"/>
                  </a:lnTo>
                  <a:lnTo>
                    <a:pt x="102" y="230"/>
                  </a:lnTo>
                  <a:lnTo>
                    <a:pt x="110" y="252"/>
                  </a:lnTo>
                  <a:lnTo>
                    <a:pt x="117" y="277"/>
                  </a:lnTo>
                  <a:lnTo>
                    <a:pt x="125" y="300"/>
                  </a:lnTo>
                  <a:lnTo>
                    <a:pt x="132" y="322"/>
                  </a:lnTo>
                  <a:lnTo>
                    <a:pt x="137" y="345"/>
                  </a:lnTo>
                  <a:lnTo>
                    <a:pt x="145" y="367"/>
                  </a:lnTo>
                  <a:lnTo>
                    <a:pt x="150" y="392"/>
                  </a:lnTo>
                  <a:lnTo>
                    <a:pt x="155" y="417"/>
                  </a:lnTo>
                  <a:lnTo>
                    <a:pt x="160" y="445"/>
                  </a:lnTo>
                  <a:lnTo>
                    <a:pt x="165" y="477"/>
                  </a:lnTo>
                  <a:lnTo>
                    <a:pt x="167" y="507"/>
                  </a:lnTo>
                  <a:lnTo>
                    <a:pt x="172" y="540"/>
                  </a:lnTo>
                  <a:lnTo>
                    <a:pt x="175" y="572"/>
                  </a:lnTo>
                  <a:lnTo>
                    <a:pt x="180" y="605"/>
                  </a:lnTo>
                  <a:lnTo>
                    <a:pt x="182" y="632"/>
                  </a:lnTo>
                  <a:lnTo>
                    <a:pt x="185" y="657"/>
                  </a:lnTo>
                  <a:lnTo>
                    <a:pt x="187" y="680"/>
                  </a:lnTo>
                  <a:lnTo>
                    <a:pt x="187" y="700"/>
                  </a:lnTo>
                  <a:lnTo>
                    <a:pt x="190" y="717"/>
                  </a:lnTo>
                  <a:lnTo>
                    <a:pt x="190" y="735"/>
                  </a:lnTo>
                  <a:lnTo>
                    <a:pt x="192" y="765"/>
                  </a:lnTo>
                  <a:lnTo>
                    <a:pt x="192" y="792"/>
                  </a:lnTo>
                </a:path>
              </a:pathLst>
            </a:custGeom>
            <a:noFill/>
            <a:ln w="25907" cap="rnd">
              <a:solidFill>
                <a:srgbClr val="66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06" name="path"/>
            <p:cNvSpPr/>
            <p:nvPr/>
          </p:nvSpPr>
          <p:spPr>
            <a:xfrm>
              <a:off x="57911" y="490727"/>
              <a:ext cx="77723" cy="312293"/>
            </a:xfrm>
            <a:custGeom>
              <a:avLst/>
              <a:gdLst/>
              <a:ahLst/>
              <a:cxnLst/>
              <a:rect l="0" t="0" r="0" b="0"/>
              <a:pathLst>
                <a:path w="122" h="491">
                  <a:moveTo>
                    <a:pt x="102" y="20"/>
                  </a:moveTo>
                  <a:lnTo>
                    <a:pt x="92" y="83"/>
                  </a:lnTo>
                  <a:lnTo>
                    <a:pt x="84" y="143"/>
                  </a:lnTo>
                  <a:lnTo>
                    <a:pt x="74" y="203"/>
                  </a:lnTo>
                  <a:lnTo>
                    <a:pt x="69" y="233"/>
                  </a:lnTo>
                  <a:lnTo>
                    <a:pt x="64" y="261"/>
                  </a:lnTo>
                  <a:lnTo>
                    <a:pt x="60" y="288"/>
                  </a:lnTo>
                  <a:lnTo>
                    <a:pt x="52" y="316"/>
                  </a:lnTo>
                  <a:lnTo>
                    <a:pt x="42" y="368"/>
                  </a:lnTo>
                  <a:lnTo>
                    <a:pt x="32" y="421"/>
                  </a:lnTo>
                  <a:lnTo>
                    <a:pt x="20" y="471"/>
                  </a:lnTo>
                </a:path>
              </a:pathLst>
            </a:custGeom>
            <a:noFill/>
            <a:ln w="25907" cap="rnd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007" name="picture 10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154042" y="4103243"/>
            <a:ext cx="106298" cy="177419"/>
          </a:xfrm>
          <a:prstGeom prst="rect">
            <a:avLst/>
          </a:prstGeom>
        </p:spPr>
      </p:pic>
      <p:sp>
        <p:nvSpPr>
          <p:cNvPr id="1008" name="textbox 1008"/>
          <p:cNvSpPr/>
          <p:nvPr/>
        </p:nvSpPr>
        <p:spPr>
          <a:xfrm>
            <a:off x="4227501" y="4136990"/>
            <a:ext cx="377825" cy="349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16000"/>
              </a:lnSpc>
            </a:pPr>
            <a:endParaRPr lang="en-US" altLang="en-US" sz="1000" dirty="0"/>
          </a:p>
          <a:p>
            <a:pPr marL="256540" algn="l" defTabSz="-635" rtl="0" eaLnBrk="0">
              <a:lnSpc>
                <a:spcPts val="1255"/>
              </a:lnSpc>
              <a:spcBef>
                <a:spcPts val="5"/>
              </a:spcBef>
              <a:tabLst>
                <a:tab pos="291465" algn="l"/>
              </a:tabLst>
            </a:pPr>
            <a:r>
              <a:rPr sz="1000" spc="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1000" i="1" spc="-4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endParaRPr lang="en-US" altLang="en-US" sz="1000" dirty="0"/>
          </a:p>
        </p:txBody>
      </p:sp>
      <p:sp>
        <p:nvSpPr>
          <p:cNvPr id="1009" name="path"/>
          <p:cNvSpPr/>
          <p:nvPr/>
        </p:nvSpPr>
        <p:spPr>
          <a:xfrm>
            <a:off x="4081526" y="3665854"/>
            <a:ext cx="244982" cy="359029"/>
          </a:xfrm>
          <a:custGeom>
            <a:avLst/>
            <a:gdLst/>
            <a:ahLst/>
            <a:cxnLst/>
            <a:rect l="0" t="0" r="0" b="0"/>
            <a:pathLst>
              <a:path w="385" h="565">
                <a:moveTo>
                  <a:pt x="20" y="20"/>
                </a:moveTo>
                <a:lnTo>
                  <a:pt x="52" y="57"/>
                </a:lnTo>
                <a:lnTo>
                  <a:pt x="87" y="97"/>
                </a:lnTo>
                <a:moveTo>
                  <a:pt x="152" y="177"/>
                </a:moveTo>
                <a:lnTo>
                  <a:pt x="182" y="217"/>
                </a:lnTo>
                <a:lnTo>
                  <a:pt x="210" y="255"/>
                </a:lnTo>
                <a:lnTo>
                  <a:pt x="237" y="292"/>
                </a:lnTo>
                <a:lnTo>
                  <a:pt x="260" y="327"/>
                </a:lnTo>
                <a:lnTo>
                  <a:pt x="280" y="360"/>
                </a:lnTo>
                <a:lnTo>
                  <a:pt x="297" y="390"/>
                </a:lnTo>
                <a:lnTo>
                  <a:pt x="325" y="445"/>
                </a:lnTo>
                <a:lnTo>
                  <a:pt x="345" y="495"/>
                </a:lnTo>
                <a:lnTo>
                  <a:pt x="365" y="545"/>
                </a:lnTo>
              </a:path>
            </a:pathLst>
          </a:custGeom>
          <a:noFill/>
          <a:ln w="25907" cap="rnd">
            <a:solidFill>
              <a:srgbClr val="66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10" name="path"/>
          <p:cNvSpPr/>
          <p:nvPr/>
        </p:nvSpPr>
        <p:spPr>
          <a:xfrm>
            <a:off x="3775075" y="3427984"/>
            <a:ext cx="332358" cy="263778"/>
          </a:xfrm>
          <a:custGeom>
            <a:avLst/>
            <a:gdLst/>
            <a:ahLst/>
            <a:cxnLst/>
            <a:rect l="0" t="0" r="0" b="0"/>
            <a:pathLst>
              <a:path w="523" h="415">
                <a:moveTo>
                  <a:pt x="20" y="20"/>
                </a:moveTo>
                <a:lnTo>
                  <a:pt x="115" y="75"/>
                </a:lnTo>
                <a:lnTo>
                  <a:pt x="202" y="132"/>
                </a:lnTo>
                <a:lnTo>
                  <a:pt x="282" y="190"/>
                </a:lnTo>
                <a:lnTo>
                  <a:pt x="360" y="257"/>
                </a:lnTo>
                <a:lnTo>
                  <a:pt x="432" y="324"/>
                </a:lnTo>
                <a:lnTo>
                  <a:pt x="502" y="394"/>
                </a:lnTo>
              </a:path>
            </a:pathLst>
          </a:custGeom>
          <a:noFill/>
          <a:ln w="25907" cap="rnd">
            <a:solidFill>
              <a:srgbClr val="66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11" name="textbox 1011"/>
          <p:cNvSpPr/>
          <p:nvPr/>
        </p:nvSpPr>
        <p:spPr>
          <a:xfrm>
            <a:off x="4227501" y="4136990"/>
            <a:ext cx="304800" cy="3797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3000"/>
              </a:lnSpc>
            </a:pPr>
            <a:r>
              <a:rPr sz="2500" spc="610" dirty="0">
                <a:solidFill>
                  <a:srgbClr val="99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endParaRPr lang="en-US" altLang="en-US" sz="2500" dirty="0"/>
          </a:p>
        </p:txBody>
      </p:sp>
      <p:sp>
        <p:nvSpPr>
          <p:cNvPr id="1012" name="textbox 1012"/>
          <p:cNvSpPr/>
          <p:nvPr/>
        </p:nvSpPr>
        <p:spPr>
          <a:xfrm>
            <a:off x="3687401" y="3549140"/>
            <a:ext cx="237490" cy="4057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0000"/>
              </a:lnSpc>
            </a:pPr>
            <a:r>
              <a:rPr sz="31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Z</a:t>
            </a:r>
            <a:endParaRPr lang="en-US" altLang="en-US" sz="3100" dirty="0"/>
          </a:p>
        </p:txBody>
      </p:sp>
      <p:sp>
        <p:nvSpPr>
          <p:cNvPr id="1013" name="textbox 1013"/>
          <p:cNvSpPr/>
          <p:nvPr/>
        </p:nvSpPr>
        <p:spPr>
          <a:xfrm>
            <a:off x="7134504" y="2804566"/>
            <a:ext cx="243204" cy="305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6000"/>
              </a:lnSpc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endParaRPr lang="en-US" altLang="en-US" sz="2400" dirty="0"/>
          </a:p>
        </p:txBody>
      </p:sp>
      <p:sp>
        <p:nvSpPr>
          <p:cNvPr id="1014" name="path"/>
          <p:cNvSpPr/>
          <p:nvPr/>
        </p:nvSpPr>
        <p:spPr>
          <a:xfrm>
            <a:off x="6640067" y="6080759"/>
            <a:ext cx="297053" cy="149288"/>
          </a:xfrm>
          <a:custGeom>
            <a:avLst/>
            <a:gdLst/>
            <a:ahLst/>
            <a:cxnLst/>
            <a:rect l="0" t="0" r="0" b="0"/>
            <a:pathLst>
              <a:path w="467" h="235">
                <a:moveTo>
                  <a:pt x="20" y="214"/>
                </a:moveTo>
                <a:lnTo>
                  <a:pt x="22" y="207"/>
                </a:lnTo>
                <a:lnTo>
                  <a:pt x="22" y="204"/>
                </a:lnTo>
                <a:lnTo>
                  <a:pt x="27" y="199"/>
                </a:lnTo>
                <a:lnTo>
                  <a:pt x="30" y="194"/>
                </a:lnTo>
                <a:lnTo>
                  <a:pt x="35" y="189"/>
                </a:lnTo>
                <a:lnTo>
                  <a:pt x="42" y="184"/>
                </a:lnTo>
                <a:lnTo>
                  <a:pt x="50" y="177"/>
                </a:lnTo>
                <a:lnTo>
                  <a:pt x="60" y="169"/>
                </a:lnTo>
                <a:lnTo>
                  <a:pt x="72" y="162"/>
                </a:lnTo>
                <a:lnTo>
                  <a:pt x="85" y="152"/>
                </a:lnTo>
                <a:lnTo>
                  <a:pt x="102" y="144"/>
                </a:lnTo>
                <a:lnTo>
                  <a:pt x="117" y="135"/>
                </a:lnTo>
                <a:lnTo>
                  <a:pt x="137" y="122"/>
                </a:lnTo>
                <a:lnTo>
                  <a:pt x="157" y="112"/>
                </a:lnTo>
                <a:lnTo>
                  <a:pt x="177" y="102"/>
                </a:lnTo>
                <a:lnTo>
                  <a:pt x="190" y="97"/>
                </a:lnTo>
                <a:lnTo>
                  <a:pt x="202" y="92"/>
                </a:lnTo>
                <a:lnTo>
                  <a:pt x="217" y="87"/>
                </a:lnTo>
                <a:lnTo>
                  <a:pt x="232" y="82"/>
                </a:lnTo>
                <a:lnTo>
                  <a:pt x="247" y="75"/>
                </a:lnTo>
                <a:lnTo>
                  <a:pt x="264" y="70"/>
                </a:lnTo>
                <a:lnTo>
                  <a:pt x="297" y="57"/>
                </a:lnTo>
                <a:lnTo>
                  <a:pt x="312" y="52"/>
                </a:lnTo>
                <a:lnTo>
                  <a:pt x="327" y="47"/>
                </a:lnTo>
                <a:lnTo>
                  <a:pt x="342" y="42"/>
                </a:lnTo>
                <a:lnTo>
                  <a:pt x="357" y="37"/>
                </a:lnTo>
                <a:lnTo>
                  <a:pt x="369" y="32"/>
                </a:lnTo>
                <a:lnTo>
                  <a:pt x="382" y="27"/>
                </a:lnTo>
                <a:lnTo>
                  <a:pt x="394" y="22"/>
                </a:lnTo>
                <a:lnTo>
                  <a:pt x="402" y="20"/>
                </a:lnTo>
                <a:moveTo>
                  <a:pt x="123" y="207"/>
                </a:moveTo>
                <a:lnTo>
                  <a:pt x="138" y="192"/>
                </a:lnTo>
                <a:lnTo>
                  <a:pt x="153" y="177"/>
                </a:lnTo>
                <a:lnTo>
                  <a:pt x="168" y="162"/>
                </a:lnTo>
                <a:lnTo>
                  <a:pt x="186" y="150"/>
                </a:lnTo>
                <a:lnTo>
                  <a:pt x="201" y="135"/>
                </a:lnTo>
                <a:lnTo>
                  <a:pt x="211" y="130"/>
                </a:lnTo>
                <a:lnTo>
                  <a:pt x="221" y="125"/>
                </a:lnTo>
                <a:lnTo>
                  <a:pt x="229" y="118"/>
                </a:lnTo>
                <a:lnTo>
                  <a:pt x="239" y="113"/>
                </a:lnTo>
                <a:lnTo>
                  <a:pt x="249" y="108"/>
                </a:lnTo>
                <a:lnTo>
                  <a:pt x="259" y="103"/>
                </a:lnTo>
                <a:lnTo>
                  <a:pt x="269" y="98"/>
                </a:lnTo>
                <a:lnTo>
                  <a:pt x="279" y="95"/>
                </a:lnTo>
                <a:lnTo>
                  <a:pt x="291" y="91"/>
                </a:lnTo>
                <a:lnTo>
                  <a:pt x="301" y="88"/>
                </a:lnTo>
                <a:lnTo>
                  <a:pt x="312" y="83"/>
                </a:lnTo>
                <a:lnTo>
                  <a:pt x="324" y="81"/>
                </a:lnTo>
                <a:lnTo>
                  <a:pt x="347" y="76"/>
                </a:lnTo>
                <a:lnTo>
                  <a:pt x="372" y="71"/>
                </a:lnTo>
                <a:lnTo>
                  <a:pt x="397" y="66"/>
                </a:lnTo>
                <a:lnTo>
                  <a:pt x="422" y="63"/>
                </a:lnTo>
                <a:lnTo>
                  <a:pt x="447" y="58"/>
                </a:lnTo>
              </a:path>
            </a:pathLst>
          </a:custGeom>
          <a:noFill/>
          <a:ln w="25907" cap="rnd">
            <a:solidFill>
              <a:srgbClr val="99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15" name="textbox 1015"/>
          <p:cNvSpPr/>
          <p:nvPr/>
        </p:nvSpPr>
        <p:spPr>
          <a:xfrm>
            <a:off x="7295439" y="5853176"/>
            <a:ext cx="217804" cy="304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6000"/>
              </a:lnSpc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</a:t>
            </a:r>
            <a:endParaRPr lang="en-US" altLang="en-US" sz="2400" dirty="0"/>
          </a:p>
        </p:txBody>
      </p:sp>
      <p:sp>
        <p:nvSpPr>
          <p:cNvPr id="1016" name="path"/>
          <p:cNvSpPr/>
          <p:nvPr/>
        </p:nvSpPr>
        <p:spPr>
          <a:xfrm>
            <a:off x="3204972" y="3642359"/>
            <a:ext cx="375538" cy="103759"/>
          </a:xfrm>
          <a:custGeom>
            <a:avLst/>
            <a:gdLst/>
            <a:ahLst/>
            <a:cxnLst/>
            <a:rect l="0" t="0" r="0" b="0"/>
            <a:pathLst>
              <a:path w="591" h="163">
                <a:moveTo>
                  <a:pt x="20" y="20"/>
                </a:moveTo>
                <a:lnTo>
                  <a:pt x="103" y="25"/>
                </a:lnTo>
                <a:lnTo>
                  <a:pt x="180" y="35"/>
                </a:lnTo>
                <a:lnTo>
                  <a:pt x="263" y="48"/>
                </a:lnTo>
                <a:lnTo>
                  <a:pt x="343" y="65"/>
                </a:lnTo>
                <a:lnTo>
                  <a:pt x="418" y="88"/>
                </a:lnTo>
                <a:lnTo>
                  <a:pt x="496" y="113"/>
                </a:lnTo>
                <a:lnTo>
                  <a:pt x="571" y="143"/>
                </a:lnTo>
              </a:path>
            </a:pathLst>
          </a:custGeom>
          <a:noFill/>
          <a:ln w="25907" cap="rnd">
            <a:solidFill>
              <a:srgbClr val="66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17" name="path"/>
          <p:cNvSpPr/>
          <p:nvPr/>
        </p:nvSpPr>
        <p:spPr>
          <a:xfrm>
            <a:off x="3204972" y="3297936"/>
            <a:ext cx="408558" cy="76707"/>
          </a:xfrm>
          <a:custGeom>
            <a:avLst/>
            <a:gdLst/>
            <a:ahLst/>
            <a:cxnLst/>
            <a:rect l="0" t="0" r="0" b="0"/>
            <a:pathLst>
              <a:path w="643" h="120">
                <a:moveTo>
                  <a:pt x="20" y="22"/>
                </a:moveTo>
                <a:lnTo>
                  <a:pt x="88" y="20"/>
                </a:lnTo>
                <a:lnTo>
                  <a:pt x="155" y="20"/>
                </a:lnTo>
                <a:lnTo>
                  <a:pt x="230" y="27"/>
                </a:lnTo>
                <a:moveTo>
                  <a:pt x="408" y="52"/>
                </a:moveTo>
                <a:lnTo>
                  <a:pt x="515" y="75"/>
                </a:lnTo>
                <a:lnTo>
                  <a:pt x="623" y="100"/>
                </a:lnTo>
              </a:path>
            </a:pathLst>
          </a:custGeom>
          <a:noFill/>
          <a:ln w="25907" cap="rnd">
            <a:solidFill>
              <a:srgbClr val="66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18" name="path"/>
          <p:cNvSpPr/>
          <p:nvPr/>
        </p:nvSpPr>
        <p:spPr>
          <a:xfrm>
            <a:off x="3587623" y="3348736"/>
            <a:ext cx="213359" cy="105155"/>
          </a:xfrm>
          <a:custGeom>
            <a:avLst/>
            <a:gdLst/>
            <a:ahLst/>
            <a:cxnLst/>
            <a:rect l="0" t="0" r="0" b="0"/>
            <a:pathLst>
              <a:path w="335" h="165">
                <a:moveTo>
                  <a:pt x="20" y="20"/>
                </a:moveTo>
                <a:lnTo>
                  <a:pt x="72" y="37"/>
                </a:lnTo>
                <a:lnTo>
                  <a:pt x="122" y="55"/>
                </a:lnTo>
                <a:lnTo>
                  <a:pt x="172" y="75"/>
                </a:lnTo>
                <a:lnTo>
                  <a:pt x="220" y="97"/>
                </a:lnTo>
                <a:lnTo>
                  <a:pt x="270" y="120"/>
                </a:lnTo>
                <a:lnTo>
                  <a:pt x="315" y="145"/>
                </a:lnTo>
              </a:path>
            </a:pathLst>
          </a:custGeom>
          <a:noFill/>
          <a:ln w="25907" cap="rnd">
            <a:solidFill>
              <a:srgbClr val="66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19" name="textbox 1019"/>
          <p:cNvSpPr/>
          <p:nvPr/>
        </p:nvSpPr>
        <p:spPr>
          <a:xfrm>
            <a:off x="4231125" y="3439181"/>
            <a:ext cx="154939" cy="231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0000"/>
              </a:lnSpc>
            </a:pPr>
            <a:r>
              <a:rPr sz="17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endParaRPr lang="en-US" altLang="en-US" sz="1700" dirty="0"/>
          </a:p>
        </p:txBody>
      </p:sp>
      <p:pic>
        <p:nvPicPr>
          <p:cNvPr id="1020" name="picture 10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4219575" y="3868546"/>
            <a:ext cx="108838" cy="163195"/>
          </a:xfrm>
          <a:prstGeom prst="rect">
            <a:avLst/>
          </a:prstGeom>
        </p:spPr>
      </p:pic>
      <p:sp>
        <p:nvSpPr>
          <p:cNvPr id="1021" name="path"/>
          <p:cNvSpPr/>
          <p:nvPr/>
        </p:nvSpPr>
        <p:spPr>
          <a:xfrm>
            <a:off x="3921759" y="4028313"/>
            <a:ext cx="102107" cy="159258"/>
          </a:xfrm>
          <a:custGeom>
            <a:avLst/>
            <a:gdLst/>
            <a:ahLst/>
            <a:cxnLst/>
            <a:rect l="0" t="0" r="0" b="0"/>
            <a:pathLst>
              <a:path w="160" h="250">
                <a:moveTo>
                  <a:pt x="20" y="20"/>
                </a:moveTo>
                <a:lnTo>
                  <a:pt x="52" y="65"/>
                </a:lnTo>
                <a:lnTo>
                  <a:pt x="82" y="115"/>
                </a:lnTo>
                <a:lnTo>
                  <a:pt x="112" y="172"/>
                </a:lnTo>
                <a:lnTo>
                  <a:pt x="140" y="230"/>
                </a:lnTo>
              </a:path>
            </a:pathLst>
          </a:custGeom>
          <a:noFill/>
          <a:ln w="25907" cap="rnd">
            <a:solidFill>
              <a:srgbClr val="66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022" name="picture 10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4215891" y="4702809"/>
            <a:ext cx="72136" cy="169672"/>
          </a:xfrm>
          <a:prstGeom prst="rect">
            <a:avLst/>
          </a:prstGeom>
        </p:spPr>
      </p:pic>
      <p:grpSp>
        <p:nvGrpSpPr>
          <p:cNvPr id="366" name="group 366"/>
          <p:cNvGrpSpPr/>
          <p:nvPr/>
        </p:nvGrpSpPr>
        <p:grpSpPr>
          <a:xfrm rot="21600000">
            <a:off x="6859523" y="2676144"/>
            <a:ext cx="92964" cy="126492"/>
            <a:chOff x="0" y="0"/>
            <a:chExt cx="92964" cy="126492"/>
          </a:xfrm>
        </p:grpSpPr>
        <p:sp>
          <p:nvSpPr>
            <p:cNvPr id="1023" name="path"/>
            <p:cNvSpPr/>
            <p:nvPr/>
          </p:nvSpPr>
          <p:spPr>
            <a:xfrm>
              <a:off x="6095" y="6096"/>
              <a:ext cx="80772" cy="114300"/>
            </a:xfrm>
            <a:custGeom>
              <a:avLst/>
              <a:gdLst/>
              <a:ahLst/>
              <a:cxnLst/>
              <a:rect l="0" t="0" r="0" b="0"/>
              <a:pathLst>
                <a:path w="127" h="180">
                  <a:moveTo>
                    <a:pt x="127" y="22"/>
                  </a:moveTo>
                  <a:lnTo>
                    <a:pt x="122" y="30"/>
                  </a:lnTo>
                  <a:lnTo>
                    <a:pt x="119" y="35"/>
                  </a:lnTo>
                  <a:lnTo>
                    <a:pt x="114" y="40"/>
                  </a:lnTo>
                  <a:lnTo>
                    <a:pt x="112" y="42"/>
                  </a:lnTo>
                  <a:lnTo>
                    <a:pt x="107" y="45"/>
                  </a:lnTo>
                  <a:lnTo>
                    <a:pt x="102" y="47"/>
                  </a:lnTo>
                  <a:lnTo>
                    <a:pt x="99" y="47"/>
                  </a:lnTo>
                  <a:lnTo>
                    <a:pt x="94" y="47"/>
                  </a:lnTo>
                  <a:lnTo>
                    <a:pt x="92" y="45"/>
                  </a:lnTo>
                  <a:lnTo>
                    <a:pt x="87" y="42"/>
                  </a:lnTo>
                  <a:lnTo>
                    <a:pt x="82" y="40"/>
                  </a:lnTo>
                  <a:lnTo>
                    <a:pt x="79" y="37"/>
                  </a:lnTo>
                  <a:lnTo>
                    <a:pt x="72" y="30"/>
                  </a:lnTo>
                  <a:lnTo>
                    <a:pt x="64" y="22"/>
                  </a:lnTo>
                  <a:lnTo>
                    <a:pt x="54" y="15"/>
                  </a:lnTo>
                  <a:lnTo>
                    <a:pt x="47" y="7"/>
                  </a:lnTo>
                  <a:lnTo>
                    <a:pt x="44" y="5"/>
                  </a:lnTo>
                  <a:lnTo>
                    <a:pt x="39" y="2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0" y="0"/>
                  </a:lnTo>
                  <a:lnTo>
                    <a:pt x="15" y="2"/>
                  </a:lnTo>
                  <a:lnTo>
                    <a:pt x="12" y="5"/>
                  </a:lnTo>
                  <a:lnTo>
                    <a:pt x="7" y="10"/>
                  </a:lnTo>
                  <a:lnTo>
                    <a:pt x="5" y="15"/>
                  </a:lnTo>
                  <a:lnTo>
                    <a:pt x="0" y="22"/>
                  </a:lnTo>
                  <a:lnTo>
                    <a:pt x="0" y="157"/>
                  </a:lnTo>
                  <a:lnTo>
                    <a:pt x="5" y="150"/>
                  </a:lnTo>
                  <a:lnTo>
                    <a:pt x="7" y="145"/>
                  </a:lnTo>
                  <a:lnTo>
                    <a:pt x="12" y="140"/>
                  </a:lnTo>
                  <a:lnTo>
                    <a:pt x="15" y="137"/>
                  </a:lnTo>
                  <a:lnTo>
                    <a:pt x="20" y="135"/>
                  </a:lnTo>
                  <a:lnTo>
                    <a:pt x="25" y="132"/>
                  </a:lnTo>
                  <a:lnTo>
                    <a:pt x="27" y="132"/>
                  </a:lnTo>
                  <a:lnTo>
                    <a:pt x="32" y="132"/>
                  </a:lnTo>
                  <a:lnTo>
                    <a:pt x="34" y="135"/>
                  </a:lnTo>
                  <a:lnTo>
                    <a:pt x="39" y="137"/>
                  </a:lnTo>
                  <a:lnTo>
                    <a:pt x="44" y="140"/>
                  </a:lnTo>
                  <a:lnTo>
                    <a:pt x="47" y="142"/>
                  </a:lnTo>
                  <a:lnTo>
                    <a:pt x="54" y="150"/>
                  </a:lnTo>
                  <a:lnTo>
                    <a:pt x="64" y="157"/>
                  </a:lnTo>
                  <a:lnTo>
                    <a:pt x="72" y="165"/>
                  </a:lnTo>
                  <a:lnTo>
                    <a:pt x="79" y="172"/>
                  </a:lnTo>
                  <a:lnTo>
                    <a:pt x="82" y="175"/>
                  </a:lnTo>
                  <a:lnTo>
                    <a:pt x="87" y="177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9" y="180"/>
                  </a:lnTo>
                  <a:lnTo>
                    <a:pt x="102" y="180"/>
                  </a:lnTo>
                  <a:lnTo>
                    <a:pt x="107" y="180"/>
                  </a:lnTo>
                  <a:lnTo>
                    <a:pt x="112" y="177"/>
                  </a:lnTo>
                  <a:lnTo>
                    <a:pt x="114" y="175"/>
                  </a:lnTo>
                  <a:lnTo>
                    <a:pt x="119" y="170"/>
                  </a:lnTo>
                  <a:lnTo>
                    <a:pt x="122" y="165"/>
                  </a:lnTo>
                  <a:lnTo>
                    <a:pt x="127" y="157"/>
                  </a:lnTo>
                  <a:lnTo>
                    <a:pt x="127" y="22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24" name="path"/>
            <p:cNvSpPr/>
            <p:nvPr/>
          </p:nvSpPr>
          <p:spPr>
            <a:xfrm>
              <a:off x="0" y="0"/>
              <a:ext cx="92964" cy="126492"/>
            </a:xfrm>
            <a:custGeom>
              <a:avLst/>
              <a:gdLst/>
              <a:ahLst/>
              <a:cxnLst/>
              <a:rect l="0" t="0" r="0" b="0"/>
              <a:pathLst>
                <a:path w="146" h="199">
                  <a:moveTo>
                    <a:pt x="136" y="32"/>
                  </a:moveTo>
                  <a:lnTo>
                    <a:pt x="131" y="39"/>
                  </a:lnTo>
                  <a:lnTo>
                    <a:pt x="129" y="44"/>
                  </a:lnTo>
                  <a:lnTo>
                    <a:pt x="124" y="49"/>
                  </a:lnTo>
                  <a:lnTo>
                    <a:pt x="121" y="52"/>
                  </a:lnTo>
                  <a:lnTo>
                    <a:pt x="116" y="54"/>
                  </a:lnTo>
                  <a:lnTo>
                    <a:pt x="111" y="57"/>
                  </a:lnTo>
                  <a:lnTo>
                    <a:pt x="109" y="57"/>
                  </a:lnTo>
                  <a:lnTo>
                    <a:pt x="104" y="57"/>
                  </a:lnTo>
                  <a:lnTo>
                    <a:pt x="101" y="54"/>
                  </a:lnTo>
                  <a:lnTo>
                    <a:pt x="96" y="52"/>
                  </a:lnTo>
                  <a:lnTo>
                    <a:pt x="91" y="49"/>
                  </a:lnTo>
                  <a:lnTo>
                    <a:pt x="89" y="47"/>
                  </a:lnTo>
                  <a:lnTo>
                    <a:pt x="81" y="39"/>
                  </a:lnTo>
                  <a:lnTo>
                    <a:pt x="74" y="32"/>
                  </a:lnTo>
                  <a:lnTo>
                    <a:pt x="64" y="24"/>
                  </a:lnTo>
                  <a:lnTo>
                    <a:pt x="57" y="17"/>
                  </a:lnTo>
                  <a:lnTo>
                    <a:pt x="54" y="14"/>
                  </a:lnTo>
                  <a:lnTo>
                    <a:pt x="49" y="12"/>
                  </a:lnTo>
                  <a:lnTo>
                    <a:pt x="44" y="9"/>
                  </a:lnTo>
                  <a:lnTo>
                    <a:pt x="42" y="9"/>
                  </a:lnTo>
                  <a:lnTo>
                    <a:pt x="37" y="9"/>
                  </a:lnTo>
                  <a:lnTo>
                    <a:pt x="34" y="9"/>
                  </a:lnTo>
                  <a:lnTo>
                    <a:pt x="29" y="9"/>
                  </a:lnTo>
                  <a:lnTo>
                    <a:pt x="24" y="12"/>
                  </a:lnTo>
                  <a:lnTo>
                    <a:pt x="22" y="14"/>
                  </a:lnTo>
                  <a:lnTo>
                    <a:pt x="17" y="19"/>
                  </a:lnTo>
                  <a:lnTo>
                    <a:pt x="14" y="24"/>
                  </a:lnTo>
                  <a:lnTo>
                    <a:pt x="9" y="32"/>
                  </a:lnTo>
                  <a:lnTo>
                    <a:pt x="9" y="167"/>
                  </a:lnTo>
                  <a:lnTo>
                    <a:pt x="14" y="159"/>
                  </a:lnTo>
                  <a:lnTo>
                    <a:pt x="17" y="154"/>
                  </a:lnTo>
                  <a:lnTo>
                    <a:pt x="22" y="149"/>
                  </a:lnTo>
                  <a:lnTo>
                    <a:pt x="24" y="147"/>
                  </a:lnTo>
                  <a:lnTo>
                    <a:pt x="29" y="144"/>
                  </a:lnTo>
                  <a:lnTo>
                    <a:pt x="34" y="142"/>
                  </a:lnTo>
                  <a:lnTo>
                    <a:pt x="37" y="142"/>
                  </a:lnTo>
                  <a:lnTo>
                    <a:pt x="42" y="142"/>
                  </a:lnTo>
                  <a:lnTo>
                    <a:pt x="44" y="144"/>
                  </a:lnTo>
                  <a:lnTo>
                    <a:pt x="49" y="147"/>
                  </a:lnTo>
                  <a:lnTo>
                    <a:pt x="54" y="149"/>
                  </a:lnTo>
                  <a:lnTo>
                    <a:pt x="57" y="152"/>
                  </a:lnTo>
                  <a:lnTo>
                    <a:pt x="64" y="159"/>
                  </a:lnTo>
                  <a:lnTo>
                    <a:pt x="74" y="167"/>
                  </a:lnTo>
                  <a:lnTo>
                    <a:pt x="81" y="174"/>
                  </a:lnTo>
                  <a:lnTo>
                    <a:pt x="89" y="182"/>
                  </a:lnTo>
                  <a:lnTo>
                    <a:pt x="91" y="184"/>
                  </a:lnTo>
                  <a:lnTo>
                    <a:pt x="96" y="187"/>
                  </a:lnTo>
                  <a:lnTo>
                    <a:pt x="101" y="189"/>
                  </a:lnTo>
                  <a:lnTo>
                    <a:pt x="104" y="189"/>
                  </a:lnTo>
                  <a:lnTo>
                    <a:pt x="109" y="189"/>
                  </a:lnTo>
                  <a:lnTo>
                    <a:pt x="111" y="189"/>
                  </a:lnTo>
                  <a:lnTo>
                    <a:pt x="116" y="189"/>
                  </a:lnTo>
                  <a:lnTo>
                    <a:pt x="121" y="187"/>
                  </a:lnTo>
                  <a:lnTo>
                    <a:pt x="124" y="184"/>
                  </a:lnTo>
                  <a:lnTo>
                    <a:pt x="129" y="179"/>
                  </a:lnTo>
                  <a:lnTo>
                    <a:pt x="131" y="174"/>
                  </a:lnTo>
                  <a:lnTo>
                    <a:pt x="136" y="167"/>
                  </a:lnTo>
                  <a:lnTo>
                    <a:pt x="136" y="32"/>
                  </a:lnTo>
                </a:path>
              </a:pathLst>
            </a:custGeom>
            <a:noFill/>
            <a:ln w="1219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025" name="textbox 1025"/>
          <p:cNvSpPr/>
          <p:nvPr/>
        </p:nvSpPr>
        <p:spPr>
          <a:xfrm>
            <a:off x="8639429" y="209595"/>
            <a:ext cx="122554" cy="1473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100000"/>
              </a:lnSpc>
            </a:pP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理</a:t>
            </a:r>
            <a:endParaRPr lang="en-US" altLang="en-US" sz="800" dirty="0"/>
          </a:p>
        </p:txBody>
      </p:sp>
      <p:grpSp>
        <p:nvGrpSpPr>
          <p:cNvPr id="368" name="group 368"/>
          <p:cNvGrpSpPr/>
          <p:nvPr/>
        </p:nvGrpSpPr>
        <p:grpSpPr>
          <a:xfrm rot="21600000">
            <a:off x="6986016" y="5644896"/>
            <a:ext cx="24383" cy="371856"/>
            <a:chOff x="0" y="0"/>
            <a:chExt cx="24383" cy="371856"/>
          </a:xfrm>
        </p:grpSpPr>
        <p:sp>
          <p:nvSpPr>
            <p:cNvPr id="1026" name="path"/>
            <p:cNvSpPr/>
            <p:nvPr/>
          </p:nvSpPr>
          <p:spPr>
            <a:xfrm>
              <a:off x="6095" y="6096"/>
              <a:ext cx="12192" cy="359663"/>
            </a:xfrm>
            <a:custGeom>
              <a:avLst/>
              <a:gdLst/>
              <a:ahLst/>
              <a:cxnLst/>
              <a:rect l="0" t="0" r="0" b="0"/>
              <a:pathLst>
                <a:path w="19" h="566">
                  <a:moveTo>
                    <a:pt x="0" y="566"/>
                  </a:moveTo>
                  <a:lnTo>
                    <a:pt x="19" y="566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56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27" name="path"/>
            <p:cNvSpPr/>
            <p:nvPr/>
          </p:nvSpPr>
          <p:spPr>
            <a:xfrm>
              <a:off x="0" y="0"/>
              <a:ext cx="24383" cy="371856"/>
            </a:xfrm>
            <a:custGeom>
              <a:avLst/>
              <a:gdLst/>
              <a:ahLst/>
              <a:cxnLst/>
              <a:rect l="0" t="0" r="0" b="0"/>
              <a:pathLst>
                <a:path w="38" h="585">
                  <a:moveTo>
                    <a:pt x="9" y="576"/>
                  </a:moveTo>
                  <a:lnTo>
                    <a:pt x="28" y="576"/>
                  </a:lnTo>
                  <a:lnTo>
                    <a:pt x="28" y="9"/>
                  </a:lnTo>
                  <a:lnTo>
                    <a:pt x="9" y="9"/>
                  </a:lnTo>
                  <a:lnTo>
                    <a:pt x="9" y="576"/>
                  </a:lnTo>
                  <a:close/>
                </a:path>
              </a:pathLst>
            </a:custGeom>
            <a:noFill/>
            <a:ln w="12192" cap="flat">
              <a:solidFill>
                <a:srgbClr val="FFFF66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028" name="path"/>
          <p:cNvSpPr/>
          <p:nvPr/>
        </p:nvSpPr>
        <p:spPr>
          <a:xfrm>
            <a:off x="3777107" y="3867911"/>
            <a:ext cx="78358" cy="76708"/>
          </a:xfrm>
          <a:custGeom>
            <a:avLst/>
            <a:gdLst/>
            <a:ahLst/>
            <a:cxnLst/>
            <a:rect l="0" t="0" r="0" b="0"/>
            <a:pathLst>
              <a:path w="123" h="120">
                <a:moveTo>
                  <a:pt x="20" y="20"/>
                </a:moveTo>
                <a:lnTo>
                  <a:pt x="62" y="60"/>
                </a:lnTo>
                <a:lnTo>
                  <a:pt x="102" y="100"/>
                </a:lnTo>
              </a:path>
            </a:pathLst>
          </a:custGeom>
          <a:noFill/>
          <a:ln w="25907" cap="rnd">
            <a:solidFill>
              <a:srgbClr val="66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29" name="path"/>
          <p:cNvSpPr/>
          <p:nvPr/>
        </p:nvSpPr>
        <p:spPr>
          <a:xfrm>
            <a:off x="3338321" y="3302635"/>
            <a:ext cx="138684" cy="41782"/>
          </a:xfrm>
          <a:custGeom>
            <a:avLst/>
            <a:gdLst/>
            <a:ahLst/>
            <a:cxnLst/>
            <a:rect l="0" t="0" r="0" b="0"/>
            <a:pathLst>
              <a:path w="218" h="65">
                <a:moveTo>
                  <a:pt x="20" y="20"/>
                </a:moveTo>
                <a:lnTo>
                  <a:pt x="60" y="22"/>
                </a:lnTo>
                <a:lnTo>
                  <a:pt x="103" y="30"/>
                </a:lnTo>
                <a:lnTo>
                  <a:pt x="150" y="37"/>
                </a:lnTo>
                <a:lnTo>
                  <a:pt x="198" y="45"/>
                </a:lnTo>
              </a:path>
            </a:pathLst>
          </a:custGeom>
          <a:noFill/>
          <a:ln w="25907" cap="rnd">
            <a:solidFill>
              <a:srgbClr val="66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30" name="path"/>
          <p:cNvSpPr/>
          <p:nvPr/>
        </p:nvSpPr>
        <p:spPr>
          <a:xfrm>
            <a:off x="4124452" y="3715004"/>
            <a:ext cx="67182" cy="76708"/>
          </a:xfrm>
          <a:custGeom>
            <a:avLst/>
            <a:gdLst/>
            <a:ahLst/>
            <a:cxnLst/>
            <a:rect l="0" t="0" r="0" b="0"/>
            <a:pathLst>
              <a:path w="105" h="120">
                <a:moveTo>
                  <a:pt x="20" y="20"/>
                </a:moveTo>
                <a:lnTo>
                  <a:pt x="85" y="100"/>
                </a:lnTo>
              </a:path>
            </a:pathLst>
          </a:custGeom>
          <a:noFill/>
          <a:ln w="25907" cap="rnd">
            <a:solidFill>
              <a:srgbClr val="66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370" name="group 370"/>
          <p:cNvGrpSpPr/>
          <p:nvPr/>
        </p:nvGrpSpPr>
        <p:grpSpPr>
          <a:xfrm rot="21600000">
            <a:off x="3203448" y="4559808"/>
            <a:ext cx="42672" cy="47243"/>
            <a:chOff x="0" y="0"/>
            <a:chExt cx="42672" cy="47243"/>
          </a:xfrm>
        </p:grpSpPr>
        <p:sp>
          <p:nvSpPr>
            <p:cNvPr id="1031" name="path"/>
            <p:cNvSpPr/>
            <p:nvPr/>
          </p:nvSpPr>
          <p:spPr>
            <a:xfrm>
              <a:off x="6095" y="6095"/>
              <a:ext cx="30480" cy="35051"/>
            </a:xfrm>
            <a:custGeom>
              <a:avLst/>
              <a:gdLst/>
              <a:ahLst/>
              <a:cxnLst/>
              <a:rect l="0" t="0" r="0" b="0"/>
              <a:pathLst>
                <a:path w="48" h="55">
                  <a:moveTo>
                    <a:pt x="0" y="27"/>
                  </a:moveTo>
                  <a:cubicBezTo>
                    <a:pt x="0" y="12"/>
                    <a:pt x="10" y="0"/>
                    <a:pt x="23" y="0"/>
                  </a:cubicBezTo>
                  <a:cubicBezTo>
                    <a:pt x="37" y="0"/>
                    <a:pt x="48" y="12"/>
                    <a:pt x="48" y="27"/>
                  </a:cubicBezTo>
                  <a:cubicBezTo>
                    <a:pt x="48" y="42"/>
                    <a:pt x="37" y="55"/>
                    <a:pt x="23" y="55"/>
                  </a:cubicBezTo>
                  <a:cubicBezTo>
                    <a:pt x="10" y="55"/>
                    <a:pt x="0" y="42"/>
                    <a:pt x="0" y="27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32" name="path"/>
            <p:cNvSpPr/>
            <p:nvPr/>
          </p:nvSpPr>
          <p:spPr>
            <a:xfrm>
              <a:off x="0" y="0"/>
              <a:ext cx="42672" cy="47243"/>
            </a:xfrm>
            <a:custGeom>
              <a:avLst/>
              <a:gdLst/>
              <a:ahLst/>
              <a:cxnLst/>
              <a:rect l="0" t="0" r="0" b="0"/>
              <a:pathLst>
                <a:path w="67" h="74">
                  <a:moveTo>
                    <a:pt x="9" y="37"/>
                  </a:moveTo>
                  <a:cubicBezTo>
                    <a:pt x="9" y="21"/>
                    <a:pt x="20" y="9"/>
                    <a:pt x="33" y="9"/>
                  </a:cubicBezTo>
                  <a:cubicBezTo>
                    <a:pt x="46" y="9"/>
                    <a:pt x="57" y="21"/>
                    <a:pt x="57" y="37"/>
                  </a:cubicBezTo>
                  <a:cubicBezTo>
                    <a:pt x="57" y="52"/>
                    <a:pt x="46" y="64"/>
                    <a:pt x="33" y="64"/>
                  </a:cubicBezTo>
                  <a:cubicBezTo>
                    <a:pt x="20" y="64"/>
                    <a:pt x="9" y="52"/>
                    <a:pt x="9" y="37"/>
                  </a:cubicBezTo>
                </a:path>
              </a:pathLst>
            </a:custGeom>
            <a:noFill/>
            <a:ln w="12192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3182874"/>
          </a:xfrm>
          <a:prstGeom prst="rect">
            <a:avLst/>
          </a:prstGeom>
        </p:spPr>
      </p:pic>
      <p:sp>
        <p:nvSpPr>
          <p:cNvPr id="51" name="textbox 51"/>
          <p:cNvSpPr/>
          <p:nvPr/>
        </p:nvSpPr>
        <p:spPr>
          <a:xfrm>
            <a:off x="109087" y="92905"/>
            <a:ext cx="7872730" cy="28428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9000"/>
              </a:lnSpc>
            </a:pPr>
            <a:endParaRPr lang="en-US" altLang="en-US" sz="100" dirty="0"/>
          </a:p>
          <a:p>
            <a:pPr marL="241935" algn="l" defTabSz="-635" rtl="0" eaLnBrk="0">
              <a:lnSpc>
                <a:spcPct val="96000"/>
              </a:lnSpc>
            </a:pPr>
            <a:r>
              <a:rPr sz="3600" spc="90" dirty="0">
                <a:ln w="13072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(一)</a:t>
            </a:r>
            <a:r>
              <a:rPr sz="3600" spc="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600" spc="90" dirty="0">
                <a:ln w="13072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.天文地理坐标(</a:t>
            </a:r>
            <a:r>
              <a:rPr sz="3200" spc="90" dirty="0">
                <a:ln w="11634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大地水准面</a:t>
            </a:r>
            <a:r>
              <a:rPr sz="3200" spc="40" dirty="0">
                <a:ln w="11634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endParaRPr lang="en-US" altLang="en-US" sz="3200" dirty="0"/>
          </a:p>
          <a:p>
            <a:pPr marL="594995" indent="-77470" algn="l" defTabSz="-635" rtl="0" eaLnBrk="0">
              <a:lnSpc>
                <a:spcPct val="121000"/>
              </a:lnSpc>
              <a:spcBef>
                <a:spcPts val="1280"/>
              </a:spcBef>
            </a:pPr>
            <a:r>
              <a:rPr sz="3600" spc="-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经度</a:t>
            </a:r>
            <a:r>
              <a:rPr sz="3600" spc="-110" dirty="0">
                <a:ln w="1306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入</a:t>
            </a:r>
            <a:r>
              <a:rPr sz="3600" spc="-110" dirty="0">
                <a:ln w="1306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：</a:t>
            </a:r>
            <a:r>
              <a:rPr sz="3600" spc="-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r>
              <a:rPr sz="36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~</a:t>
            </a:r>
            <a:r>
              <a:rPr sz="3600" spc="-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180，纬度</a:t>
            </a:r>
            <a:r>
              <a:rPr sz="3600" spc="-40" dirty="0">
                <a:ln w="1306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3600" spc="-110" dirty="0">
                <a:ln w="1306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：</a:t>
            </a:r>
            <a:r>
              <a:rPr sz="3600" spc="-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r>
              <a:rPr sz="36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~</a:t>
            </a:r>
            <a:r>
              <a:rPr sz="3600" spc="-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90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</a:t>
            </a:r>
            <a:r>
              <a:rPr sz="3200" spc="1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◆</a:t>
            </a:r>
            <a:r>
              <a:rPr sz="3200" spc="1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</a:t>
            </a:r>
            <a:r>
              <a:rPr sz="32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天文测量方法测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定。</a:t>
            </a:r>
            <a:endParaRPr lang="en-US" altLang="en-US" sz="3200" dirty="0"/>
          </a:p>
          <a:p>
            <a:pPr algn="l" defTabSz="-635" rtl="0" eaLnBrk="0">
              <a:lnSpc>
                <a:spcPct val="14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900" dirty="0"/>
          </a:p>
          <a:p>
            <a:pPr marL="241300" algn="l" defTabSz="-635" rtl="0" eaLnBrk="0">
              <a:lnSpc>
                <a:spcPct val="95000"/>
              </a:lnSpc>
              <a:spcBef>
                <a:spcPts val="0"/>
              </a:spcBef>
            </a:pPr>
            <a:r>
              <a:rPr sz="3600" spc="80" dirty="0">
                <a:ln w="13072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(二)、大地地理坐标系</a:t>
            </a:r>
            <a:r>
              <a:rPr sz="3600" spc="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80" dirty="0">
                <a:ln w="11634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(大地水准</a:t>
            </a:r>
            <a:r>
              <a:rPr sz="3200" spc="50" dirty="0">
                <a:ln w="11634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面</a:t>
            </a:r>
            <a:r>
              <a:rPr sz="3200" spc="0" dirty="0">
                <a:ln w="11634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endParaRPr lang="en-US" altLang="en-US" sz="3200" dirty="0"/>
          </a:p>
        </p:txBody>
      </p:sp>
      <p:sp>
        <p:nvSpPr>
          <p:cNvPr id="52" name="textbox 52"/>
          <p:cNvSpPr/>
          <p:nvPr/>
        </p:nvSpPr>
        <p:spPr>
          <a:xfrm>
            <a:off x="502272" y="3130880"/>
            <a:ext cx="4225925" cy="3535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4605" algn="l" defTabSz="-635" rtl="0" eaLnBrk="0">
              <a:lnSpc>
                <a:spcPts val="4380"/>
              </a:lnSpc>
            </a:pPr>
            <a:r>
              <a:rPr sz="3600" spc="-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经度</a:t>
            </a:r>
            <a:r>
              <a:rPr sz="3600" spc="-30" dirty="0">
                <a:ln w="1306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L</a:t>
            </a:r>
            <a:r>
              <a:rPr sz="3600" spc="-100" dirty="0">
                <a:ln w="1306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：</a:t>
            </a:r>
            <a:r>
              <a:rPr sz="3600" spc="-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r>
              <a:rPr sz="36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~</a:t>
            </a:r>
            <a:r>
              <a:rPr sz="3600" spc="-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180</a:t>
            </a:r>
            <a:endParaRPr lang="en-US" altLang="en-US" sz="3600" dirty="0"/>
          </a:p>
          <a:p>
            <a:pPr marL="12700" algn="l" defTabSz="-635" rtl="0" eaLnBrk="0">
              <a:lnSpc>
                <a:spcPct val="90000"/>
              </a:lnSpc>
              <a:spcBef>
                <a:spcPts val="350"/>
              </a:spcBef>
            </a:pPr>
            <a:r>
              <a:rPr sz="35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纬度</a:t>
            </a:r>
            <a:r>
              <a:rPr sz="3500" spc="0" dirty="0">
                <a:ln w="1270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3500" spc="-40" dirty="0">
                <a:ln w="1270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：</a:t>
            </a:r>
            <a:r>
              <a:rPr sz="35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r>
              <a:rPr sz="35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~</a:t>
            </a:r>
            <a:r>
              <a:rPr sz="35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9</a:t>
            </a:r>
            <a:r>
              <a:rPr sz="35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endParaRPr lang="en-US" altLang="en-US" sz="3500" dirty="0"/>
          </a:p>
          <a:p>
            <a:pPr marL="201930" algn="l" defTabSz="-635" rtl="0" eaLnBrk="0">
              <a:lnSpc>
                <a:spcPct val="88000"/>
              </a:lnSpc>
              <a:spcBef>
                <a:spcPts val="30"/>
              </a:spcBef>
            </a:pPr>
            <a:r>
              <a:rPr sz="3000" spc="-7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◆大地测量</a:t>
            </a:r>
            <a:r>
              <a:rPr sz="300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方法测</a:t>
            </a:r>
            <a:r>
              <a:rPr sz="30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定</a:t>
            </a:r>
            <a:r>
              <a:rPr sz="3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3400" dirty="0"/>
          </a:p>
          <a:p>
            <a:pPr algn="l" defTabSz="-635" rtl="0" eaLnBrk="0">
              <a:lnSpc>
                <a:spcPct val="127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800" dirty="0"/>
          </a:p>
          <a:p>
            <a:pPr marL="340995" indent="-1905" algn="l" defTabSz="-635" rtl="0" eaLnBrk="0">
              <a:lnSpc>
                <a:spcPct val="113000"/>
              </a:lnSpc>
              <a:spcBef>
                <a:spcPts val="0"/>
              </a:spcBef>
            </a:pPr>
            <a:r>
              <a:rPr sz="3200" spc="-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名词：首子午线</a:t>
            </a:r>
            <a:r>
              <a:rPr sz="32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</a:t>
            </a:r>
            <a:r>
              <a:rPr sz="3200" spc="-2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东经、西经；赤道</a:t>
            </a:r>
            <a:r>
              <a:rPr sz="3200" spc="-2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3200" spc="-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北纬、南纬</a:t>
            </a:r>
            <a:r>
              <a:rPr sz="320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3200" dirty="0"/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026151" y="3316208"/>
            <a:ext cx="4028858" cy="339804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372" name="group 372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1034" name="picture 103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pic>
          <p:nvPicPr>
            <p:cNvPr id="1035" name="picture 10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2264664" y="48768"/>
              <a:ext cx="5209794" cy="1226057"/>
            </a:xfrm>
            <a:prstGeom prst="rect">
              <a:avLst/>
            </a:prstGeom>
          </p:spPr>
        </p:pic>
        <p:pic>
          <p:nvPicPr>
            <p:cNvPr id="1036" name="picture 10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230124" y="1264920"/>
              <a:ext cx="575309" cy="598170"/>
            </a:xfrm>
            <a:prstGeom prst="rect">
              <a:avLst/>
            </a:prstGeom>
          </p:spPr>
        </p:pic>
        <p:sp>
          <p:nvSpPr>
            <p:cNvPr id="1037" name="textbox 1037"/>
            <p:cNvSpPr/>
            <p:nvPr/>
          </p:nvSpPr>
          <p:spPr>
            <a:xfrm>
              <a:off x="408088" y="308732"/>
              <a:ext cx="6700519" cy="137985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67000"/>
                </a:lnSpc>
              </a:pPr>
              <a:endParaRPr lang="en-US" altLang="en-US" sz="100" dirty="0"/>
            </a:p>
            <a:p>
              <a:pPr algn="r" defTabSz="-635" rtl="0" eaLnBrk="0">
                <a:lnSpc>
                  <a:spcPct val="95000"/>
                </a:lnSpc>
              </a:pPr>
              <a:r>
                <a:rPr sz="4400" spc="-10" dirty="0">
                  <a:ln w="15980" cap="flat" cmpd="sng">
                    <a:solidFill>
                      <a:srgbClr val="E5E5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E5E5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经纬仪的基本结构</a:t>
              </a:r>
              <a:endParaRPr lang="en-US" altLang="en-US" sz="4400" dirty="0"/>
            </a:p>
            <a:p>
              <a:pPr algn="l" defTabSz="-635" rtl="0" eaLnBrk="0">
                <a:lnSpc>
                  <a:spcPct val="125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25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0000"/>
                </a:lnSpc>
              </a:pPr>
              <a:endParaRPr lang="en-US" altLang="en-US" sz="500" dirty="0"/>
            </a:p>
            <a:p>
              <a:pPr marL="12700" algn="l" defTabSz="-635" rtl="0" eaLnBrk="0">
                <a:lnSpc>
                  <a:spcPct val="76000"/>
                </a:lnSpc>
              </a:pPr>
              <a:r>
                <a:rPr sz="2200" spc="0" dirty="0">
                  <a:solidFill>
                    <a:srgbClr val="FFCC00">
                      <a:alpha val="100000"/>
                    </a:srgbClr>
                  </a:solidFill>
                  <a:latin typeface="Wingdings" charset="2"/>
                  <a:ea typeface="Wingdings" charset="2"/>
                  <a:cs typeface="Wingdings" charset="2"/>
                </a:rPr>
                <a:t>1</a:t>
              </a:r>
              <a:endParaRPr lang="en-US" altLang="en-US" sz="2200" dirty="0"/>
            </a:p>
          </p:txBody>
        </p:sp>
      </p:grpSp>
      <p:pic>
        <p:nvPicPr>
          <p:cNvPr id="1038" name="picture 10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743200" y="918882"/>
            <a:ext cx="6393053" cy="5931433"/>
          </a:xfrm>
          <a:prstGeom prst="rect">
            <a:avLst/>
          </a:prstGeom>
        </p:spPr>
      </p:pic>
      <p:grpSp>
        <p:nvGrpSpPr>
          <p:cNvPr id="374" name="group 374"/>
          <p:cNvGrpSpPr/>
          <p:nvPr/>
        </p:nvGrpSpPr>
        <p:grpSpPr>
          <a:xfrm rot="21600000">
            <a:off x="487680" y="1060704"/>
            <a:ext cx="3801617" cy="899921"/>
            <a:chOff x="0" y="0"/>
            <a:chExt cx="3801617" cy="899921"/>
          </a:xfrm>
        </p:grpSpPr>
        <p:pic>
          <p:nvPicPr>
            <p:cNvPr id="1039" name="picture 10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3801617" cy="899921"/>
            </a:xfrm>
            <a:prstGeom prst="rect">
              <a:avLst/>
            </a:prstGeom>
          </p:spPr>
        </p:pic>
        <p:sp>
          <p:nvSpPr>
            <p:cNvPr id="1040" name="textbox 1040"/>
            <p:cNvSpPr/>
            <p:nvPr/>
          </p:nvSpPr>
          <p:spPr>
            <a:xfrm>
              <a:off x="-12700" y="-12700"/>
              <a:ext cx="3827145" cy="98361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9000"/>
                </a:lnSpc>
              </a:pPr>
              <a:endParaRPr lang="en-US" altLang="en-US" sz="1000" dirty="0"/>
            </a:p>
            <a:p>
              <a:pPr marL="285750" algn="l" defTabSz="-635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3200" spc="-1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望远镜可以</a:t>
              </a:r>
              <a:r>
                <a:rPr sz="3200" spc="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在竖直</a:t>
              </a:r>
              <a:endParaRPr lang="en-US" altLang="en-US" sz="3200" dirty="0"/>
            </a:p>
          </p:txBody>
        </p:sp>
      </p:grpSp>
      <p:pic>
        <p:nvPicPr>
          <p:cNvPr id="1041" name="picture 10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87680" y="1513332"/>
            <a:ext cx="3798570" cy="896873"/>
          </a:xfrm>
          <a:prstGeom prst="rect">
            <a:avLst/>
          </a:prstGeom>
        </p:spPr>
      </p:pic>
      <p:grpSp>
        <p:nvGrpSpPr>
          <p:cNvPr id="376" name="group 376"/>
          <p:cNvGrpSpPr/>
          <p:nvPr/>
        </p:nvGrpSpPr>
        <p:grpSpPr>
          <a:xfrm rot="21600000">
            <a:off x="3755135" y="1557527"/>
            <a:ext cx="802385" cy="896873"/>
            <a:chOff x="0" y="0"/>
            <a:chExt cx="802385" cy="896873"/>
          </a:xfrm>
        </p:grpSpPr>
        <p:pic>
          <p:nvPicPr>
            <p:cNvPr id="1042" name="picture 10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802385" cy="896873"/>
            </a:xfrm>
            <a:prstGeom prst="rect">
              <a:avLst/>
            </a:prstGeom>
          </p:spPr>
        </p:pic>
        <p:sp>
          <p:nvSpPr>
            <p:cNvPr id="1043" name="textbox 1043"/>
            <p:cNvSpPr/>
            <p:nvPr/>
          </p:nvSpPr>
          <p:spPr>
            <a:xfrm>
              <a:off x="-12700" y="-12700"/>
              <a:ext cx="828039" cy="104711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64000"/>
                </a:lnSpc>
              </a:pPr>
              <a:endParaRPr lang="en-US" altLang="en-US" sz="1000" dirty="0"/>
            </a:p>
            <a:p>
              <a:pPr marL="292100" algn="l" defTabSz="-635" rtl="0" eaLnBrk="0">
                <a:lnSpc>
                  <a:spcPts val="3920"/>
                </a:lnSpc>
              </a:pPr>
              <a:r>
                <a:rPr sz="3200" b="1" spc="10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+</a:t>
              </a:r>
              <a:endParaRPr lang="en-US" altLang="en-US" sz="3200" dirty="0"/>
            </a:p>
          </p:txBody>
        </p:sp>
      </p:grpSp>
      <p:sp>
        <p:nvSpPr>
          <p:cNvPr id="1044" name="textbox 1044"/>
          <p:cNvSpPr/>
          <p:nvPr/>
        </p:nvSpPr>
        <p:spPr>
          <a:xfrm>
            <a:off x="474980" y="1500632"/>
            <a:ext cx="3824604" cy="978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38000"/>
              </a:lnSpc>
            </a:pPr>
            <a:endParaRPr lang="en-US" altLang="en-US" sz="1000" dirty="0"/>
          </a:p>
          <a:p>
            <a:pPr marL="282575" algn="l" defTabSz="-635" rtl="0" eaLnBrk="0">
              <a:lnSpc>
                <a:spcPct val="95000"/>
              </a:lnSpc>
              <a:spcBef>
                <a:spcPts val="5"/>
              </a:spcBef>
            </a:pPr>
            <a:r>
              <a:rPr sz="3200" spc="-10" dirty="0">
                <a:ln w="11634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面内</a:t>
            </a:r>
            <a:r>
              <a:rPr sz="3200" spc="0" dirty="0">
                <a:ln w="11634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转动。望远镜</a:t>
            </a:r>
            <a:endParaRPr lang="en-US" altLang="en-US" sz="3200" dirty="0"/>
          </a:p>
        </p:txBody>
      </p:sp>
      <p:pic>
        <p:nvPicPr>
          <p:cNvPr id="1045" name="picture 10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487680" y="2001012"/>
            <a:ext cx="1347978" cy="896873"/>
          </a:xfrm>
          <a:prstGeom prst="rect">
            <a:avLst/>
          </a:prstGeom>
        </p:spPr>
      </p:pic>
      <p:grpSp>
        <p:nvGrpSpPr>
          <p:cNvPr id="378" name="group 378"/>
          <p:cNvGrpSpPr/>
          <p:nvPr/>
        </p:nvGrpSpPr>
        <p:grpSpPr>
          <a:xfrm rot="21600000">
            <a:off x="1304543" y="2045208"/>
            <a:ext cx="802386" cy="896873"/>
            <a:chOff x="0" y="0"/>
            <a:chExt cx="802386" cy="896873"/>
          </a:xfrm>
        </p:grpSpPr>
        <p:pic>
          <p:nvPicPr>
            <p:cNvPr id="1046" name="picture 104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802386" cy="896873"/>
            </a:xfrm>
            <a:prstGeom prst="rect">
              <a:avLst/>
            </a:prstGeom>
          </p:spPr>
        </p:pic>
        <p:sp>
          <p:nvSpPr>
            <p:cNvPr id="1047" name="textbox 1047"/>
            <p:cNvSpPr/>
            <p:nvPr/>
          </p:nvSpPr>
          <p:spPr>
            <a:xfrm>
              <a:off x="-12700" y="-12700"/>
              <a:ext cx="828039" cy="104711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64000"/>
                </a:lnSpc>
              </a:pPr>
              <a:endParaRPr lang="en-US" altLang="en-US" sz="1000" dirty="0"/>
            </a:p>
            <a:p>
              <a:pPr marL="291465" algn="l" defTabSz="-635" rtl="0" eaLnBrk="0">
                <a:lnSpc>
                  <a:spcPts val="3920"/>
                </a:lnSpc>
                <a:spcBef>
                  <a:spcPts val="5"/>
                </a:spcBef>
              </a:pPr>
              <a:r>
                <a:rPr sz="3200" b="1" spc="10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+</a:t>
              </a:r>
              <a:endParaRPr lang="en-US" altLang="en-US" sz="3200" dirty="0"/>
            </a:p>
          </p:txBody>
        </p:sp>
      </p:grpSp>
      <p:grpSp>
        <p:nvGrpSpPr>
          <p:cNvPr id="380" name="group 380"/>
          <p:cNvGrpSpPr/>
          <p:nvPr/>
        </p:nvGrpSpPr>
        <p:grpSpPr>
          <a:xfrm rot="21600000">
            <a:off x="1575816" y="2001012"/>
            <a:ext cx="2981705" cy="896873"/>
            <a:chOff x="0" y="0"/>
            <a:chExt cx="2981705" cy="896873"/>
          </a:xfrm>
        </p:grpSpPr>
        <p:pic>
          <p:nvPicPr>
            <p:cNvPr id="1048" name="picture 104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0" y="0"/>
              <a:ext cx="2981705" cy="896873"/>
            </a:xfrm>
            <a:prstGeom prst="rect">
              <a:avLst/>
            </a:prstGeom>
          </p:spPr>
        </p:pic>
        <p:sp>
          <p:nvSpPr>
            <p:cNvPr id="1049" name="textbox 1049"/>
            <p:cNvSpPr/>
            <p:nvPr/>
          </p:nvSpPr>
          <p:spPr>
            <a:xfrm>
              <a:off x="-12700" y="-12700"/>
              <a:ext cx="3007360" cy="97853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8000"/>
                </a:lnSpc>
              </a:pPr>
              <a:endParaRPr lang="en-US" altLang="en-US" sz="1000" dirty="0"/>
            </a:p>
            <a:p>
              <a:pPr marL="285750" algn="l" defTabSz="-635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3200" spc="-2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水平度</a:t>
              </a:r>
              <a:r>
                <a:rPr sz="3200" spc="-1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盘</a:t>
              </a:r>
              <a:r>
                <a:rPr sz="3200" spc="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的指</a:t>
              </a:r>
              <a:endParaRPr lang="en-US" altLang="en-US" sz="3200" dirty="0"/>
            </a:p>
          </p:txBody>
        </p:sp>
      </p:grpSp>
      <p:pic>
        <p:nvPicPr>
          <p:cNvPr id="1050" name="picture 10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487680" y="2488692"/>
            <a:ext cx="939546" cy="896873"/>
          </a:xfrm>
          <a:prstGeom prst="rect">
            <a:avLst/>
          </a:prstGeom>
        </p:spPr>
      </p:pic>
      <p:grpSp>
        <p:nvGrpSpPr>
          <p:cNvPr id="382" name="group 382"/>
          <p:cNvGrpSpPr/>
          <p:nvPr/>
        </p:nvGrpSpPr>
        <p:grpSpPr>
          <a:xfrm rot="21600000">
            <a:off x="896111" y="2532888"/>
            <a:ext cx="802385" cy="896873"/>
            <a:chOff x="0" y="0"/>
            <a:chExt cx="802385" cy="896873"/>
          </a:xfrm>
        </p:grpSpPr>
        <p:pic>
          <p:nvPicPr>
            <p:cNvPr id="1051" name="picture 105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802385" cy="896873"/>
            </a:xfrm>
            <a:prstGeom prst="rect">
              <a:avLst/>
            </a:prstGeom>
          </p:spPr>
        </p:pic>
        <p:sp>
          <p:nvSpPr>
            <p:cNvPr id="1052" name="textbox 1052"/>
            <p:cNvSpPr/>
            <p:nvPr/>
          </p:nvSpPr>
          <p:spPr>
            <a:xfrm>
              <a:off x="-12700" y="-12700"/>
              <a:ext cx="828039" cy="11087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64000"/>
                </a:lnSpc>
              </a:pPr>
              <a:endParaRPr lang="en-US" altLang="en-US" sz="1000" dirty="0"/>
            </a:p>
            <a:p>
              <a:pPr marL="292100" algn="l" defTabSz="-635" rtl="0" eaLnBrk="0">
                <a:lnSpc>
                  <a:spcPts val="4405"/>
                </a:lnSpc>
                <a:spcBef>
                  <a:spcPts val="5"/>
                </a:spcBef>
              </a:pPr>
              <a:r>
                <a:rPr sz="3200" b="1" spc="10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=</a:t>
              </a:r>
              <a:endParaRPr lang="en-US" altLang="en-US" sz="3200" dirty="0"/>
            </a:p>
          </p:txBody>
        </p:sp>
      </p:grpSp>
      <p:sp>
        <p:nvSpPr>
          <p:cNvPr id="1053" name="textbox 1053"/>
          <p:cNvSpPr/>
          <p:nvPr/>
        </p:nvSpPr>
        <p:spPr>
          <a:xfrm>
            <a:off x="474980" y="1988312"/>
            <a:ext cx="1373505" cy="9912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37000"/>
              </a:lnSpc>
            </a:pPr>
            <a:endParaRPr lang="en-US" altLang="en-US" sz="1000" dirty="0"/>
          </a:p>
          <a:p>
            <a:pPr marL="288925" algn="l" defTabSz="-635" rtl="0" eaLnBrk="0">
              <a:lnSpc>
                <a:spcPct val="98000"/>
              </a:lnSpc>
              <a:spcBef>
                <a:spcPts val="5"/>
              </a:spcBef>
            </a:pPr>
            <a:r>
              <a:rPr sz="3200" spc="-5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竖</a:t>
            </a:r>
            <a:r>
              <a:rPr sz="3200" spc="-4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盘</a:t>
            </a:r>
            <a:endParaRPr lang="en-US" altLang="en-US" sz="3200" dirty="0"/>
          </a:p>
        </p:txBody>
      </p:sp>
      <p:grpSp>
        <p:nvGrpSpPr>
          <p:cNvPr id="384" name="group 384"/>
          <p:cNvGrpSpPr/>
          <p:nvPr/>
        </p:nvGrpSpPr>
        <p:grpSpPr>
          <a:xfrm rot="21600000">
            <a:off x="1167383" y="2488692"/>
            <a:ext cx="1756410" cy="896873"/>
            <a:chOff x="0" y="0"/>
            <a:chExt cx="1756410" cy="896873"/>
          </a:xfrm>
        </p:grpSpPr>
        <p:pic>
          <p:nvPicPr>
            <p:cNvPr id="1054" name="picture 105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600000">
              <a:off x="0" y="0"/>
              <a:ext cx="1756410" cy="896873"/>
            </a:xfrm>
            <a:prstGeom prst="rect">
              <a:avLst/>
            </a:prstGeom>
          </p:spPr>
        </p:pic>
        <p:sp>
          <p:nvSpPr>
            <p:cNvPr id="1055" name="textbox 1055"/>
            <p:cNvSpPr/>
            <p:nvPr/>
          </p:nvSpPr>
          <p:spPr>
            <a:xfrm>
              <a:off x="-12700" y="-12700"/>
              <a:ext cx="1782445" cy="97853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8000"/>
                </a:lnSpc>
              </a:pPr>
              <a:endParaRPr lang="en-US" altLang="en-US" sz="1000" dirty="0"/>
            </a:p>
            <a:p>
              <a:pPr marL="293370" algn="l" defTabSz="-635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3200" spc="-50" dirty="0">
                  <a:ln w="11625" cap="flat" cmpd="sng">
                    <a:solidFill>
                      <a:srgbClr val="FFFF00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照准</a:t>
              </a:r>
              <a:r>
                <a:rPr sz="3200" spc="-30" dirty="0">
                  <a:ln w="11625" cap="flat" cmpd="sng">
                    <a:solidFill>
                      <a:srgbClr val="FFFF00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部</a:t>
              </a:r>
              <a:endParaRPr lang="en-US" altLang="en-US" sz="3200" dirty="0"/>
            </a:p>
          </p:txBody>
        </p:sp>
      </p:grpSp>
      <p:grpSp>
        <p:nvGrpSpPr>
          <p:cNvPr id="386" name="group 386"/>
          <p:cNvGrpSpPr/>
          <p:nvPr/>
        </p:nvGrpSpPr>
        <p:grpSpPr>
          <a:xfrm rot="21600000">
            <a:off x="230124" y="3313176"/>
            <a:ext cx="572261" cy="595122"/>
            <a:chOff x="0" y="0"/>
            <a:chExt cx="572261" cy="595122"/>
          </a:xfrm>
        </p:grpSpPr>
        <p:pic>
          <p:nvPicPr>
            <p:cNvPr id="1056" name="picture 105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1600000">
              <a:off x="0" y="0"/>
              <a:ext cx="572261" cy="595122"/>
            </a:xfrm>
            <a:prstGeom prst="rect">
              <a:avLst/>
            </a:prstGeom>
          </p:spPr>
        </p:pic>
        <p:sp>
          <p:nvSpPr>
            <p:cNvPr id="1057" name="textbox 1057"/>
            <p:cNvSpPr/>
            <p:nvPr/>
          </p:nvSpPr>
          <p:spPr>
            <a:xfrm>
              <a:off x="-12700" y="-12700"/>
              <a:ext cx="598169" cy="68770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000"/>
                </a:lnSpc>
              </a:pPr>
              <a:endParaRPr lang="en-US" altLang="en-US" sz="100" dirty="0"/>
            </a:p>
            <a:p>
              <a:pPr marL="203200" algn="l" defTabSz="-635" rtl="0" eaLnBrk="0">
                <a:lnSpc>
                  <a:spcPct val="76000"/>
                </a:lnSpc>
              </a:pPr>
              <a:r>
                <a:rPr sz="2200" spc="0" dirty="0">
                  <a:solidFill>
                    <a:srgbClr val="FFCC00">
                      <a:alpha val="100000"/>
                    </a:srgbClr>
                  </a:solidFill>
                  <a:latin typeface="Wingdings" charset="2"/>
                  <a:ea typeface="Wingdings" charset="2"/>
                  <a:cs typeface="Wingdings" charset="2"/>
                </a:rPr>
                <a:t>1</a:t>
              </a:r>
              <a:endParaRPr lang="en-US" altLang="en-US" sz="2200" dirty="0"/>
            </a:p>
          </p:txBody>
        </p:sp>
      </p:grpSp>
      <p:pic>
        <p:nvPicPr>
          <p:cNvPr id="1058" name="picture 105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487680" y="3108959"/>
            <a:ext cx="2164841" cy="896874"/>
          </a:xfrm>
          <a:prstGeom prst="rect">
            <a:avLst/>
          </a:prstGeom>
        </p:spPr>
      </p:pic>
      <p:grpSp>
        <p:nvGrpSpPr>
          <p:cNvPr id="388" name="group 388"/>
          <p:cNvGrpSpPr/>
          <p:nvPr/>
        </p:nvGrpSpPr>
        <p:grpSpPr>
          <a:xfrm rot="21600000">
            <a:off x="487680" y="3561588"/>
            <a:ext cx="1347978" cy="896874"/>
            <a:chOff x="0" y="0"/>
            <a:chExt cx="1347978" cy="896874"/>
          </a:xfrm>
        </p:grpSpPr>
        <p:pic>
          <p:nvPicPr>
            <p:cNvPr id="1059" name="picture 105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1347978" cy="896874"/>
            </a:xfrm>
            <a:prstGeom prst="rect">
              <a:avLst/>
            </a:prstGeom>
          </p:spPr>
        </p:pic>
        <p:sp>
          <p:nvSpPr>
            <p:cNvPr id="1060" name="textbox 1060"/>
            <p:cNvSpPr/>
            <p:nvPr/>
          </p:nvSpPr>
          <p:spPr>
            <a:xfrm>
              <a:off x="-12700" y="-12700"/>
              <a:ext cx="1373505" cy="98361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8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7000"/>
                </a:lnSpc>
              </a:pPr>
              <a:endParaRPr lang="en-US" altLang="en-US" sz="100" dirty="0"/>
            </a:p>
            <a:p>
              <a:pPr marL="284480" algn="l" defTabSz="-635" rtl="0" eaLnBrk="0">
                <a:lnSpc>
                  <a:spcPct val="96000"/>
                </a:lnSpc>
              </a:pPr>
              <a:r>
                <a:rPr sz="3200" spc="-4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座</a:t>
              </a:r>
              <a:r>
                <a:rPr sz="3200" spc="-3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上</a:t>
              </a:r>
              <a:endParaRPr lang="en-US" altLang="en-US" sz="3200" dirty="0"/>
            </a:p>
          </p:txBody>
        </p:sp>
      </p:grpSp>
      <p:sp>
        <p:nvSpPr>
          <p:cNvPr id="1061" name="textbox 1061"/>
          <p:cNvSpPr/>
          <p:nvPr/>
        </p:nvSpPr>
        <p:spPr>
          <a:xfrm>
            <a:off x="474980" y="3096259"/>
            <a:ext cx="2190750" cy="978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38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8000"/>
              </a:lnSpc>
            </a:pPr>
            <a:endParaRPr lang="en-US" altLang="en-US" sz="100" dirty="0"/>
          </a:p>
          <a:p>
            <a:pPr marL="285750" algn="l" defTabSz="-635" rtl="0" eaLnBrk="0">
              <a:lnSpc>
                <a:spcPct val="95000"/>
              </a:lnSpc>
            </a:pPr>
            <a:r>
              <a:rPr sz="3200" spc="-30" dirty="0">
                <a:ln w="11625" cap="flat" cmpd="sng">
                  <a:solidFill>
                    <a:srgbClr val="FFFF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水平度</a:t>
            </a:r>
            <a:r>
              <a:rPr sz="3200" spc="0" dirty="0">
                <a:ln w="11625" cap="flat" cmpd="sng">
                  <a:solidFill>
                    <a:srgbClr val="FFFF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盘</a:t>
            </a:r>
            <a:endParaRPr lang="en-US" altLang="en-US" sz="3200" dirty="0"/>
          </a:p>
        </p:txBody>
      </p:sp>
      <p:grpSp>
        <p:nvGrpSpPr>
          <p:cNvPr id="390" name="group 390"/>
          <p:cNvGrpSpPr/>
          <p:nvPr/>
        </p:nvGrpSpPr>
        <p:grpSpPr>
          <a:xfrm rot="21600000">
            <a:off x="2121407" y="3108959"/>
            <a:ext cx="2164842" cy="896874"/>
            <a:chOff x="0" y="0"/>
            <a:chExt cx="2164842" cy="896874"/>
          </a:xfrm>
        </p:grpSpPr>
        <p:pic>
          <p:nvPicPr>
            <p:cNvPr id="1062" name="picture 106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1600000">
              <a:off x="0" y="0"/>
              <a:ext cx="2164842" cy="896874"/>
            </a:xfrm>
            <a:prstGeom prst="rect">
              <a:avLst/>
            </a:prstGeom>
          </p:spPr>
        </p:pic>
        <p:sp>
          <p:nvSpPr>
            <p:cNvPr id="1063" name="textbox 1063"/>
            <p:cNvSpPr/>
            <p:nvPr/>
          </p:nvSpPr>
          <p:spPr>
            <a:xfrm>
              <a:off x="-12700" y="-12700"/>
              <a:ext cx="2190750" cy="97726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7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7000"/>
                </a:lnSpc>
              </a:pPr>
              <a:endParaRPr lang="en-US" altLang="en-US" sz="100" dirty="0"/>
            </a:p>
            <a:p>
              <a:pPr marL="282575" algn="l" defTabSz="-635" rtl="0" eaLnBrk="0">
                <a:lnSpc>
                  <a:spcPct val="95000"/>
                </a:lnSpc>
              </a:pPr>
              <a:r>
                <a:rPr sz="3200" spc="-2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静置在</a:t>
              </a:r>
              <a:r>
                <a:rPr sz="3200" spc="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基</a:t>
              </a:r>
              <a:endParaRPr lang="en-US" altLang="en-US" sz="3200" dirty="0"/>
            </a:p>
          </p:txBody>
        </p:sp>
      </p:grpSp>
      <p:grpSp>
        <p:nvGrpSpPr>
          <p:cNvPr id="392" name="group 392"/>
          <p:cNvGrpSpPr/>
          <p:nvPr/>
        </p:nvGrpSpPr>
        <p:grpSpPr>
          <a:xfrm rot="21600000">
            <a:off x="230124" y="4351020"/>
            <a:ext cx="572261" cy="595122"/>
            <a:chOff x="0" y="0"/>
            <a:chExt cx="572261" cy="595122"/>
          </a:xfrm>
        </p:grpSpPr>
        <p:pic>
          <p:nvPicPr>
            <p:cNvPr id="1064" name="picture 106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1600000">
              <a:off x="0" y="0"/>
              <a:ext cx="572261" cy="595122"/>
            </a:xfrm>
            <a:prstGeom prst="rect">
              <a:avLst/>
            </a:prstGeom>
          </p:spPr>
        </p:pic>
        <p:sp>
          <p:nvSpPr>
            <p:cNvPr id="1065" name="textbox 1065"/>
            <p:cNvSpPr/>
            <p:nvPr/>
          </p:nvSpPr>
          <p:spPr>
            <a:xfrm>
              <a:off x="-12700" y="-12700"/>
              <a:ext cx="598169" cy="68770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000"/>
                </a:lnSpc>
              </a:pPr>
              <a:endParaRPr lang="en-US" altLang="en-US" sz="100" dirty="0"/>
            </a:p>
            <a:p>
              <a:pPr marL="203200" algn="l" defTabSz="-635" rtl="0" eaLnBrk="0">
                <a:lnSpc>
                  <a:spcPct val="76000"/>
                </a:lnSpc>
              </a:pPr>
              <a:r>
                <a:rPr sz="2200" spc="0" dirty="0">
                  <a:solidFill>
                    <a:srgbClr val="FFCC00">
                      <a:alpha val="100000"/>
                    </a:srgbClr>
                  </a:solidFill>
                  <a:latin typeface="Wingdings" charset="2"/>
                  <a:ea typeface="Wingdings" charset="2"/>
                  <a:cs typeface="Wingdings" charset="2"/>
                </a:rPr>
                <a:t>1</a:t>
              </a:r>
              <a:endParaRPr lang="en-US" altLang="en-US" sz="2200" dirty="0"/>
            </a:p>
          </p:txBody>
        </p:sp>
      </p:grpSp>
      <p:pic>
        <p:nvPicPr>
          <p:cNvPr id="1066" name="picture 10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487680" y="4146804"/>
            <a:ext cx="1756410" cy="896873"/>
          </a:xfrm>
          <a:prstGeom prst="rect">
            <a:avLst/>
          </a:prstGeom>
        </p:spPr>
      </p:pic>
      <p:grpSp>
        <p:nvGrpSpPr>
          <p:cNvPr id="394" name="group 394"/>
          <p:cNvGrpSpPr/>
          <p:nvPr/>
        </p:nvGrpSpPr>
        <p:grpSpPr>
          <a:xfrm rot="21600000">
            <a:off x="1712976" y="4191000"/>
            <a:ext cx="802385" cy="896873"/>
            <a:chOff x="0" y="0"/>
            <a:chExt cx="802385" cy="896873"/>
          </a:xfrm>
        </p:grpSpPr>
        <p:pic>
          <p:nvPicPr>
            <p:cNvPr id="1067" name="picture 106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802385" cy="896873"/>
            </a:xfrm>
            <a:prstGeom prst="rect">
              <a:avLst/>
            </a:prstGeom>
          </p:spPr>
        </p:pic>
        <p:sp>
          <p:nvSpPr>
            <p:cNvPr id="1068" name="textbox 1068"/>
            <p:cNvSpPr/>
            <p:nvPr/>
          </p:nvSpPr>
          <p:spPr>
            <a:xfrm>
              <a:off x="-12700" y="-12700"/>
              <a:ext cx="828039" cy="104711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64000"/>
                </a:lnSpc>
              </a:pPr>
              <a:endParaRPr lang="en-US" altLang="en-US" sz="1000" dirty="0"/>
            </a:p>
            <a:p>
              <a:pPr marL="291465" algn="l" defTabSz="-635" rtl="0" eaLnBrk="0">
                <a:lnSpc>
                  <a:spcPts val="3920"/>
                </a:lnSpc>
                <a:spcBef>
                  <a:spcPts val="5"/>
                </a:spcBef>
              </a:pPr>
              <a:r>
                <a:rPr sz="3200" b="1" spc="10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+</a:t>
              </a:r>
              <a:endParaRPr lang="en-US" altLang="en-US" sz="3200" dirty="0"/>
            </a:p>
          </p:txBody>
        </p:sp>
      </p:grpSp>
      <p:grpSp>
        <p:nvGrpSpPr>
          <p:cNvPr id="396" name="group 396"/>
          <p:cNvGrpSpPr/>
          <p:nvPr/>
        </p:nvGrpSpPr>
        <p:grpSpPr>
          <a:xfrm rot="21600000">
            <a:off x="487680" y="4634484"/>
            <a:ext cx="939546" cy="896873"/>
            <a:chOff x="0" y="0"/>
            <a:chExt cx="939546" cy="896873"/>
          </a:xfrm>
        </p:grpSpPr>
        <p:pic>
          <p:nvPicPr>
            <p:cNvPr id="1069" name="picture 106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600000">
              <a:off x="0" y="0"/>
              <a:ext cx="939546" cy="896873"/>
            </a:xfrm>
            <a:prstGeom prst="rect">
              <a:avLst/>
            </a:prstGeom>
          </p:spPr>
        </p:pic>
        <p:sp>
          <p:nvSpPr>
            <p:cNvPr id="1070" name="textbox 1070"/>
            <p:cNvSpPr/>
            <p:nvPr/>
          </p:nvSpPr>
          <p:spPr>
            <a:xfrm>
              <a:off x="-12700" y="-12700"/>
              <a:ext cx="965200" cy="98361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8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9000"/>
                </a:lnSpc>
              </a:pPr>
              <a:endParaRPr lang="en-US" altLang="en-US" sz="100" dirty="0"/>
            </a:p>
            <a:p>
              <a:pPr marL="284480" algn="l" defTabSz="-635" rtl="0" eaLnBrk="0">
                <a:lnSpc>
                  <a:spcPct val="96000"/>
                </a:lnSpc>
              </a:pPr>
              <a:r>
                <a:rPr sz="3200" spc="0" dirty="0">
                  <a:ln w="11625" cap="flat" cmpd="sng">
                    <a:solidFill>
                      <a:srgbClr val="FFFF00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座</a:t>
              </a:r>
              <a:endParaRPr lang="en-US" altLang="en-US" sz="3200" dirty="0"/>
            </a:p>
          </p:txBody>
        </p:sp>
      </p:grpSp>
      <p:sp>
        <p:nvSpPr>
          <p:cNvPr id="1071" name="textbox 1071"/>
          <p:cNvSpPr/>
          <p:nvPr/>
        </p:nvSpPr>
        <p:spPr>
          <a:xfrm>
            <a:off x="474980" y="4134104"/>
            <a:ext cx="1782445" cy="978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38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8000"/>
              </a:lnSpc>
            </a:pPr>
            <a:endParaRPr lang="en-US" altLang="en-US" sz="100" dirty="0"/>
          </a:p>
          <a:p>
            <a:pPr marL="285750" algn="l" defTabSz="-635" rtl="0" eaLnBrk="0">
              <a:lnSpc>
                <a:spcPct val="95000"/>
              </a:lnSpc>
            </a:pPr>
            <a:r>
              <a:rPr sz="3200" spc="-3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水准器</a:t>
            </a:r>
            <a:endParaRPr lang="en-US" altLang="en-US" sz="3200" dirty="0"/>
          </a:p>
        </p:txBody>
      </p:sp>
      <p:pic>
        <p:nvPicPr>
          <p:cNvPr id="1072" name="picture 107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984247" y="4146804"/>
            <a:ext cx="1756409" cy="896873"/>
          </a:xfrm>
          <a:prstGeom prst="rect">
            <a:avLst/>
          </a:prstGeom>
        </p:spPr>
      </p:pic>
      <p:pic>
        <p:nvPicPr>
          <p:cNvPr id="1073" name="picture 10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209544" y="4191000"/>
            <a:ext cx="802385" cy="896873"/>
          </a:xfrm>
          <a:prstGeom prst="rect">
            <a:avLst/>
          </a:prstGeom>
        </p:spPr>
      </p:pic>
      <p:sp>
        <p:nvSpPr>
          <p:cNvPr id="1074" name="textbox 1074"/>
          <p:cNvSpPr/>
          <p:nvPr/>
        </p:nvSpPr>
        <p:spPr>
          <a:xfrm>
            <a:off x="1971547" y="4134104"/>
            <a:ext cx="1781810" cy="9772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37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7000"/>
              </a:lnSpc>
            </a:pPr>
            <a:endParaRPr lang="en-US" altLang="en-US" sz="100" dirty="0"/>
          </a:p>
          <a:p>
            <a:pPr marL="279400" algn="l" defTabSz="-635" rtl="0" eaLnBrk="0">
              <a:lnSpc>
                <a:spcPct val="95000"/>
              </a:lnSpc>
            </a:pPr>
            <a:r>
              <a:rPr sz="3200" spc="-2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脚螺</a:t>
            </a:r>
            <a:r>
              <a:rPr sz="3200" spc="-1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旋</a:t>
            </a:r>
            <a:endParaRPr lang="en-US" altLang="en-US" sz="3200" dirty="0"/>
          </a:p>
        </p:txBody>
      </p:sp>
      <p:grpSp>
        <p:nvGrpSpPr>
          <p:cNvPr id="398" name="group 398"/>
          <p:cNvGrpSpPr/>
          <p:nvPr/>
        </p:nvGrpSpPr>
        <p:grpSpPr>
          <a:xfrm rot="21600000">
            <a:off x="3480815" y="4146804"/>
            <a:ext cx="939546" cy="896873"/>
            <a:chOff x="0" y="0"/>
            <a:chExt cx="939546" cy="896873"/>
          </a:xfrm>
        </p:grpSpPr>
        <p:pic>
          <p:nvPicPr>
            <p:cNvPr id="1075" name="picture 107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600000">
              <a:off x="0" y="0"/>
              <a:ext cx="939546" cy="896873"/>
            </a:xfrm>
            <a:prstGeom prst="rect">
              <a:avLst/>
            </a:prstGeom>
          </p:spPr>
        </p:pic>
        <p:sp>
          <p:nvSpPr>
            <p:cNvPr id="1076" name="textbox 1076"/>
            <p:cNvSpPr/>
            <p:nvPr/>
          </p:nvSpPr>
          <p:spPr>
            <a:xfrm>
              <a:off x="-12700" y="-12700"/>
              <a:ext cx="965200" cy="99313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8000"/>
                </a:lnSpc>
              </a:pPr>
              <a:endParaRPr lang="en-US" altLang="en-US" sz="1000" dirty="0"/>
            </a:p>
            <a:p>
              <a:pPr marL="281305" algn="l" defTabSz="-635" rtl="0" eaLnBrk="0">
                <a:lnSpc>
                  <a:spcPct val="98000"/>
                </a:lnSpc>
                <a:spcBef>
                  <a:spcPts val="5"/>
                </a:spcBef>
              </a:pPr>
              <a:r>
                <a:rPr sz="3200" spc="0" dirty="0">
                  <a:ln w="11625" cap="flat" cmpd="sng">
                    <a:solidFill>
                      <a:srgbClr val="FFFF00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基</a:t>
              </a:r>
              <a:endParaRPr lang="en-US" altLang="en-US" sz="3200" dirty="0"/>
            </a:p>
          </p:txBody>
        </p:sp>
      </p:grpSp>
      <p:sp>
        <p:nvSpPr>
          <p:cNvPr id="1077" name="textbox 1077"/>
          <p:cNvSpPr/>
          <p:nvPr/>
        </p:nvSpPr>
        <p:spPr>
          <a:xfrm>
            <a:off x="474980" y="2475992"/>
            <a:ext cx="965200" cy="9817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37000"/>
              </a:lnSpc>
            </a:pPr>
            <a:endParaRPr lang="en-US" altLang="en-US" sz="1000" dirty="0"/>
          </a:p>
          <a:p>
            <a:pPr marL="280670" algn="l" defTabSz="-635" rtl="0" eaLnBrk="0">
              <a:lnSpc>
                <a:spcPct val="96000"/>
              </a:lnSpc>
              <a:spcBef>
                <a:spcPts val="5"/>
              </a:spcBef>
            </a:pPr>
            <a:r>
              <a:rPr sz="3200" spc="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针</a:t>
            </a:r>
            <a:endParaRPr lang="en-US" altLang="en-US" sz="3200" dirty="0"/>
          </a:p>
        </p:txBody>
      </p:sp>
      <p:sp>
        <p:nvSpPr>
          <p:cNvPr id="1078" name="textbox 1078"/>
          <p:cNvSpPr/>
          <p:nvPr/>
        </p:nvSpPr>
        <p:spPr>
          <a:xfrm>
            <a:off x="3196844" y="4178300"/>
            <a:ext cx="828039" cy="11087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64000"/>
              </a:lnSpc>
            </a:pPr>
            <a:endParaRPr lang="en-US" altLang="en-US" sz="1000" dirty="0"/>
          </a:p>
          <a:p>
            <a:pPr marL="292100" algn="l" defTabSz="-635" rtl="0" eaLnBrk="0">
              <a:lnSpc>
                <a:spcPts val="4405"/>
              </a:lnSpc>
              <a:spcBef>
                <a:spcPts val="5"/>
              </a:spcBef>
            </a:pPr>
            <a:r>
              <a:rPr sz="3200" b="1" spc="1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endParaRPr lang="en-US" altLang="en-US" sz="32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080" name="picture 10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pic>
        <p:nvPicPr>
          <p:cNvPr id="1081" name="picture 10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sp>
        <p:nvSpPr>
          <p:cNvPr id="1082" name="textbox 1082"/>
          <p:cNvSpPr/>
          <p:nvPr/>
        </p:nvSpPr>
        <p:spPr>
          <a:xfrm>
            <a:off x="118837" y="255534"/>
            <a:ext cx="8712200" cy="63785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7000"/>
              </a:lnSpc>
            </a:pPr>
            <a:endParaRPr lang="en-US" altLang="en-US" sz="100" dirty="0"/>
          </a:p>
          <a:p>
            <a:pPr marL="2724785" algn="l" defTabSz="-635" rtl="0" eaLnBrk="0">
              <a:lnSpc>
                <a:spcPct val="91000"/>
              </a:lnSpc>
            </a:pPr>
            <a:r>
              <a:rPr sz="4800" spc="-9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水平角观</a:t>
            </a:r>
            <a:r>
              <a:rPr sz="4800" spc="-8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测</a:t>
            </a:r>
            <a:endParaRPr lang="en-US" altLang="en-US" sz="4800" dirty="0"/>
          </a:p>
          <a:p>
            <a:pPr marL="96520" algn="l" defTabSz="-635" rtl="0" eaLnBrk="0">
              <a:lnSpc>
                <a:spcPct val="96000"/>
              </a:lnSpc>
              <a:spcBef>
                <a:spcPts val="5"/>
              </a:spcBef>
            </a:pPr>
            <a:r>
              <a:rPr sz="3600" spc="-20" dirty="0">
                <a:ln w="13063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一.经纬仪</a:t>
            </a:r>
            <a:r>
              <a:rPr sz="3600" spc="0" dirty="0">
                <a:ln w="13063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的安置</a:t>
            </a:r>
            <a:endParaRPr lang="en-US" altLang="en-US" sz="3600" dirty="0"/>
          </a:p>
          <a:p>
            <a:pPr marL="1230630" algn="l" defTabSz="-635" rtl="0" eaLnBrk="0">
              <a:lnSpc>
                <a:spcPct val="94000"/>
              </a:lnSpc>
              <a:spcBef>
                <a:spcPts val="40"/>
              </a:spcBef>
            </a:pPr>
            <a:r>
              <a:rPr sz="3600" spc="-70" dirty="0">
                <a:ln w="13063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对中</a:t>
            </a:r>
            <a:r>
              <a:rPr sz="3600" b="1" spc="-70" dirty="0">
                <a:solidFill>
                  <a:srgbClr val="99FF66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——</a:t>
            </a:r>
            <a:r>
              <a:rPr sz="3600" spc="-70" dirty="0">
                <a:ln w="13063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整平</a:t>
            </a:r>
            <a:r>
              <a:rPr sz="3600" b="1" spc="-70" dirty="0">
                <a:solidFill>
                  <a:srgbClr val="99FF66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——</a:t>
            </a:r>
            <a:r>
              <a:rPr sz="3600" spc="-70" dirty="0">
                <a:solidFill>
                  <a:srgbClr val="99FF66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3600" spc="-70" dirty="0">
                <a:ln w="13063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瞄准</a:t>
            </a:r>
            <a:r>
              <a:rPr sz="3600" b="1" spc="-70" dirty="0">
                <a:solidFill>
                  <a:srgbClr val="99FF66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——</a:t>
            </a:r>
            <a:r>
              <a:rPr sz="3600" spc="-70" dirty="0">
                <a:ln w="13063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读</a:t>
            </a:r>
            <a:r>
              <a:rPr sz="3600" spc="0" dirty="0">
                <a:ln w="13063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数</a:t>
            </a:r>
            <a:endParaRPr lang="en-US" altLang="en-US" sz="3600" dirty="0"/>
          </a:p>
          <a:p>
            <a:pPr marL="62230" algn="l" defTabSz="-635" rtl="0" eaLnBrk="0">
              <a:lnSpc>
                <a:spcPct val="95000"/>
              </a:lnSpc>
              <a:spcBef>
                <a:spcPts val="795"/>
              </a:spcBef>
            </a:pPr>
            <a:r>
              <a:rPr sz="3200" spc="-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•掌握对中、整平的目的、方法与要求</a:t>
            </a:r>
            <a:r>
              <a:rPr sz="32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3200" dirty="0"/>
          </a:p>
          <a:p>
            <a:pPr marL="62230" algn="l" defTabSz="-635" rtl="0" eaLnBrk="0">
              <a:lnSpc>
                <a:spcPct val="95000"/>
              </a:lnSpc>
              <a:spcBef>
                <a:spcPts val="210"/>
              </a:spcBef>
            </a:pPr>
            <a:r>
              <a:rPr sz="3200" spc="-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•瞄准方法：用竖丝对准竖立于测点的标志中心</a:t>
            </a:r>
            <a:r>
              <a:rPr sz="3200" spc="-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3200" dirty="0"/>
          </a:p>
          <a:p>
            <a:pPr marL="2467610" indent="-1221105" algn="l" defTabSz="-635" rtl="0" eaLnBrk="0">
              <a:lnSpc>
                <a:spcPct val="99000"/>
              </a:lnSpc>
              <a:spcBef>
                <a:spcPts val="55"/>
              </a:spcBef>
            </a:pPr>
            <a:r>
              <a:rPr sz="32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操作：粗瞄，制动，然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后用微动螺旋完成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精确瞄准</a:t>
            </a:r>
            <a:r>
              <a:rPr sz="32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3200" dirty="0"/>
          </a:p>
          <a:p>
            <a:pPr marL="12700" algn="l" defTabSz="-635" rtl="0" eaLnBrk="0">
              <a:lnSpc>
                <a:spcPct val="99000"/>
              </a:lnSpc>
              <a:spcBef>
                <a:spcPts val="1065"/>
              </a:spcBef>
            </a:pPr>
            <a:r>
              <a:rPr sz="3600" spc="-20" dirty="0">
                <a:ln w="13072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二.水平</a:t>
            </a:r>
            <a:r>
              <a:rPr sz="3600" spc="-10" dirty="0">
                <a:ln w="13072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角</a:t>
            </a:r>
            <a:r>
              <a:rPr sz="3600" spc="0" dirty="0">
                <a:ln w="13072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观测</a:t>
            </a:r>
            <a:endParaRPr lang="en-US" altLang="en-US" sz="3600" dirty="0"/>
          </a:p>
          <a:p>
            <a:pPr marL="408940" indent="-370205" algn="l" defTabSz="-635" rtl="0" eaLnBrk="0">
              <a:lnSpc>
                <a:spcPct val="97000"/>
              </a:lnSpc>
              <a:spcBef>
                <a:spcPts val="50"/>
              </a:spcBef>
            </a:pPr>
            <a:r>
              <a:rPr sz="32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•掌握测回法观测水平角的仪器操作方法、观测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3200" spc="-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程序和记录</a:t>
            </a:r>
            <a:r>
              <a:rPr sz="32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3200" dirty="0"/>
          </a:p>
          <a:p>
            <a:pPr marL="408940" indent="-370205" algn="l" defTabSz="-635" rtl="0" eaLnBrk="0">
              <a:lnSpc>
                <a:spcPct val="98000"/>
              </a:lnSpc>
              <a:spcBef>
                <a:spcPts val="180"/>
              </a:spcBef>
            </a:pPr>
            <a:r>
              <a:rPr sz="32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•了解“方向观测法”的使用场合、作业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程序与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1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记录</a:t>
            </a:r>
            <a:r>
              <a:rPr sz="3200" spc="-1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3200" dirty="0"/>
          </a:p>
        </p:txBody>
      </p:sp>
      <p:sp>
        <p:nvSpPr>
          <p:cNvPr id="1083" name="textbox 1083"/>
          <p:cNvSpPr/>
          <p:nvPr/>
        </p:nvSpPr>
        <p:spPr>
          <a:xfrm>
            <a:off x="8368411" y="195880"/>
            <a:ext cx="530859" cy="1416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水平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角观测</a:t>
            </a:r>
            <a:endParaRPr lang="en-US" altLang="en-US" sz="8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085" name="picture 10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400" name="group 400"/>
          <p:cNvGrpSpPr/>
          <p:nvPr/>
        </p:nvGrpSpPr>
        <p:grpSpPr>
          <a:xfrm rot="21600000">
            <a:off x="0" y="0"/>
            <a:ext cx="9140825" cy="2889322"/>
            <a:chOff x="0" y="0"/>
            <a:chExt cx="9140825" cy="2889322"/>
          </a:xfrm>
        </p:grpSpPr>
        <p:pic>
          <p:nvPicPr>
            <p:cNvPr id="1086" name="picture 108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grpSp>
          <p:nvGrpSpPr>
            <p:cNvPr id="402" name="group 402"/>
            <p:cNvGrpSpPr/>
            <p:nvPr/>
          </p:nvGrpSpPr>
          <p:grpSpPr>
            <a:xfrm rot="21600000">
              <a:off x="6743700" y="1872107"/>
              <a:ext cx="935608" cy="302513"/>
              <a:chOff x="0" y="0"/>
              <a:chExt cx="935608" cy="302513"/>
            </a:xfrm>
          </p:grpSpPr>
          <p:sp>
            <p:nvSpPr>
              <p:cNvPr id="1087" name="path"/>
              <p:cNvSpPr/>
              <p:nvPr/>
            </p:nvSpPr>
            <p:spPr>
              <a:xfrm>
                <a:off x="68960" y="179197"/>
                <a:ext cx="671703" cy="123316"/>
              </a:xfrm>
              <a:custGeom>
                <a:avLst/>
                <a:gdLst/>
                <a:ahLst/>
                <a:cxnLst/>
                <a:rect l="0" t="0" r="0" b="0"/>
                <a:pathLst>
                  <a:path w="1057" h="194">
                    <a:moveTo>
                      <a:pt x="20" y="173"/>
                    </a:moveTo>
                    <a:lnTo>
                      <a:pt x="48" y="158"/>
                    </a:lnTo>
                    <a:lnTo>
                      <a:pt x="75" y="141"/>
                    </a:lnTo>
                    <a:lnTo>
                      <a:pt x="105" y="125"/>
                    </a:lnTo>
                    <a:lnTo>
                      <a:pt x="135" y="110"/>
                    </a:lnTo>
                    <a:lnTo>
                      <a:pt x="167" y="98"/>
                    </a:lnTo>
                    <a:lnTo>
                      <a:pt x="200" y="85"/>
                    </a:lnTo>
                    <a:lnTo>
                      <a:pt x="235" y="73"/>
                    </a:lnTo>
                    <a:lnTo>
                      <a:pt x="272" y="60"/>
                    </a:lnTo>
                    <a:lnTo>
                      <a:pt x="310" y="50"/>
                    </a:lnTo>
                    <a:lnTo>
                      <a:pt x="330" y="45"/>
                    </a:lnTo>
                    <a:lnTo>
                      <a:pt x="347" y="40"/>
                    </a:lnTo>
                    <a:lnTo>
                      <a:pt x="365" y="35"/>
                    </a:lnTo>
                    <a:lnTo>
                      <a:pt x="385" y="32"/>
                    </a:lnTo>
                    <a:lnTo>
                      <a:pt x="405" y="30"/>
                    </a:lnTo>
                    <a:lnTo>
                      <a:pt x="422" y="27"/>
                    </a:lnTo>
                    <a:lnTo>
                      <a:pt x="440" y="25"/>
                    </a:lnTo>
                    <a:lnTo>
                      <a:pt x="460" y="22"/>
                    </a:lnTo>
                    <a:lnTo>
                      <a:pt x="480" y="20"/>
                    </a:lnTo>
                    <a:lnTo>
                      <a:pt x="500" y="20"/>
                    </a:lnTo>
                    <a:lnTo>
                      <a:pt x="517" y="20"/>
                    </a:lnTo>
                    <a:lnTo>
                      <a:pt x="537" y="20"/>
                    </a:lnTo>
                    <a:lnTo>
                      <a:pt x="560" y="20"/>
                    </a:lnTo>
                    <a:lnTo>
                      <a:pt x="577" y="20"/>
                    </a:lnTo>
                    <a:lnTo>
                      <a:pt x="600" y="22"/>
                    </a:lnTo>
                    <a:lnTo>
                      <a:pt x="620" y="22"/>
                    </a:lnTo>
                    <a:lnTo>
                      <a:pt x="660" y="27"/>
                    </a:lnTo>
                    <a:lnTo>
                      <a:pt x="700" y="32"/>
                    </a:lnTo>
                    <a:lnTo>
                      <a:pt x="737" y="37"/>
                    </a:lnTo>
                    <a:lnTo>
                      <a:pt x="775" y="45"/>
                    </a:lnTo>
                    <a:lnTo>
                      <a:pt x="792" y="50"/>
                    </a:lnTo>
                    <a:lnTo>
                      <a:pt x="812" y="55"/>
                    </a:lnTo>
                    <a:lnTo>
                      <a:pt x="830" y="60"/>
                    </a:lnTo>
                    <a:lnTo>
                      <a:pt x="850" y="68"/>
                    </a:lnTo>
                    <a:lnTo>
                      <a:pt x="870" y="73"/>
                    </a:lnTo>
                    <a:lnTo>
                      <a:pt x="889" y="80"/>
                    </a:lnTo>
                    <a:lnTo>
                      <a:pt x="924" y="95"/>
                    </a:lnTo>
                    <a:lnTo>
                      <a:pt x="959" y="110"/>
                    </a:lnTo>
                    <a:lnTo>
                      <a:pt x="977" y="118"/>
                    </a:lnTo>
                    <a:lnTo>
                      <a:pt x="992" y="125"/>
                    </a:lnTo>
                    <a:lnTo>
                      <a:pt x="1007" y="130"/>
                    </a:lnTo>
                    <a:lnTo>
                      <a:pt x="1019" y="136"/>
                    </a:lnTo>
                    <a:lnTo>
                      <a:pt x="1029" y="141"/>
                    </a:lnTo>
                    <a:lnTo>
                      <a:pt x="1037" y="143"/>
                    </a:lnTo>
                  </a:path>
                </a:pathLst>
              </a:custGeom>
              <a:noFill/>
              <a:ln w="25907" cap="rnd">
                <a:solidFill>
                  <a:srgbClr val="99FF66">
                    <a:alpha val="100000"/>
                  </a:srgbClr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8" name="path"/>
              <p:cNvSpPr/>
              <p:nvPr/>
            </p:nvSpPr>
            <p:spPr>
              <a:xfrm>
                <a:off x="0" y="0"/>
                <a:ext cx="935608" cy="179069"/>
              </a:xfrm>
              <a:custGeom>
                <a:avLst/>
                <a:gdLst/>
                <a:ahLst/>
                <a:cxnLst/>
                <a:rect l="0" t="0" r="0" b="0"/>
                <a:pathLst>
                  <a:path w="1473" h="281">
                    <a:moveTo>
                      <a:pt x="1452" y="261"/>
                    </a:moveTo>
                    <a:lnTo>
                      <a:pt x="1412" y="234"/>
                    </a:lnTo>
                    <a:lnTo>
                      <a:pt x="1368" y="206"/>
                    </a:lnTo>
                    <a:lnTo>
                      <a:pt x="1328" y="181"/>
                    </a:lnTo>
                    <a:lnTo>
                      <a:pt x="1282" y="156"/>
                    </a:lnTo>
                    <a:lnTo>
                      <a:pt x="1262" y="143"/>
                    </a:lnTo>
                    <a:lnTo>
                      <a:pt x="1240" y="133"/>
                    </a:lnTo>
                    <a:lnTo>
                      <a:pt x="1215" y="120"/>
                    </a:lnTo>
                    <a:lnTo>
                      <a:pt x="1192" y="110"/>
                    </a:lnTo>
                    <a:lnTo>
                      <a:pt x="1170" y="100"/>
                    </a:lnTo>
                    <a:lnTo>
                      <a:pt x="1148" y="90"/>
                    </a:lnTo>
                    <a:lnTo>
                      <a:pt x="1125" y="80"/>
                    </a:lnTo>
                    <a:lnTo>
                      <a:pt x="1100" y="73"/>
                    </a:lnTo>
                    <a:lnTo>
                      <a:pt x="1048" y="58"/>
                    </a:lnTo>
                    <a:lnTo>
                      <a:pt x="995" y="42"/>
                    </a:lnTo>
                    <a:lnTo>
                      <a:pt x="970" y="37"/>
                    </a:lnTo>
                    <a:lnTo>
                      <a:pt x="942" y="30"/>
                    </a:lnTo>
                    <a:lnTo>
                      <a:pt x="915" y="25"/>
                    </a:lnTo>
                    <a:lnTo>
                      <a:pt x="885" y="20"/>
                    </a:lnTo>
                    <a:moveTo>
                      <a:pt x="450" y="22"/>
                    </a:moveTo>
                    <a:lnTo>
                      <a:pt x="400" y="35"/>
                    </a:lnTo>
                    <a:lnTo>
                      <a:pt x="348" y="47"/>
                    </a:lnTo>
                    <a:lnTo>
                      <a:pt x="302" y="60"/>
                    </a:lnTo>
                    <a:lnTo>
                      <a:pt x="260" y="73"/>
                    </a:lnTo>
                    <a:lnTo>
                      <a:pt x="222" y="85"/>
                    </a:lnTo>
                    <a:lnTo>
                      <a:pt x="188" y="100"/>
                    </a:lnTo>
                    <a:lnTo>
                      <a:pt x="155" y="113"/>
                    </a:lnTo>
                    <a:lnTo>
                      <a:pt x="122" y="128"/>
                    </a:lnTo>
                    <a:lnTo>
                      <a:pt x="95" y="143"/>
                    </a:lnTo>
                    <a:lnTo>
                      <a:pt x="70" y="161"/>
                    </a:lnTo>
                    <a:lnTo>
                      <a:pt x="20" y="193"/>
                    </a:lnTo>
                  </a:path>
                </a:pathLst>
              </a:custGeom>
              <a:noFill/>
              <a:ln w="25907" cap="rnd">
                <a:solidFill>
                  <a:srgbClr val="FFFF66">
                    <a:alpha val="100000"/>
                  </a:srgbClr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089" name="picture 10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7363459" y="2074671"/>
              <a:ext cx="188721" cy="123825"/>
            </a:xfrm>
            <a:prstGeom prst="rect">
              <a:avLst/>
            </a:prstGeom>
          </p:spPr>
        </p:pic>
        <p:sp>
          <p:nvSpPr>
            <p:cNvPr id="1090" name="path"/>
            <p:cNvSpPr/>
            <p:nvPr/>
          </p:nvSpPr>
          <p:spPr>
            <a:xfrm>
              <a:off x="7016750" y="1857755"/>
              <a:ext cx="302260" cy="41909"/>
            </a:xfrm>
            <a:custGeom>
              <a:avLst/>
              <a:gdLst/>
              <a:ahLst/>
              <a:cxnLst/>
              <a:rect l="0" t="0" r="0" b="0"/>
              <a:pathLst>
                <a:path w="476" h="65">
                  <a:moveTo>
                    <a:pt x="455" y="42"/>
                  </a:moveTo>
                  <a:lnTo>
                    <a:pt x="428" y="38"/>
                  </a:lnTo>
                  <a:lnTo>
                    <a:pt x="400" y="32"/>
                  </a:lnTo>
                  <a:lnTo>
                    <a:pt x="372" y="30"/>
                  </a:lnTo>
                  <a:lnTo>
                    <a:pt x="342" y="25"/>
                  </a:lnTo>
                  <a:lnTo>
                    <a:pt x="315" y="22"/>
                  </a:lnTo>
                  <a:lnTo>
                    <a:pt x="288" y="22"/>
                  </a:lnTo>
                  <a:lnTo>
                    <a:pt x="262" y="20"/>
                  </a:lnTo>
                  <a:lnTo>
                    <a:pt x="235" y="20"/>
                  </a:lnTo>
                  <a:lnTo>
                    <a:pt x="210" y="20"/>
                  </a:lnTo>
                  <a:lnTo>
                    <a:pt x="182" y="22"/>
                  </a:lnTo>
                  <a:lnTo>
                    <a:pt x="155" y="25"/>
                  </a:lnTo>
                  <a:lnTo>
                    <a:pt x="128" y="28"/>
                  </a:lnTo>
                  <a:lnTo>
                    <a:pt x="100" y="30"/>
                  </a:lnTo>
                  <a:lnTo>
                    <a:pt x="75" y="35"/>
                  </a:lnTo>
                  <a:lnTo>
                    <a:pt x="48" y="40"/>
                  </a:lnTo>
                  <a:lnTo>
                    <a:pt x="20" y="45"/>
                  </a:lnTo>
                </a:path>
              </a:pathLst>
            </a:custGeom>
            <a:noFill/>
            <a:ln w="25907" cap="rnd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pic>
          <p:nvPicPr>
            <p:cNvPr id="1091" name="picture 109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6671309" y="1908047"/>
              <a:ext cx="178181" cy="145415"/>
            </a:xfrm>
            <a:prstGeom prst="rect">
              <a:avLst/>
            </a:prstGeom>
          </p:spPr>
        </p:pic>
        <p:sp>
          <p:nvSpPr>
            <p:cNvPr id="1092" name="path"/>
            <p:cNvSpPr/>
            <p:nvPr/>
          </p:nvSpPr>
          <p:spPr>
            <a:xfrm>
              <a:off x="5979148" y="941743"/>
              <a:ext cx="2414365" cy="1860980"/>
            </a:xfrm>
            <a:custGeom>
              <a:avLst/>
              <a:gdLst/>
              <a:ahLst/>
              <a:cxnLst/>
              <a:rect l="0" t="0" r="0" b="0"/>
              <a:pathLst>
                <a:path w="3802" h="2930">
                  <a:moveTo>
                    <a:pt x="17" y="10"/>
                  </a:moveTo>
                  <a:lnTo>
                    <a:pt x="1865" y="2919"/>
                  </a:lnTo>
                  <a:moveTo>
                    <a:pt x="1872" y="2905"/>
                  </a:moveTo>
                  <a:lnTo>
                    <a:pt x="3785" y="58"/>
                  </a:lnTo>
                </a:path>
              </a:pathLst>
            </a:custGeom>
            <a:noFill/>
            <a:ln w="25907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93" name="textbox 1093"/>
            <p:cNvSpPr/>
            <p:nvPr/>
          </p:nvSpPr>
          <p:spPr>
            <a:xfrm>
              <a:off x="1917410" y="201341"/>
              <a:ext cx="7148830" cy="273938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3000"/>
                </a:lnSpc>
              </a:pPr>
              <a:endParaRPr lang="en-US" altLang="en-US" sz="100" dirty="0"/>
            </a:p>
            <a:p>
              <a:pPr algn="r" defTabSz="-635" rtl="0" eaLnBrk="0">
                <a:lnSpc>
                  <a:spcPct val="95000"/>
                </a:lnSpc>
              </a:pPr>
              <a:r>
                <a:rPr sz="800" spc="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测</a:t>
              </a: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回法观测水平角</a:t>
              </a:r>
              <a:endParaRPr lang="en-US" altLang="en-US" sz="800" dirty="0"/>
            </a:p>
            <a:p>
              <a:pPr algn="l" defTabSz="-635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r" defTabSz="-635" rtl="0" eaLnBrk="0">
                <a:lnSpc>
                  <a:spcPct val="93000"/>
                </a:lnSpc>
                <a:spcBef>
                  <a:spcPts val="720"/>
                </a:spcBef>
              </a:pPr>
              <a:r>
                <a:rPr sz="2400" spc="-3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第</a:t>
              </a:r>
              <a:r>
                <a:rPr sz="2400" spc="-3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</a:t>
              </a:r>
              <a:r>
                <a:rPr sz="2400" spc="-3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方</a:t>
              </a:r>
              <a:r>
                <a:rPr sz="2400" spc="-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向</a:t>
              </a:r>
              <a:endParaRPr lang="en-US" altLang="en-US" sz="2400" dirty="0"/>
            </a:p>
            <a:p>
              <a:pPr marL="6485890" algn="l" defTabSz="-635" rtl="0" eaLnBrk="0">
                <a:lnSpc>
                  <a:spcPct val="75000"/>
                </a:lnSpc>
                <a:spcBef>
                  <a:spcPts val="5"/>
                </a:spcBef>
                <a:tabLst>
                  <a:tab pos="6593205" algn="l"/>
                </a:tabLst>
              </a:pPr>
              <a:r>
                <a:rPr sz="2400" spc="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	</a:t>
              </a:r>
              <a:r>
                <a:rPr sz="2400" spc="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K</a:t>
              </a:r>
              <a:endParaRPr lang="en-US" altLang="en-US" sz="2400" dirty="0"/>
            </a:p>
            <a:p>
              <a:pPr algn="l" defTabSz="-635" rtl="0" eaLnBrk="0">
                <a:lnSpc>
                  <a:spcPct val="123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24000"/>
                </a:lnSpc>
              </a:pPr>
              <a:endParaRPr lang="en-US" altLang="en-US" sz="1000" dirty="0"/>
            </a:p>
            <a:p>
              <a:pPr marL="12700" algn="l" defTabSz="-635" rtl="0" eaLnBrk="0">
                <a:lnSpc>
                  <a:spcPct val="98000"/>
                </a:lnSpc>
                <a:spcBef>
                  <a:spcPts val="820"/>
                </a:spcBef>
              </a:pPr>
              <a:r>
                <a:rPr sz="2700" spc="9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瞄准</a:t>
              </a: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K</a:t>
              </a:r>
              <a:r>
                <a:rPr sz="2700" spc="9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，读数</a:t>
              </a: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k</a:t>
              </a:r>
              <a:r>
                <a:rPr sz="1500" spc="4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左</a:t>
              </a:r>
              <a:r>
                <a:rPr sz="15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endParaRPr lang="en-US" altLang="en-US" sz="1500" dirty="0"/>
            </a:p>
            <a:p>
              <a:pPr algn="l" defTabSz="-635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4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2000"/>
                </a:lnSpc>
              </a:pPr>
              <a:endParaRPr lang="en-US" altLang="en-US" sz="600" dirty="0"/>
            </a:p>
            <a:p>
              <a:pPr marL="12700" algn="l" defTabSz="-635" rtl="0" eaLnBrk="0">
                <a:lnSpc>
                  <a:spcPct val="96000"/>
                </a:lnSpc>
                <a:spcBef>
                  <a:spcPts val="5"/>
                </a:spcBef>
              </a:pPr>
              <a:r>
                <a:rPr sz="2700" spc="9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瞄准</a:t>
              </a: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J</a:t>
              </a:r>
              <a:r>
                <a:rPr sz="2700" spc="9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，读数</a:t>
              </a: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j</a:t>
              </a:r>
              <a:r>
                <a:rPr sz="1500" spc="4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右</a:t>
              </a:r>
              <a:r>
                <a:rPr sz="15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endParaRPr lang="en-US" altLang="en-US" sz="1500" dirty="0"/>
            </a:p>
          </p:txBody>
        </p:sp>
        <p:sp>
          <p:nvSpPr>
            <p:cNvPr id="1094" name="path"/>
            <p:cNvSpPr/>
            <p:nvPr/>
          </p:nvSpPr>
          <p:spPr>
            <a:xfrm>
              <a:off x="4273154" y="2325623"/>
              <a:ext cx="86741" cy="457073"/>
            </a:xfrm>
            <a:custGeom>
              <a:avLst/>
              <a:gdLst/>
              <a:ahLst/>
              <a:cxnLst/>
              <a:rect l="0" t="0" r="0" b="0"/>
              <a:pathLst>
                <a:path w="136" h="719">
                  <a:moveTo>
                    <a:pt x="9" y="9"/>
                  </a:moveTo>
                  <a:lnTo>
                    <a:pt x="14" y="9"/>
                  </a:lnTo>
                  <a:lnTo>
                    <a:pt x="22" y="9"/>
                  </a:lnTo>
                  <a:lnTo>
                    <a:pt x="27" y="12"/>
                  </a:lnTo>
                  <a:lnTo>
                    <a:pt x="32" y="14"/>
                  </a:lnTo>
                  <a:lnTo>
                    <a:pt x="37" y="17"/>
                  </a:lnTo>
                  <a:lnTo>
                    <a:pt x="42" y="19"/>
                  </a:lnTo>
                  <a:lnTo>
                    <a:pt x="47" y="22"/>
                  </a:lnTo>
                  <a:lnTo>
                    <a:pt x="49" y="27"/>
                  </a:lnTo>
                  <a:lnTo>
                    <a:pt x="54" y="29"/>
                  </a:lnTo>
                  <a:lnTo>
                    <a:pt x="57" y="34"/>
                  </a:lnTo>
                  <a:lnTo>
                    <a:pt x="59" y="39"/>
                  </a:lnTo>
                  <a:lnTo>
                    <a:pt x="62" y="44"/>
                  </a:lnTo>
                  <a:lnTo>
                    <a:pt x="64" y="49"/>
                  </a:lnTo>
                  <a:lnTo>
                    <a:pt x="67" y="54"/>
                  </a:lnTo>
                  <a:lnTo>
                    <a:pt x="67" y="62"/>
                  </a:lnTo>
                  <a:lnTo>
                    <a:pt x="67" y="67"/>
                  </a:lnTo>
                  <a:lnTo>
                    <a:pt x="67" y="302"/>
                  </a:lnTo>
                  <a:lnTo>
                    <a:pt x="67" y="307"/>
                  </a:lnTo>
                  <a:lnTo>
                    <a:pt x="69" y="315"/>
                  </a:lnTo>
                  <a:lnTo>
                    <a:pt x="69" y="320"/>
                  </a:lnTo>
                  <a:lnTo>
                    <a:pt x="72" y="325"/>
                  </a:lnTo>
                  <a:lnTo>
                    <a:pt x="74" y="330"/>
                  </a:lnTo>
                  <a:lnTo>
                    <a:pt x="77" y="335"/>
                  </a:lnTo>
                  <a:lnTo>
                    <a:pt x="82" y="340"/>
                  </a:lnTo>
                  <a:lnTo>
                    <a:pt x="84" y="342"/>
                  </a:lnTo>
                  <a:lnTo>
                    <a:pt x="89" y="347"/>
                  </a:lnTo>
                  <a:lnTo>
                    <a:pt x="94" y="350"/>
                  </a:lnTo>
                  <a:lnTo>
                    <a:pt x="99" y="352"/>
                  </a:lnTo>
                  <a:lnTo>
                    <a:pt x="104" y="355"/>
                  </a:lnTo>
                  <a:lnTo>
                    <a:pt x="109" y="357"/>
                  </a:lnTo>
                  <a:lnTo>
                    <a:pt x="114" y="357"/>
                  </a:lnTo>
                  <a:lnTo>
                    <a:pt x="127" y="360"/>
                  </a:lnTo>
                  <a:lnTo>
                    <a:pt x="114" y="360"/>
                  </a:lnTo>
                  <a:lnTo>
                    <a:pt x="109" y="362"/>
                  </a:lnTo>
                  <a:lnTo>
                    <a:pt x="104" y="365"/>
                  </a:lnTo>
                  <a:lnTo>
                    <a:pt x="99" y="367"/>
                  </a:lnTo>
                  <a:lnTo>
                    <a:pt x="94" y="370"/>
                  </a:lnTo>
                  <a:lnTo>
                    <a:pt x="89" y="372"/>
                  </a:lnTo>
                  <a:lnTo>
                    <a:pt x="84" y="377"/>
                  </a:lnTo>
                  <a:lnTo>
                    <a:pt x="82" y="380"/>
                  </a:lnTo>
                  <a:lnTo>
                    <a:pt x="77" y="385"/>
                  </a:lnTo>
                  <a:lnTo>
                    <a:pt x="74" y="390"/>
                  </a:lnTo>
                  <a:lnTo>
                    <a:pt x="72" y="395"/>
                  </a:lnTo>
                  <a:lnTo>
                    <a:pt x="69" y="400"/>
                  </a:lnTo>
                  <a:lnTo>
                    <a:pt x="69" y="405"/>
                  </a:lnTo>
                  <a:lnTo>
                    <a:pt x="67" y="412"/>
                  </a:lnTo>
                  <a:lnTo>
                    <a:pt x="67" y="417"/>
                  </a:lnTo>
                  <a:lnTo>
                    <a:pt x="67" y="652"/>
                  </a:lnTo>
                  <a:lnTo>
                    <a:pt x="67" y="657"/>
                  </a:lnTo>
                  <a:lnTo>
                    <a:pt x="67" y="665"/>
                  </a:lnTo>
                  <a:lnTo>
                    <a:pt x="64" y="670"/>
                  </a:lnTo>
                  <a:lnTo>
                    <a:pt x="62" y="675"/>
                  </a:lnTo>
                  <a:lnTo>
                    <a:pt x="59" y="680"/>
                  </a:lnTo>
                  <a:lnTo>
                    <a:pt x="57" y="685"/>
                  </a:lnTo>
                  <a:lnTo>
                    <a:pt x="54" y="690"/>
                  </a:lnTo>
                  <a:lnTo>
                    <a:pt x="49" y="692"/>
                  </a:lnTo>
                  <a:lnTo>
                    <a:pt x="47" y="697"/>
                  </a:lnTo>
                  <a:lnTo>
                    <a:pt x="42" y="702"/>
                  </a:lnTo>
                  <a:lnTo>
                    <a:pt x="37" y="702"/>
                  </a:lnTo>
                  <a:lnTo>
                    <a:pt x="32" y="705"/>
                  </a:lnTo>
                  <a:lnTo>
                    <a:pt x="27" y="707"/>
                  </a:lnTo>
                  <a:lnTo>
                    <a:pt x="22" y="710"/>
                  </a:lnTo>
                  <a:lnTo>
                    <a:pt x="14" y="710"/>
                  </a:lnTo>
                  <a:lnTo>
                    <a:pt x="9" y="710"/>
                  </a:lnTo>
                </a:path>
              </a:pathLst>
            </a:custGeom>
            <a:noFill/>
            <a:ln w="12192" cap="rnd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95" name="path"/>
            <p:cNvSpPr/>
            <p:nvPr/>
          </p:nvSpPr>
          <p:spPr>
            <a:xfrm>
              <a:off x="4270085" y="1452371"/>
              <a:ext cx="86741" cy="457073"/>
            </a:xfrm>
            <a:custGeom>
              <a:avLst/>
              <a:gdLst/>
              <a:ahLst/>
              <a:cxnLst/>
              <a:rect l="0" t="0" r="0" b="0"/>
              <a:pathLst>
                <a:path w="136" h="719">
                  <a:moveTo>
                    <a:pt x="9" y="9"/>
                  </a:moveTo>
                  <a:lnTo>
                    <a:pt x="14" y="9"/>
                  </a:lnTo>
                  <a:lnTo>
                    <a:pt x="22" y="9"/>
                  </a:lnTo>
                  <a:lnTo>
                    <a:pt x="27" y="12"/>
                  </a:lnTo>
                  <a:lnTo>
                    <a:pt x="32" y="14"/>
                  </a:lnTo>
                  <a:lnTo>
                    <a:pt x="37" y="17"/>
                  </a:lnTo>
                  <a:lnTo>
                    <a:pt x="42" y="19"/>
                  </a:lnTo>
                  <a:lnTo>
                    <a:pt x="47" y="22"/>
                  </a:lnTo>
                  <a:lnTo>
                    <a:pt x="49" y="27"/>
                  </a:lnTo>
                  <a:lnTo>
                    <a:pt x="54" y="29"/>
                  </a:lnTo>
                  <a:lnTo>
                    <a:pt x="57" y="34"/>
                  </a:lnTo>
                  <a:lnTo>
                    <a:pt x="59" y="39"/>
                  </a:lnTo>
                  <a:lnTo>
                    <a:pt x="62" y="44"/>
                  </a:lnTo>
                  <a:lnTo>
                    <a:pt x="64" y="49"/>
                  </a:lnTo>
                  <a:lnTo>
                    <a:pt x="67" y="54"/>
                  </a:lnTo>
                  <a:lnTo>
                    <a:pt x="67" y="62"/>
                  </a:lnTo>
                  <a:lnTo>
                    <a:pt x="67" y="67"/>
                  </a:lnTo>
                  <a:lnTo>
                    <a:pt x="67" y="302"/>
                  </a:lnTo>
                  <a:lnTo>
                    <a:pt x="67" y="307"/>
                  </a:lnTo>
                  <a:lnTo>
                    <a:pt x="69" y="315"/>
                  </a:lnTo>
                  <a:lnTo>
                    <a:pt x="69" y="320"/>
                  </a:lnTo>
                  <a:lnTo>
                    <a:pt x="72" y="325"/>
                  </a:lnTo>
                  <a:lnTo>
                    <a:pt x="74" y="330"/>
                  </a:lnTo>
                  <a:lnTo>
                    <a:pt x="77" y="335"/>
                  </a:lnTo>
                  <a:lnTo>
                    <a:pt x="82" y="340"/>
                  </a:lnTo>
                  <a:lnTo>
                    <a:pt x="84" y="342"/>
                  </a:lnTo>
                  <a:lnTo>
                    <a:pt x="89" y="347"/>
                  </a:lnTo>
                  <a:lnTo>
                    <a:pt x="94" y="350"/>
                  </a:lnTo>
                  <a:lnTo>
                    <a:pt x="99" y="352"/>
                  </a:lnTo>
                  <a:lnTo>
                    <a:pt x="104" y="355"/>
                  </a:lnTo>
                  <a:lnTo>
                    <a:pt x="109" y="357"/>
                  </a:lnTo>
                  <a:lnTo>
                    <a:pt x="114" y="357"/>
                  </a:lnTo>
                  <a:lnTo>
                    <a:pt x="127" y="360"/>
                  </a:lnTo>
                  <a:lnTo>
                    <a:pt x="114" y="360"/>
                  </a:lnTo>
                  <a:lnTo>
                    <a:pt x="109" y="362"/>
                  </a:lnTo>
                  <a:lnTo>
                    <a:pt x="104" y="365"/>
                  </a:lnTo>
                  <a:lnTo>
                    <a:pt x="99" y="367"/>
                  </a:lnTo>
                  <a:lnTo>
                    <a:pt x="94" y="370"/>
                  </a:lnTo>
                  <a:lnTo>
                    <a:pt x="89" y="372"/>
                  </a:lnTo>
                  <a:lnTo>
                    <a:pt x="84" y="377"/>
                  </a:lnTo>
                  <a:lnTo>
                    <a:pt x="82" y="380"/>
                  </a:lnTo>
                  <a:lnTo>
                    <a:pt x="77" y="385"/>
                  </a:lnTo>
                  <a:lnTo>
                    <a:pt x="74" y="390"/>
                  </a:lnTo>
                  <a:lnTo>
                    <a:pt x="72" y="395"/>
                  </a:lnTo>
                  <a:lnTo>
                    <a:pt x="69" y="400"/>
                  </a:lnTo>
                  <a:lnTo>
                    <a:pt x="69" y="405"/>
                  </a:lnTo>
                  <a:lnTo>
                    <a:pt x="67" y="412"/>
                  </a:lnTo>
                  <a:lnTo>
                    <a:pt x="67" y="417"/>
                  </a:lnTo>
                  <a:lnTo>
                    <a:pt x="67" y="652"/>
                  </a:lnTo>
                  <a:lnTo>
                    <a:pt x="67" y="657"/>
                  </a:lnTo>
                  <a:lnTo>
                    <a:pt x="67" y="665"/>
                  </a:lnTo>
                  <a:lnTo>
                    <a:pt x="64" y="670"/>
                  </a:lnTo>
                  <a:lnTo>
                    <a:pt x="62" y="675"/>
                  </a:lnTo>
                  <a:lnTo>
                    <a:pt x="59" y="680"/>
                  </a:lnTo>
                  <a:lnTo>
                    <a:pt x="57" y="685"/>
                  </a:lnTo>
                  <a:lnTo>
                    <a:pt x="54" y="690"/>
                  </a:lnTo>
                  <a:lnTo>
                    <a:pt x="49" y="692"/>
                  </a:lnTo>
                  <a:lnTo>
                    <a:pt x="47" y="697"/>
                  </a:lnTo>
                  <a:lnTo>
                    <a:pt x="42" y="702"/>
                  </a:lnTo>
                  <a:lnTo>
                    <a:pt x="37" y="702"/>
                  </a:lnTo>
                  <a:lnTo>
                    <a:pt x="32" y="705"/>
                  </a:lnTo>
                  <a:lnTo>
                    <a:pt x="27" y="707"/>
                  </a:lnTo>
                  <a:lnTo>
                    <a:pt x="22" y="710"/>
                  </a:lnTo>
                  <a:lnTo>
                    <a:pt x="14" y="710"/>
                  </a:lnTo>
                  <a:lnTo>
                    <a:pt x="9" y="710"/>
                  </a:lnTo>
                </a:path>
              </a:pathLst>
            </a:custGeom>
            <a:noFill/>
            <a:ln w="12192" cap="rnd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grpSp>
          <p:nvGrpSpPr>
            <p:cNvPr id="404" name="group 404"/>
            <p:cNvGrpSpPr/>
            <p:nvPr/>
          </p:nvGrpSpPr>
          <p:grpSpPr>
            <a:xfrm rot="21600000">
              <a:off x="8345423" y="963167"/>
              <a:ext cx="57911" cy="65532"/>
              <a:chOff x="0" y="0"/>
              <a:chExt cx="57911" cy="65532"/>
            </a:xfrm>
          </p:grpSpPr>
          <p:sp>
            <p:nvSpPr>
              <p:cNvPr id="1096" name="path"/>
              <p:cNvSpPr/>
              <p:nvPr/>
            </p:nvSpPr>
            <p:spPr>
              <a:xfrm>
                <a:off x="6095" y="6096"/>
                <a:ext cx="45720" cy="53340"/>
              </a:xfrm>
              <a:custGeom>
                <a:avLst/>
                <a:gdLst/>
                <a:ahLst/>
                <a:cxnLst/>
                <a:rect l="0" t="0" r="0" b="0"/>
                <a:pathLst>
                  <a:path w="72" h="84">
                    <a:moveTo>
                      <a:pt x="0" y="42"/>
                    </a:moveTo>
                    <a:cubicBezTo>
                      <a:pt x="0" y="18"/>
                      <a:pt x="16" y="0"/>
                      <a:pt x="36" y="0"/>
                    </a:cubicBezTo>
                    <a:cubicBezTo>
                      <a:pt x="55" y="0"/>
                      <a:pt x="72" y="18"/>
                      <a:pt x="72" y="42"/>
                    </a:cubicBezTo>
                    <a:cubicBezTo>
                      <a:pt x="72" y="65"/>
                      <a:pt x="55" y="84"/>
                      <a:pt x="36" y="84"/>
                    </a:cubicBezTo>
                    <a:cubicBezTo>
                      <a:pt x="16" y="84"/>
                      <a:pt x="0" y="65"/>
                      <a:pt x="0" y="42"/>
                    </a:cubicBezTo>
                  </a:path>
                </a:pathLst>
              </a:custGeom>
              <a:solidFill>
                <a:srgbClr val="99FF66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7" name="path"/>
              <p:cNvSpPr/>
              <p:nvPr/>
            </p:nvSpPr>
            <p:spPr>
              <a:xfrm>
                <a:off x="0" y="0"/>
                <a:ext cx="57911" cy="65532"/>
              </a:xfrm>
              <a:custGeom>
                <a:avLst/>
                <a:gdLst/>
                <a:ahLst/>
                <a:cxnLst/>
                <a:rect l="0" t="0" r="0" b="0"/>
                <a:pathLst>
                  <a:path w="91" h="103">
                    <a:moveTo>
                      <a:pt x="9" y="51"/>
                    </a:moveTo>
                    <a:cubicBezTo>
                      <a:pt x="9" y="28"/>
                      <a:pt x="25" y="9"/>
                      <a:pt x="45" y="9"/>
                    </a:cubicBezTo>
                    <a:cubicBezTo>
                      <a:pt x="65" y="9"/>
                      <a:pt x="81" y="28"/>
                      <a:pt x="81" y="51"/>
                    </a:cubicBezTo>
                    <a:cubicBezTo>
                      <a:pt x="81" y="74"/>
                      <a:pt x="65" y="93"/>
                      <a:pt x="45" y="93"/>
                    </a:cubicBezTo>
                    <a:cubicBezTo>
                      <a:pt x="25" y="93"/>
                      <a:pt x="9" y="74"/>
                      <a:pt x="9" y="51"/>
                    </a:cubicBezTo>
                  </a:path>
                </a:pathLst>
              </a:custGeom>
              <a:noFill/>
              <a:ln w="12192" cap="flat">
                <a:solidFill>
                  <a:srgbClr val="FFFFFF">
                    <a:alpha val="100000"/>
                  </a:srgbClr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6" name="group 406"/>
            <p:cNvGrpSpPr/>
            <p:nvPr/>
          </p:nvGrpSpPr>
          <p:grpSpPr>
            <a:xfrm rot="21600000">
              <a:off x="7132320" y="2756915"/>
              <a:ext cx="60959" cy="64008"/>
              <a:chOff x="0" y="0"/>
              <a:chExt cx="60959" cy="64008"/>
            </a:xfrm>
          </p:grpSpPr>
          <p:sp>
            <p:nvSpPr>
              <p:cNvPr id="1098" name="path"/>
              <p:cNvSpPr/>
              <p:nvPr/>
            </p:nvSpPr>
            <p:spPr>
              <a:xfrm>
                <a:off x="6095" y="6096"/>
                <a:ext cx="48768" cy="51816"/>
              </a:xfrm>
              <a:custGeom>
                <a:avLst/>
                <a:gdLst/>
                <a:ahLst/>
                <a:cxnLst/>
                <a:rect l="0" t="0" r="0" b="0"/>
                <a:pathLst>
                  <a:path w="76" h="81">
                    <a:moveTo>
                      <a:pt x="0" y="40"/>
                    </a:moveTo>
                    <a:cubicBezTo>
                      <a:pt x="0" y="18"/>
                      <a:pt x="17" y="0"/>
                      <a:pt x="38" y="0"/>
                    </a:cubicBezTo>
                    <a:cubicBezTo>
                      <a:pt x="59" y="0"/>
                      <a:pt x="76" y="18"/>
                      <a:pt x="76" y="40"/>
                    </a:cubicBezTo>
                    <a:cubicBezTo>
                      <a:pt x="76" y="63"/>
                      <a:pt x="59" y="81"/>
                      <a:pt x="38" y="81"/>
                    </a:cubicBezTo>
                    <a:cubicBezTo>
                      <a:pt x="17" y="81"/>
                      <a:pt x="0" y="63"/>
                      <a:pt x="0" y="40"/>
                    </a:cubicBezTo>
                  </a:path>
                </a:pathLst>
              </a:custGeom>
              <a:solidFill>
                <a:srgbClr val="99FF66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9" name="path"/>
              <p:cNvSpPr/>
              <p:nvPr/>
            </p:nvSpPr>
            <p:spPr>
              <a:xfrm>
                <a:off x="0" y="0"/>
                <a:ext cx="60959" cy="64008"/>
              </a:xfrm>
              <a:custGeom>
                <a:avLst/>
                <a:gdLst/>
                <a:ahLst/>
                <a:cxnLst/>
                <a:rect l="0" t="0" r="0" b="0"/>
                <a:pathLst>
                  <a:path w="95" h="100">
                    <a:moveTo>
                      <a:pt x="9" y="50"/>
                    </a:moveTo>
                    <a:cubicBezTo>
                      <a:pt x="9" y="27"/>
                      <a:pt x="26" y="9"/>
                      <a:pt x="47" y="9"/>
                    </a:cubicBezTo>
                    <a:cubicBezTo>
                      <a:pt x="69" y="9"/>
                      <a:pt x="86" y="27"/>
                      <a:pt x="86" y="50"/>
                    </a:cubicBezTo>
                    <a:cubicBezTo>
                      <a:pt x="86" y="72"/>
                      <a:pt x="69" y="91"/>
                      <a:pt x="47" y="91"/>
                    </a:cubicBezTo>
                    <a:cubicBezTo>
                      <a:pt x="26" y="91"/>
                      <a:pt x="9" y="72"/>
                      <a:pt x="9" y="50"/>
                    </a:cubicBezTo>
                  </a:path>
                </a:pathLst>
              </a:custGeom>
              <a:noFill/>
              <a:ln w="12192" cap="flat">
                <a:solidFill>
                  <a:srgbClr val="FFFFFF">
                    <a:alpha val="100000"/>
                  </a:srgbClr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00" name="textbox 1100"/>
          <p:cNvSpPr/>
          <p:nvPr/>
        </p:nvSpPr>
        <p:spPr>
          <a:xfrm>
            <a:off x="374214" y="4128732"/>
            <a:ext cx="8689975" cy="20974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7000"/>
              </a:lnSpc>
            </a:pPr>
            <a:endParaRPr lang="en-US" altLang="en-US" sz="100" dirty="0"/>
          </a:p>
          <a:p>
            <a:pPr marL="12700" indent="210820" algn="l" defTabSz="-635" rtl="0" eaLnBrk="0">
              <a:lnSpc>
                <a:spcPct val="105000"/>
              </a:lnSpc>
              <a:tabLst>
                <a:tab pos="404495" algn="l"/>
              </a:tabLst>
            </a:pPr>
            <a:r>
              <a:rPr sz="3200" spc="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3200" spc="1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角是从起始方向(即第1方向)顺时针转到</a:t>
            </a:r>
            <a:r>
              <a:rPr sz="3200" spc="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第2</a:t>
            </a:r>
            <a:r>
              <a:rPr sz="3200" spc="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3200" spc="-9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方向所成的角度，观测时，</a:t>
            </a:r>
            <a:r>
              <a:rPr sz="3200" spc="-9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9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必须首先确</a:t>
            </a:r>
            <a:r>
              <a:rPr sz="3200" spc="-8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定</a:t>
            </a:r>
            <a:r>
              <a:rPr sz="3200" spc="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起始</a:t>
            </a:r>
            <a:r>
              <a:rPr sz="3200" spc="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3200" spc="-3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方向，然后按照“测回法”的</a:t>
            </a:r>
            <a:r>
              <a:rPr sz="3200" spc="-1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次</a:t>
            </a:r>
            <a:r>
              <a:rPr sz="3200" spc="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序观测。</a:t>
            </a:r>
            <a:endParaRPr lang="en-US" altLang="en-US" sz="3200" dirty="0"/>
          </a:p>
          <a:p>
            <a:pPr marL="220345" algn="l" defTabSz="-635" rtl="0" eaLnBrk="0">
              <a:lnSpc>
                <a:spcPct val="95000"/>
              </a:lnSpc>
              <a:spcBef>
                <a:spcPts val="565"/>
              </a:spcBef>
            </a:pPr>
            <a:r>
              <a:rPr sz="3200" spc="-7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水平角总是第2方向读数减去第1方向读数而得</a:t>
            </a:r>
            <a:r>
              <a:rPr sz="3200" spc="-6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3200" dirty="0"/>
          </a:p>
        </p:txBody>
      </p:sp>
      <p:pic>
        <p:nvPicPr>
          <p:cNvPr id="1101" name="picture 1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97659" y="4204550"/>
            <a:ext cx="181616" cy="374228"/>
          </a:xfrm>
          <a:prstGeom prst="rect">
            <a:avLst/>
          </a:prstGeom>
        </p:spPr>
      </p:pic>
      <p:sp>
        <p:nvSpPr>
          <p:cNvPr id="1102" name="textbox 1102"/>
          <p:cNvSpPr/>
          <p:nvPr/>
        </p:nvSpPr>
        <p:spPr>
          <a:xfrm>
            <a:off x="1550514" y="3038496"/>
            <a:ext cx="4046220" cy="8858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57000"/>
              </a:lnSpc>
            </a:pPr>
            <a:endParaRPr lang="en-US" altLang="en-US" sz="100" dirty="0"/>
          </a:p>
          <a:p>
            <a:pPr marL="1079500" indent="-1066800" algn="l" defTabSz="-635" rtl="0" eaLnBrk="0">
              <a:lnSpc>
                <a:spcPct val="105000"/>
              </a:lnSpc>
            </a:pPr>
            <a:r>
              <a:rPr sz="2700" spc="60" dirty="0">
                <a:ln w="10154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精度要求</a:t>
            </a:r>
            <a:r>
              <a:rPr sz="2700" spc="6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：</a:t>
            </a:r>
            <a:r>
              <a:rPr sz="2700" spc="6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   </a:t>
            </a:r>
            <a:r>
              <a:rPr sz="1500" spc="6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左</a:t>
            </a:r>
            <a:r>
              <a:rPr sz="2700" spc="6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-</a:t>
            </a:r>
            <a:r>
              <a:rPr sz="2700" spc="6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 </a:t>
            </a:r>
            <a:r>
              <a:rPr sz="1500" spc="6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右</a:t>
            </a:r>
            <a:r>
              <a:rPr sz="1500" spc="6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 </a:t>
            </a:r>
            <a:r>
              <a:rPr sz="2700" spc="6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±4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0"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 </a:t>
            </a:r>
            <a:r>
              <a:rPr sz="2700" spc="9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取:</a:t>
            </a:r>
            <a:r>
              <a:rPr sz="2700" spc="9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   </a:t>
            </a:r>
            <a:r>
              <a:rPr sz="2700" spc="9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=(</a:t>
            </a:r>
            <a:r>
              <a:rPr sz="2700" spc="9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 </a:t>
            </a:r>
            <a:r>
              <a:rPr sz="1500" spc="9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左</a:t>
            </a:r>
            <a:r>
              <a:rPr sz="2700" spc="9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+</a:t>
            </a:r>
            <a:r>
              <a:rPr sz="2700" spc="9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 </a:t>
            </a:r>
            <a:r>
              <a:rPr sz="1500" spc="9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右</a:t>
            </a:r>
            <a:r>
              <a:rPr sz="2700" spc="9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)/</a:t>
            </a:r>
            <a:r>
              <a:rPr sz="2700" spc="4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2</a:t>
            </a:r>
            <a:endParaRPr lang="en-US" altLang="en-US" sz="2700" dirty="0"/>
          </a:p>
        </p:txBody>
      </p:sp>
      <p:pic>
        <p:nvPicPr>
          <p:cNvPr id="1103" name="picture 11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665213" y="3533472"/>
            <a:ext cx="158371" cy="326329"/>
          </a:xfrm>
          <a:prstGeom prst="rect">
            <a:avLst/>
          </a:prstGeom>
        </p:spPr>
      </p:pic>
      <p:pic>
        <p:nvPicPr>
          <p:cNvPr id="1104" name="picture 1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4087617" y="3533472"/>
            <a:ext cx="158371" cy="326329"/>
          </a:xfrm>
          <a:prstGeom prst="rect">
            <a:avLst/>
          </a:prstGeom>
        </p:spPr>
      </p:pic>
      <p:pic>
        <p:nvPicPr>
          <p:cNvPr id="1105" name="picture 11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535548" y="3533472"/>
            <a:ext cx="158371" cy="326329"/>
          </a:xfrm>
          <a:prstGeom prst="rect">
            <a:avLst/>
          </a:prstGeom>
        </p:spPr>
      </p:pic>
      <p:pic>
        <p:nvPicPr>
          <p:cNvPr id="1106" name="picture 110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4508265" y="3110192"/>
            <a:ext cx="174855" cy="323055"/>
          </a:xfrm>
          <a:prstGeom prst="rect">
            <a:avLst/>
          </a:prstGeom>
        </p:spPr>
      </p:pic>
      <p:pic>
        <p:nvPicPr>
          <p:cNvPr id="1107" name="picture 110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4119639" y="3106283"/>
            <a:ext cx="158506" cy="326609"/>
          </a:xfrm>
          <a:prstGeom prst="rect">
            <a:avLst/>
          </a:prstGeom>
        </p:spPr>
      </p:pic>
      <p:pic>
        <p:nvPicPr>
          <p:cNvPr id="1108" name="picture 110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541662" y="3106283"/>
            <a:ext cx="158506" cy="326609"/>
          </a:xfrm>
          <a:prstGeom prst="rect">
            <a:avLst/>
          </a:prstGeom>
        </p:spPr>
      </p:pic>
      <p:sp>
        <p:nvSpPr>
          <p:cNvPr id="1109" name="textbox 1109"/>
          <p:cNvSpPr/>
          <p:nvPr/>
        </p:nvSpPr>
        <p:spPr>
          <a:xfrm>
            <a:off x="312852" y="333980"/>
            <a:ext cx="3662045" cy="9099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4000"/>
              </a:lnSpc>
            </a:pPr>
            <a:endParaRPr lang="en-US" altLang="en-US" sz="100" dirty="0"/>
          </a:p>
          <a:p>
            <a:pPr marL="68580" indent="-55880" algn="l" defTabSz="-635" rtl="0" eaLnBrk="0">
              <a:lnSpc>
                <a:spcPct val="98000"/>
              </a:lnSpc>
            </a:pPr>
            <a:r>
              <a:rPr sz="3200" spc="-1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水平角观测方法</a:t>
            </a:r>
            <a:r>
              <a:rPr sz="32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</a:t>
            </a:r>
            <a:r>
              <a:rPr sz="2700" spc="-13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(一).测回法</a:t>
            </a:r>
            <a:r>
              <a:rPr sz="2700" spc="-1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观测程序</a:t>
            </a:r>
            <a:r>
              <a:rPr sz="2700" spc="-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：</a:t>
            </a:r>
            <a:endParaRPr lang="en-US" altLang="en-US" sz="2700" dirty="0"/>
          </a:p>
        </p:txBody>
      </p:sp>
      <p:sp>
        <p:nvSpPr>
          <p:cNvPr id="1110" name="textbox 1110"/>
          <p:cNvSpPr/>
          <p:nvPr/>
        </p:nvSpPr>
        <p:spPr>
          <a:xfrm>
            <a:off x="661040" y="1240811"/>
            <a:ext cx="723900" cy="12928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3275"/>
              </a:lnSpc>
            </a:pPr>
            <a:r>
              <a:rPr sz="2700" spc="50" dirty="0">
                <a:ln w="10154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盘</a:t>
            </a:r>
            <a:r>
              <a:rPr sz="2700" spc="40" dirty="0">
                <a:ln w="10154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左</a:t>
            </a:r>
            <a:endParaRPr lang="en-US" altLang="en-US" sz="2700" dirty="0"/>
          </a:p>
          <a:p>
            <a:pPr algn="l" defTabSz="-635" rtl="0" eaLnBrk="0">
              <a:lnSpc>
                <a:spcPct val="110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0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4000"/>
              </a:lnSpc>
            </a:pPr>
            <a:endParaRPr lang="en-US" altLang="en-US" sz="600" dirty="0"/>
          </a:p>
          <a:p>
            <a:pPr marL="12700" algn="l" defTabSz="-635" rtl="0" eaLnBrk="0">
              <a:lnSpc>
                <a:spcPct val="100000"/>
              </a:lnSpc>
            </a:pPr>
            <a:r>
              <a:rPr sz="2700" spc="5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盘</a:t>
            </a:r>
            <a:r>
              <a:rPr sz="2700" spc="4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右</a:t>
            </a:r>
            <a:endParaRPr lang="en-US" altLang="en-US" sz="2700" dirty="0"/>
          </a:p>
        </p:txBody>
      </p:sp>
      <p:sp>
        <p:nvSpPr>
          <p:cNvPr id="1111" name="textbox 1111"/>
          <p:cNvSpPr/>
          <p:nvPr/>
        </p:nvSpPr>
        <p:spPr>
          <a:xfrm>
            <a:off x="1920479" y="1240811"/>
            <a:ext cx="2336164" cy="4191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2700" spc="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瞄准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J</a:t>
            </a:r>
            <a:r>
              <a:rPr sz="2700" spc="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，读数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j</a:t>
            </a:r>
            <a:r>
              <a:rPr sz="1500" spc="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左</a:t>
            </a:r>
            <a:endParaRPr lang="en-US" altLang="en-US" sz="1500" dirty="0"/>
          </a:p>
        </p:txBody>
      </p:sp>
      <p:sp>
        <p:nvSpPr>
          <p:cNvPr id="1112" name="textbox 1112"/>
          <p:cNvSpPr/>
          <p:nvPr/>
        </p:nvSpPr>
        <p:spPr>
          <a:xfrm>
            <a:off x="1920458" y="2094767"/>
            <a:ext cx="2336164" cy="4279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8000"/>
              </a:lnSpc>
            </a:pPr>
            <a:r>
              <a:rPr sz="2700" spc="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瞄准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K</a:t>
            </a:r>
            <a:r>
              <a:rPr sz="2700" spc="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，读数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k</a:t>
            </a:r>
            <a:r>
              <a:rPr sz="1500" spc="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右</a:t>
            </a:r>
            <a:endParaRPr lang="en-US" altLang="en-US" sz="1500" dirty="0"/>
          </a:p>
        </p:txBody>
      </p:sp>
      <p:sp>
        <p:nvSpPr>
          <p:cNvPr id="1113" name="textbox 1113"/>
          <p:cNvSpPr/>
          <p:nvPr/>
        </p:nvSpPr>
        <p:spPr>
          <a:xfrm>
            <a:off x="4498589" y="2259105"/>
            <a:ext cx="1535430" cy="476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3545"/>
              </a:lnSpc>
              <a:tabLst>
                <a:tab pos="170180" algn="l"/>
              </a:tabLst>
            </a:pPr>
            <a:r>
              <a:rPr sz="1500" b="1" spc="0" dirty="0"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	</a:t>
            </a:r>
            <a:r>
              <a:rPr sz="1500" spc="-10" dirty="0"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 </a:t>
            </a:r>
            <a:r>
              <a:rPr sz="1500" spc="0" dirty="0">
                <a:ln w="579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右</a:t>
            </a:r>
            <a:r>
              <a:rPr sz="2700" spc="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=k</a:t>
            </a:r>
            <a:r>
              <a:rPr sz="1500" spc="0" dirty="0">
                <a:ln w="579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右</a:t>
            </a:r>
            <a:r>
              <a:rPr sz="2700" spc="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-j</a:t>
            </a:r>
            <a:r>
              <a:rPr sz="1500" spc="0" dirty="0">
                <a:ln w="579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右</a:t>
            </a:r>
            <a:endParaRPr lang="en-US" altLang="en-US" sz="1500" dirty="0"/>
          </a:p>
        </p:txBody>
      </p:sp>
      <p:pic>
        <p:nvPicPr>
          <p:cNvPr id="1114" name="picture 11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4511289" y="2326845"/>
            <a:ext cx="158371" cy="326329"/>
          </a:xfrm>
          <a:prstGeom prst="rect">
            <a:avLst/>
          </a:prstGeom>
        </p:spPr>
      </p:pic>
      <p:sp>
        <p:nvSpPr>
          <p:cNvPr id="1115" name="textbox 1115"/>
          <p:cNvSpPr/>
          <p:nvPr/>
        </p:nvSpPr>
        <p:spPr>
          <a:xfrm>
            <a:off x="4452488" y="1515902"/>
            <a:ext cx="1534794" cy="4813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3585"/>
              </a:lnSpc>
              <a:tabLst>
                <a:tab pos="170180" algn="l"/>
              </a:tabLst>
            </a:pPr>
            <a:r>
              <a:rPr sz="1500" b="1" spc="0" dirty="0">
                <a:solidFill>
                  <a:srgbClr val="99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	</a:t>
            </a:r>
            <a:r>
              <a:rPr sz="1500" spc="-10" dirty="0">
                <a:solidFill>
                  <a:srgbClr val="99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 </a:t>
            </a:r>
            <a:r>
              <a:rPr sz="1500" spc="-10" dirty="0">
                <a:ln w="5791" cap="flat" cmpd="sng">
                  <a:solidFill>
                    <a:srgbClr val="99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99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左</a:t>
            </a:r>
            <a:r>
              <a:rPr sz="2700" spc="0" dirty="0">
                <a:ln w="10145" cap="flat" cmpd="sng">
                  <a:solidFill>
                    <a:srgbClr val="99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99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=k</a:t>
            </a:r>
            <a:r>
              <a:rPr sz="1500" spc="0" dirty="0">
                <a:ln w="5791" cap="flat" cmpd="sng">
                  <a:solidFill>
                    <a:srgbClr val="99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99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左</a:t>
            </a:r>
            <a:r>
              <a:rPr sz="2700" spc="0" dirty="0">
                <a:ln w="10145" cap="flat" cmpd="sng">
                  <a:solidFill>
                    <a:srgbClr val="99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99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-j</a:t>
            </a:r>
            <a:r>
              <a:rPr sz="1500" spc="0" dirty="0">
                <a:ln w="5791" cap="flat" cmpd="sng">
                  <a:solidFill>
                    <a:srgbClr val="99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99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左</a:t>
            </a:r>
            <a:endParaRPr lang="en-US" altLang="en-US" sz="1500" dirty="0"/>
          </a:p>
        </p:txBody>
      </p:sp>
      <p:pic>
        <p:nvPicPr>
          <p:cNvPr id="1116" name="picture 11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4465188" y="1583641"/>
            <a:ext cx="158371" cy="326329"/>
          </a:xfrm>
          <a:prstGeom prst="rect">
            <a:avLst/>
          </a:prstGeom>
        </p:spPr>
      </p:pic>
      <p:sp>
        <p:nvSpPr>
          <p:cNvPr id="1117" name="textbox 1117"/>
          <p:cNvSpPr/>
          <p:nvPr/>
        </p:nvSpPr>
        <p:spPr>
          <a:xfrm>
            <a:off x="5705678" y="467411"/>
            <a:ext cx="1080769" cy="372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4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第</a:t>
            </a:r>
            <a:r>
              <a:rPr sz="2400" spc="-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24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方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向</a:t>
            </a:r>
            <a:endParaRPr lang="en-US" altLang="en-US" sz="2400" dirty="0"/>
          </a:p>
        </p:txBody>
      </p:sp>
      <p:sp>
        <p:nvSpPr>
          <p:cNvPr id="1118" name="textbox 1118"/>
          <p:cNvSpPr/>
          <p:nvPr/>
        </p:nvSpPr>
        <p:spPr>
          <a:xfrm>
            <a:off x="6954672" y="2914040"/>
            <a:ext cx="623569" cy="5429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39700" algn="l" defTabSz="-635" rtl="0" eaLnBrk="0">
              <a:lnSpc>
                <a:spcPts val="1470"/>
              </a:lnSpc>
            </a:pPr>
            <a:r>
              <a:rPr sz="2200" spc="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endParaRPr lang="en-US" altLang="en-US" sz="2200" dirty="0"/>
          </a:p>
          <a:p>
            <a:pPr marL="12700" algn="l" defTabSz="-635" rtl="0" eaLnBrk="0">
              <a:lnSpc>
                <a:spcPct val="98000"/>
              </a:lnSpc>
              <a:spcBef>
                <a:spcPts val="15"/>
              </a:spcBef>
            </a:pPr>
            <a:r>
              <a:rPr sz="2200" spc="160" dirty="0">
                <a:ln w="8277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</a:t>
            </a:r>
            <a:r>
              <a:rPr sz="2200" spc="140" dirty="0">
                <a:ln w="8277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站</a:t>
            </a:r>
            <a:endParaRPr lang="en-US" altLang="en-US" sz="2200" dirty="0"/>
          </a:p>
        </p:txBody>
      </p:sp>
      <p:sp>
        <p:nvSpPr>
          <p:cNvPr id="1119" name="rect"/>
          <p:cNvSpPr/>
          <p:nvPr/>
        </p:nvSpPr>
        <p:spPr>
          <a:xfrm>
            <a:off x="7142480" y="2429382"/>
            <a:ext cx="18541" cy="13716"/>
          </a:xfrm>
          <a:prstGeom prst="rect">
            <a:avLst/>
          </a:prstGeom>
          <a:solidFill>
            <a:srgbClr val="FFFFFF">
              <a:alpha val="67843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20" name="rect"/>
          <p:cNvSpPr/>
          <p:nvPr/>
        </p:nvSpPr>
        <p:spPr>
          <a:xfrm>
            <a:off x="6996938" y="2507995"/>
            <a:ext cx="18541" cy="20066"/>
          </a:xfrm>
          <a:prstGeom prst="rect">
            <a:avLst/>
          </a:prstGeom>
          <a:solidFill>
            <a:srgbClr val="FFFFFF">
              <a:alpha val="9647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21" name="rect"/>
          <p:cNvSpPr/>
          <p:nvPr/>
        </p:nvSpPr>
        <p:spPr>
          <a:xfrm>
            <a:off x="6990588" y="2515870"/>
            <a:ext cx="18541" cy="18542"/>
          </a:xfrm>
          <a:prstGeom prst="rect">
            <a:avLst/>
          </a:prstGeom>
          <a:solidFill>
            <a:srgbClr val="FFFFFF">
              <a:alpha val="9647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22" name="rect"/>
          <p:cNvSpPr/>
          <p:nvPr/>
        </p:nvSpPr>
        <p:spPr>
          <a:xfrm>
            <a:off x="7110857" y="2437256"/>
            <a:ext cx="20065" cy="13716"/>
          </a:xfrm>
          <a:prstGeom prst="rect">
            <a:avLst/>
          </a:prstGeom>
          <a:solidFill>
            <a:srgbClr val="FFFFFF">
              <a:alpha val="97647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23" name="rect"/>
          <p:cNvSpPr/>
          <p:nvPr/>
        </p:nvSpPr>
        <p:spPr>
          <a:xfrm>
            <a:off x="7041261" y="2463926"/>
            <a:ext cx="27938" cy="21717"/>
          </a:xfrm>
          <a:prstGeom prst="rect">
            <a:avLst/>
          </a:prstGeom>
          <a:solidFill>
            <a:srgbClr val="FFFFFF">
              <a:alpha val="96862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24" name="rect"/>
          <p:cNvSpPr/>
          <p:nvPr/>
        </p:nvSpPr>
        <p:spPr>
          <a:xfrm>
            <a:off x="7102856" y="2438780"/>
            <a:ext cx="20192" cy="15366"/>
          </a:xfrm>
          <a:prstGeom prst="rect">
            <a:avLst/>
          </a:prstGeom>
          <a:solidFill>
            <a:srgbClr val="FFFFFF">
              <a:alpha val="97647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25" name="rect"/>
          <p:cNvSpPr/>
          <p:nvPr/>
        </p:nvSpPr>
        <p:spPr>
          <a:xfrm>
            <a:off x="7126605" y="2432558"/>
            <a:ext cx="20192" cy="13716"/>
          </a:xfrm>
          <a:prstGeom prst="rect">
            <a:avLst/>
          </a:prstGeom>
          <a:solidFill>
            <a:srgbClr val="FFFFFF">
              <a:alpha val="67843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26" name="rect"/>
          <p:cNvSpPr/>
          <p:nvPr/>
        </p:nvSpPr>
        <p:spPr>
          <a:xfrm>
            <a:off x="7134606" y="2430906"/>
            <a:ext cx="20065" cy="13843"/>
          </a:xfrm>
          <a:prstGeom prst="rect">
            <a:avLst/>
          </a:prstGeom>
          <a:solidFill>
            <a:srgbClr val="FFFFFF">
              <a:alpha val="67843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27" name="rect"/>
          <p:cNvSpPr/>
          <p:nvPr/>
        </p:nvSpPr>
        <p:spPr>
          <a:xfrm>
            <a:off x="7034911" y="2473451"/>
            <a:ext cx="18541" cy="16891"/>
          </a:xfrm>
          <a:prstGeom prst="rect">
            <a:avLst/>
          </a:prstGeom>
          <a:solidFill>
            <a:srgbClr val="FFFFFF">
              <a:alpha val="96862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28" name="rect"/>
          <p:cNvSpPr/>
          <p:nvPr/>
        </p:nvSpPr>
        <p:spPr>
          <a:xfrm>
            <a:off x="7118731" y="2434082"/>
            <a:ext cx="20065" cy="15366"/>
          </a:xfrm>
          <a:prstGeom prst="rect">
            <a:avLst/>
          </a:prstGeom>
          <a:solidFill>
            <a:srgbClr val="FFFFFF">
              <a:alpha val="97647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29" name="rect"/>
          <p:cNvSpPr/>
          <p:nvPr/>
        </p:nvSpPr>
        <p:spPr>
          <a:xfrm>
            <a:off x="7003288" y="2501772"/>
            <a:ext cx="18414" cy="18415"/>
          </a:xfrm>
          <a:prstGeom prst="rect">
            <a:avLst/>
          </a:prstGeom>
          <a:solidFill>
            <a:srgbClr val="FFFFFF">
              <a:alpha val="9647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30" name="rect"/>
          <p:cNvSpPr/>
          <p:nvPr/>
        </p:nvSpPr>
        <p:spPr>
          <a:xfrm>
            <a:off x="7028561" y="2478151"/>
            <a:ext cx="18541" cy="18415"/>
          </a:xfrm>
          <a:prstGeom prst="rect">
            <a:avLst/>
          </a:prstGeom>
          <a:solidFill>
            <a:srgbClr val="FFFFFF">
              <a:alpha val="96862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31" name="rect"/>
          <p:cNvSpPr/>
          <p:nvPr/>
        </p:nvSpPr>
        <p:spPr>
          <a:xfrm>
            <a:off x="7188327" y="2426208"/>
            <a:ext cx="18541" cy="12192"/>
          </a:xfrm>
          <a:prstGeom prst="rect">
            <a:avLst/>
          </a:prstGeom>
          <a:solidFill>
            <a:srgbClr val="FFFFFF">
              <a:alpha val="95686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32" name="rect"/>
          <p:cNvSpPr/>
          <p:nvPr/>
        </p:nvSpPr>
        <p:spPr>
          <a:xfrm>
            <a:off x="7181977" y="2426208"/>
            <a:ext cx="18541" cy="12192"/>
          </a:xfrm>
          <a:prstGeom prst="rect">
            <a:avLst/>
          </a:prstGeom>
          <a:solidFill>
            <a:srgbClr val="FFFFFF">
              <a:alpha val="97254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33" name="rect"/>
          <p:cNvSpPr/>
          <p:nvPr/>
        </p:nvSpPr>
        <p:spPr>
          <a:xfrm>
            <a:off x="7148830" y="2427732"/>
            <a:ext cx="20065" cy="13842"/>
          </a:xfrm>
          <a:prstGeom prst="rect">
            <a:avLst/>
          </a:prstGeom>
          <a:solidFill>
            <a:srgbClr val="FFFFFF">
              <a:alpha val="94509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34" name="rect"/>
          <p:cNvSpPr/>
          <p:nvPr/>
        </p:nvSpPr>
        <p:spPr>
          <a:xfrm>
            <a:off x="7163054" y="2427732"/>
            <a:ext cx="18541" cy="12192"/>
          </a:xfrm>
          <a:prstGeom prst="rect">
            <a:avLst/>
          </a:prstGeom>
          <a:solidFill>
            <a:srgbClr val="FFFFFF">
              <a:alpha val="94509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35" name="rect"/>
          <p:cNvSpPr/>
          <p:nvPr/>
        </p:nvSpPr>
        <p:spPr>
          <a:xfrm>
            <a:off x="7169404" y="2426208"/>
            <a:ext cx="18541" cy="13716"/>
          </a:xfrm>
          <a:prstGeom prst="rect">
            <a:avLst/>
          </a:prstGeom>
          <a:solidFill>
            <a:srgbClr val="FFFFFF">
              <a:alpha val="97254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36" name="rect"/>
          <p:cNvSpPr/>
          <p:nvPr/>
        </p:nvSpPr>
        <p:spPr>
          <a:xfrm>
            <a:off x="7156704" y="2427732"/>
            <a:ext cx="18541" cy="12192"/>
          </a:xfrm>
          <a:prstGeom prst="rect">
            <a:avLst/>
          </a:prstGeom>
          <a:solidFill>
            <a:srgbClr val="FFFFFF">
              <a:alpha val="94509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37" name="rect"/>
          <p:cNvSpPr/>
          <p:nvPr/>
        </p:nvSpPr>
        <p:spPr>
          <a:xfrm>
            <a:off x="7175754" y="2426208"/>
            <a:ext cx="18415" cy="12192"/>
          </a:xfrm>
          <a:prstGeom prst="rect">
            <a:avLst/>
          </a:prstGeom>
          <a:solidFill>
            <a:srgbClr val="FFFFFF">
              <a:alpha val="97254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38" name="rect"/>
          <p:cNvSpPr/>
          <p:nvPr/>
        </p:nvSpPr>
        <p:spPr>
          <a:xfrm>
            <a:off x="7194677" y="2426208"/>
            <a:ext cx="18541" cy="13716"/>
          </a:xfrm>
          <a:prstGeom prst="rect">
            <a:avLst/>
          </a:prstGeom>
          <a:solidFill>
            <a:srgbClr val="FFFFFF">
              <a:alpha val="95686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39" name="rect"/>
          <p:cNvSpPr/>
          <p:nvPr/>
        </p:nvSpPr>
        <p:spPr>
          <a:xfrm>
            <a:off x="7201027" y="2427732"/>
            <a:ext cx="18541" cy="12192"/>
          </a:xfrm>
          <a:prstGeom prst="rect">
            <a:avLst/>
          </a:prstGeom>
          <a:solidFill>
            <a:srgbClr val="FFFFFF">
              <a:alpha val="95686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40" name="textbox 1140"/>
          <p:cNvSpPr/>
          <p:nvPr/>
        </p:nvSpPr>
        <p:spPr>
          <a:xfrm>
            <a:off x="6750811" y="2125169"/>
            <a:ext cx="636905" cy="4095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87630" algn="l" defTabSz="-635" rtl="0" eaLnBrk="0">
              <a:lnSpc>
                <a:spcPts val="2570"/>
              </a:lnSpc>
              <a:tabLst>
                <a:tab pos="290195" algn="l"/>
              </a:tabLst>
            </a:pP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sz="1000" spc="20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sz="1000" u="sng" spc="0" dirty="0">
                <a:solidFill>
                  <a:srgbClr val="000000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  </a:t>
            </a:r>
            <a:endParaRPr lang="en-US" altLang="en-US" sz="1000" dirty="0"/>
          </a:p>
        </p:txBody>
      </p:sp>
      <p:pic>
        <p:nvPicPr>
          <p:cNvPr id="1141" name="picture 11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7067291" y="2137869"/>
            <a:ext cx="158370" cy="326329"/>
          </a:xfrm>
          <a:prstGeom prst="rect">
            <a:avLst/>
          </a:prstGeom>
        </p:spPr>
      </p:pic>
      <p:sp>
        <p:nvSpPr>
          <p:cNvPr id="1142" name="path"/>
          <p:cNvSpPr/>
          <p:nvPr/>
        </p:nvSpPr>
        <p:spPr>
          <a:xfrm>
            <a:off x="7300721" y="2460878"/>
            <a:ext cx="73914" cy="60960"/>
          </a:xfrm>
          <a:custGeom>
            <a:avLst/>
            <a:gdLst/>
            <a:ahLst/>
            <a:cxnLst/>
            <a:rect l="0" t="0" r="0" b="0"/>
            <a:pathLst>
              <a:path w="116" h="96">
                <a:moveTo>
                  <a:pt x="9" y="9"/>
                </a:moveTo>
                <a:lnTo>
                  <a:pt x="27" y="21"/>
                </a:lnTo>
                <a:moveTo>
                  <a:pt x="44" y="31"/>
                </a:moveTo>
                <a:lnTo>
                  <a:pt x="49" y="34"/>
                </a:lnTo>
                <a:lnTo>
                  <a:pt x="51" y="39"/>
                </a:lnTo>
                <a:moveTo>
                  <a:pt x="61" y="44"/>
                </a:moveTo>
                <a:lnTo>
                  <a:pt x="71" y="51"/>
                </a:lnTo>
                <a:lnTo>
                  <a:pt x="79" y="59"/>
                </a:lnTo>
                <a:lnTo>
                  <a:pt x="86" y="66"/>
                </a:lnTo>
                <a:lnTo>
                  <a:pt x="94" y="74"/>
                </a:lnTo>
                <a:lnTo>
                  <a:pt x="96" y="78"/>
                </a:lnTo>
                <a:lnTo>
                  <a:pt x="101" y="81"/>
                </a:lnTo>
                <a:lnTo>
                  <a:pt x="104" y="83"/>
                </a:lnTo>
                <a:lnTo>
                  <a:pt x="106" y="86"/>
                </a:lnTo>
              </a:path>
            </a:pathLst>
          </a:custGeom>
          <a:noFill/>
          <a:ln w="12192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43" name="path"/>
          <p:cNvSpPr/>
          <p:nvPr/>
        </p:nvSpPr>
        <p:spPr>
          <a:xfrm>
            <a:off x="6763511" y="2148713"/>
            <a:ext cx="75057" cy="59435"/>
          </a:xfrm>
          <a:custGeom>
            <a:avLst/>
            <a:gdLst/>
            <a:ahLst/>
            <a:cxnLst/>
            <a:rect l="0" t="0" r="0" b="0"/>
            <a:pathLst>
              <a:path w="118" h="93">
                <a:moveTo>
                  <a:pt x="20" y="73"/>
                </a:moveTo>
                <a:lnTo>
                  <a:pt x="45" y="55"/>
                </a:lnTo>
                <a:lnTo>
                  <a:pt x="70" y="37"/>
                </a:lnTo>
                <a:lnTo>
                  <a:pt x="97" y="20"/>
                </a:lnTo>
              </a:path>
            </a:pathLst>
          </a:custGeom>
          <a:noFill/>
          <a:ln w="25907" cap="rnd">
            <a:solidFill>
              <a:srgbClr val="99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408" name="group 408"/>
          <p:cNvGrpSpPr/>
          <p:nvPr/>
        </p:nvGrpSpPr>
        <p:grpSpPr>
          <a:xfrm rot="21600000">
            <a:off x="5958839" y="911351"/>
            <a:ext cx="62484" cy="68580"/>
            <a:chOff x="0" y="0"/>
            <a:chExt cx="62484" cy="68580"/>
          </a:xfrm>
        </p:grpSpPr>
        <p:sp>
          <p:nvSpPr>
            <p:cNvPr id="1144" name="path"/>
            <p:cNvSpPr/>
            <p:nvPr/>
          </p:nvSpPr>
          <p:spPr>
            <a:xfrm>
              <a:off x="6096" y="6096"/>
              <a:ext cx="50292" cy="56388"/>
            </a:xfrm>
            <a:custGeom>
              <a:avLst/>
              <a:gdLst/>
              <a:ahLst/>
              <a:cxnLst/>
              <a:rect l="0" t="0" r="0" b="0"/>
              <a:pathLst>
                <a:path w="79" h="88">
                  <a:moveTo>
                    <a:pt x="0" y="44"/>
                  </a:moveTo>
                  <a:cubicBezTo>
                    <a:pt x="0" y="19"/>
                    <a:pt x="17" y="0"/>
                    <a:pt x="39" y="0"/>
                  </a:cubicBezTo>
                  <a:cubicBezTo>
                    <a:pt x="61" y="0"/>
                    <a:pt x="79" y="19"/>
                    <a:pt x="79" y="44"/>
                  </a:cubicBezTo>
                  <a:cubicBezTo>
                    <a:pt x="79" y="69"/>
                    <a:pt x="61" y="88"/>
                    <a:pt x="39" y="88"/>
                  </a:cubicBezTo>
                  <a:cubicBezTo>
                    <a:pt x="17" y="88"/>
                    <a:pt x="0" y="69"/>
                    <a:pt x="0" y="44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45" name="path"/>
            <p:cNvSpPr/>
            <p:nvPr/>
          </p:nvSpPr>
          <p:spPr>
            <a:xfrm>
              <a:off x="0" y="0"/>
              <a:ext cx="62484" cy="68580"/>
            </a:xfrm>
            <a:custGeom>
              <a:avLst/>
              <a:gdLst/>
              <a:ahLst/>
              <a:cxnLst/>
              <a:rect l="0" t="0" r="0" b="0"/>
              <a:pathLst>
                <a:path w="98" h="108">
                  <a:moveTo>
                    <a:pt x="9" y="54"/>
                  </a:moveTo>
                  <a:cubicBezTo>
                    <a:pt x="9" y="29"/>
                    <a:pt x="27" y="9"/>
                    <a:pt x="49" y="9"/>
                  </a:cubicBezTo>
                  <a:cubicBezTo>
                    <a:pt x="71" y="9"/>
                    <a:pt x="88" y="29"/>
                    <a:pt x="88" y="54"/>
                  </a:cubicBezTo>
                  <a:cubicBezTo>
                    <a:pt x="88" y="78"/>
                    <a:pt x="71" y="98"/>
                    <a:pt x="49" y="98"/>
                  </a:cubicBezTo>
                  <a:cubicBezTo>
                    <a:pt x="27" y="98"/>
                    <a:pt x="9" y="78"/>
                    <a:pt x="9" y="54"/>
                  </a:cubicBez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146" name="textbox 1146"/>
          <p:cNvSpPr/>
          <p:nvPr/>
        </p:nvSpPr>
        <p:spPr>
          <a:xfrm>
            <a:off x="5620562" y="859307"/>
            <a:ext cx="137795" cy="3003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5000"/>
              </a:lnSpc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J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148" name="picture 11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9140825" cy="6850315"/>
          </a:xfrm>
          <a:prstGeom prst="rect">
            <a:avLst/>
          </a:prstGeom>
        </p:spPr>
      </p:pic>
      <p:sp>
        <p:nvSpPr>
          <p:cNvPr id="1149" name="textbox 1149"/>
          <p:cNvSpPr/>
          <p:nvPr/>
        </p:nvSpPr>
        <p:spPr>
          <a:xfrm>
            <a:off x="4169977" y="2220372"/>
            <a:ext cx="1689100" cy="13182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7000"/>
              </a:lnSpc>
            </a:pPr>
            <a:r>
              <a:rPr sz="2000" spc="-4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19</a:t>
            </a:r>
            <a:r>
              <a:rPr sz="2000" spc="-4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24</a:t>
            </a:r>
            <a:r>
              <a:rPr sz="2000" spc="-2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</a:t>
            </a:r>
            <a:endParaRPr lang="en-US" altLang="en-US" sz="2000" dirty="0"/>
          </a:p>
          <a:p>
            <a:pPr algn="l" defTabSz="-635" rtl="0" eaLnBrk="0">
              <a:lnSpc>
                <a:spcPct val="144000"/>
              </a:lnSpc>
            </a:pPr>
            <a:endParaRPr lang="en-US" altLang="en-US" sz="1000" dirty="0"/>
          </a:p>
          <a:p>
            <a:pPr marL="601345" algn="l" defTabSz="-635" rtl="0" eaLnBrk="0">
              <a:lnSpc>
                <a:spcPts val="1520"/>
              </a:lnSpc>
              <a:spcBef>
                <a:spcPts val="600"/>
              </a:spcBef>
            </a:pP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74</a:t>
            </a: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9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15</a:t>
            </a:r>
            <a:endParaRPr lang="en-US" altLang="en-US" sz="2000" dirty="0"/>
          </a:p>
          <a:p>
            <a:pPr marL="12700" algn="l" defTabSz="-635" rtl="0" eaLnBrk="0">
              <a:lnSpc>
                <a:spcPts val="4475"/>
              </a:lnSpc>
            </a:pPr>
            <a:r>
              <a:rPr sz="2000" spc="-4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19</a:t>
            </a:r>
            <a:r>
              <a:rPr sz="2000" spc="-4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06</a:t>
            </a:r>
            <a:r>
              <a:rPr sz="2000" spc="-2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</a:t>
            </a:r>
            <a:endParaRPr lang="en-US" altLang="en-US" sz="2000" dirty="0"/>
          </a:p>
        </p:txBody>
      </p:sp>
      <p:pic>
        <p:nvPicPr>
          <p:cNvPr id="1150" name="picture 11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423948" y="3347751"/>
            <a:ext cx="33085" cy="174847"/>
          </a:xfrm>
          <a:prstGeom prst="rect">
            <a:avLst/>
          </a:prstGeom>
        </p:spPr>
      </p:pic>
      <p:pic>
        <p:nvPicPr>
          <p:cNvPr id="1151" name="picture 11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543453" y="2779300"/>
            <a:ext cx="33085" cy="174847"/>
          </a:xfrm>
          <a:prstGeom prst="rect">
            <a:avLst/>
          </a:prstGeom>
        </p:spPr>
      </p:pic>
      <p:pic>
        <p:nvPicPr>
          <p:cNvPr id="1152" name="picture 11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423948" y="2233072"/>
            <a:ext cx="33085" cy="174847"/>
          </a:xfrm>
          <a:prstGeom prst="rect">
            <a:avLst/>
          </a:prstGeom>
        </p:spPr>
      </p:pic>
      <p:sp>
        <p:nvSpPr>
          <p:cNvPr id="1153" name="textbox 1153"/>
          <p:cNvSpPr/>
          <p:nvPr/>
        </p:nvSpPr>
        <p:spPr>
          <a:xfrm>
            <a:off x="3324254" y="1968712"/>
            <a:ext cx="2766060" cy="19564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3000"/>
              </a:lnSpc>
            </a:pPr>
            <a:endParaRPr lang="en-US" altLang="en-US" sz="100" dirty="0"/>
          </a:p>
          <a:p>
            <a:pPr marL="45085" algn="l" defTabSz="-635" rtl="0" eaLnBrk="0">
              <a:lnSpc>
                <a:spcPct val="76000"/>
              </a:lnSpc>
            </a:pPr>
            <a:r>
              <a:rPr sz="2000" spc="-6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18</a:t>
            </a:r>
            <a:endParaRPr lang="en-US" altLang="en-US" sz="2000" dirty="0"/>
          </a:p>
          <a:p>
            <a:pPr algn="l" defTabSz="-635" rtl="0" eaLnBrk="0">
              <a:lnSpc>
                <a:spcPct val="154000"/>
              </a:lnSpc>
            </a:pPr>
            <a:endParaRPr lang="en-US" altLang="en-US" sz="1000" dirty="0"/>
          </a:p>
          <a:p>
            <a:pPr marL="19050" algn="l" defTabSz="-635" rtl="0" eaLnBrk="0">
              <a:lnSpc>
                <a:spcPct val="76000"/>
              </a:lnSpc>
              <a:spcBef>
                <a:spcPts val="605"/>
              </a:spcBef>
            </a:pP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42</a:t>
            </a:r>
            <a:endParaRPr lang="en-US" altLang="en-US" sz="2000" dirty="0"/>
          </a:p>
          <a:p>
            <a:pPr algn="r" defTabSz="-635" rtl="0" eaLnBrk="0">
              <a:lnSpc>
                <a:spcPts val="1375"/>
              </a:lnSpc>
              <a:spcBef>
                <a:spcPts val="170"/>
              </a:spcBef>
            </a:pPr>
            <a:r>
              <a:rPr sz="700" spc="2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</a:t>
            </a:r>
            <a:endParaRPr lang="en-US" altLang="en-US" sz="700" dirty="0"/>
          </a:p>
          <a:p>
            <a:pPr marL="12700" algn="l" defTabSz="-635" rtl="0" eaLnBrk="0">
              <a:lnSpc>
                <a:spcPts val="2495"/>
              </a:lnSpc>
            </a:pPr>
            <a:r>
              <a:rPr sz="2000" spc="-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06</a:t>
            </a:r>
            <a:endParaRPr lang="en-US" altLang="en-US" sz="2000" dirty="0"/>
          </a:p>
          <a:p>
            <a:pPr algn="l" defTabSz="-635" rtl="0" eaLnBrk="0">
              <a:lnSpc>
                <a:spcPct val="10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500" dirty="0"/>
          </a:p>
          <a:p>
            <a:pPr marL="12700" algn="l" defTabSz="-635" rtl="0" eaLnBrk="0">
              <a:lnSpc>
                <a:spcPct val="76000"/>
              </a:lnSpc>
              <a:spcBef>
                <a:spcPts val="5"/>
              </a:spcBef>
            </a:pPr>
            <a:r>
              <a:rPr sz="2000" spc="-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00</a:t>
            </a:r>
            <a:endParaRPr lang="en-US" altLang="en-US" sz="2000" dirty="0"/>
          </a:p>
        </p:txBody>
      </p:sp>
      <p:grpSp>
        <p:nvGrpSpPr>
          <p:cNvPr id="410" name="group 410"/>
          <p:cNvGrpSpPr/>
          <p:nvPr/>
        </p:nvGrpSpPr>
        <p:grpSpPr>
          <a:xfrm rot="21600000">
            <a:off x="472438" y="864108"/>
            <a:ext cx="5402455" cy="3136264"/>
            <a:chOff x="0" y="0"/>
            <a:chExt cx="5402455" cy="3136264"/>
          </a:xfrm>
        </p:grpSpPr>
        <p:sp>
          <p:nvSpPr>
            <p:cNvPr id="1154" name="path"/>
            <p:cNvSpPr/>
            <p:nvPr/>
          </p:nvSpPr>
          <p:spPr>
            <a:xfrm>
              <a:off x="10669" y="0"/>
              <a:ext cx="5391785" cy="3136264"/>
            </a:xfrm>
            <a:custGeom>
              <a:avLst/>
              <a:gdLst/>
              <a:ahLst/>
              <a:cxnLst/>
              <a:rect l="0" t="0" r="0" b="0"/>
              <a:pathLst>
                <a:path w="8491" h="4938">
                  <a:moveTo>
                    <a:pt x="9" y="34"/>
                  </a:moveTo>
                  <a:lnTo>
                    <a:pt x="8481" y="9"/>
                  </a:lnTo>
                  <a:lnTo>
                    <a:pt x="8481" y="4929"/>
                  </a:lnTo>
                  <a:lnTo>
                    <a:pt x="9" y="4929"/>
                  </a:lnTo>
                  <a:lnTo>
                    <a:pt x="9" y="34"/>
                  </a:lnTo>
                </a:path>
              </a:pathLst>
            </a:custGeom>
            <a:noFill/>
            <a:ln w="12192" cap="rnd">
              <a:solidFill>
                <a:srgbClr val="66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55" name="path"/>
            <p:cNvSpPr/>
            <p:nvPr/>
          </p:nvSpPr>
          <p:spPr>
            <a:xfrm>
              <a:off x="0" y="6069"/>
              <a:ext cx="5381247" cy="3124253"/>
            </a:xfrm>
            <a:custGeom>
              <a:avLst/>
              <a:gdLst/>
              <a:ahLst/>
              <a:cxnLst/>
              <a:rect l="0" t="0" r="0" b="0"/>
              <a:pathLst>
                <a:path w="8474" h="4920">
                  <a:moveTo>
                    <a:pt x="0" y="1293"/>
                  </a:moveTo>
                  <a:lnTo>
                    <a:pt x="8474" y="1291"/>
                  </a:lnTo>
                  <a:moveTo>
                    <a:pt x="1010" y="0"/>
                  </a:moveTo>
                  <a:lnTo>
                    <a:pt x="1010" y="4920"/>
                  </a:lnTo>
                  <a:moveTo>
                    <a:pt x="1996" y="24"/>
                  </a:moveTo>
                  <a:lnTo>
                    <a:pt x="2018" y="4920"/>
                  </a:lnTo>
                  <a:moveTo>
                    <a:pt x="2956" y="24"/>
                  </a:moveTo>
                  <a:lnTo>
                    <a:pt x="2978" y="4920"/>
                  </a:lnTo>
                  <a:moveTo>
                    <a:pt x="4876" y="0"/>
                  </a:moveTo>
                  <a:lnTo>
                    <a:pt x="4898" y="4920"/>
                  </a:lnTo>
                  <a:moveTo>
                    <a:pt x="6698" y="0"/>
                  </a:moveTo>
                  <a:lnTo>
                    <a:pt x="6698" y="4920"/>
                  </a:lnTo>
                  <a:moveTo>
                    <a:pt x="1010" y="3096"/>
                  </a:moveTo>
                  <a:lnTo>
                    <a:pt x="6698" y="3120"/>
                  </a:lnTo>
                  <a:moveTo>
                    <a:pt x="1996" y="2184"/>
                  </a:moveTo>
                  <a:lnTo>
                    <a:pt x="4898" y="2184"/>
                  </a:lnTo>
                  <a:moveTo>
                    <a:pt x="2018" y="4029"/>
                  </a:moveTo>
                  <a:lnTo>
                    <a:pt x="4898" y="4008"/>
                  </a:lnTo>
                </a:path>
              </a:pathLst>
            </a:custGeom>
            <a:noFill/>
            <a:ln w="12192" cap="flat">
              <a:solidFill>
                <a:srgbClr val="66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156" name="textbox 1156"/>
          <p:cNvSpPr/>
          <p:nvPr/>
        </p:nvSpPr>
        <p:spPr>
          <a:xfrm>
            <a:off x="123736" y="4456071"/>
            <a:ext cx="8990965" cy="17087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8000"/>
              </a:lnSpc>
            </a:pPr>
            <a:r>
              <a:rPr sz="2700" spc="6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•起始方向第一个读数应调成0</a:t>
            </a:r>
            <a:r>
              <a:rPr sz="2700" spc="6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6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(或180/</a:t>
            </a:r>
            <a:r>
              <a:rPr sz="2700" spc="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N</a:t>
            </a:r>
            <a:r>
              <a:rPr sz="2700" spc="6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2700" spc="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N</a:t>
            </a:r>
            <a:r>
              <a:rPr sz="2700" spc="6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为</a:t>
            </a:r>
            <a:r>
              <a:rPr sz="2700" spc="4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</a:t>
            </a:r>
            <a:r>
              <a:rPr sz="2700" spc="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回数)；</a:t>
            </a:r>
            <a:endParaRPr lang="en-US" altLang="en-US" sz="2700" dirty="0"/>
          </a:p>
          <a:p>
            <a:pPr marL="12700" algn="l" defTabSz="-635" rtl="0" eaLnBrk="0">
              <a:lnSpc>
                <a:spcPct val="98000"/>
              </a:lnSpc>
              <a:spcBef>
                <a:spcPts val="190"/>
              </a:spcBef>
            </a:pPr>
            <a:r>
              <a:rPr sz="2700" spc="-14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•分、秒数写足二位</a:t>
            </a:r>
            <a:r>
              <a:rPr sz="2700" spc="-10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；</a:t>
            </a:r>
            <a:endParaRPr lang="en-US" altLang="en-US" sz="2700" dirty="0"/>
          </a:p>
          <a:p>
            <a:pPr marL="12700" algn="l" defTabSz="-635" rtl="0" eaLnBrk="0">
              <a:lnSpc>
                <a:spcPct val="98000"/>
              </a:lnSpc>
              <a:spcBef>
                <a:spcPts val="185"/>
              </a:spcBef>
            </a:pPr>
            <a:r>
              <a:rPr sz="2700" spc="-12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•改数时按有关规则</a:t>
            </a:r>
            <a:r>
              <a:rPr sz="2700" spc="-6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2700" dirty="0"/>
          </a:p>
          <a:p>
            <a:pPr marL="12700" algn="l" defTabSz="-635" rtl="0" eaLnBrk="0">
              <a:lnSpc>
                <a:spcPct val="98000"/>
              </a:lnSpc>
              <a:spcBef>
                <a:spcPts val="185"/>
              </a:spcBef>
            </a:pPr>
            <a:r>
              <a:rPr sz="2700" spc="2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•一测回过程中，不得再调整水准管气泡或改变度盘</a:t>
            </a:r>
            <a:r>
              <a:rPr sz="2700" spc="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位置。</a:t>
            </a:r>
            <a:endParaRPr lang="en-US" altLang="en-US" sz="2700" dirty="0"/>
          </a:p>
        </p:txBody>
      </p:sp>
      <p:sp>
        <p:nvSpPr>
          <p:cNvPr id="1157" name="textbox 1157"/>
          <p:cNvSpPr/>
          <p:nvPr/>
        </p:nvSpPr>
        <p:spPr>
          <a:xfrm>
            <a:off x="2363106" y="1079317"/>
            <a:ext cx="1138555" cy="28454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65000"/>
              </a:lnSpc>
            </a:pPr>
            <a:endParaRPr lang="en-US" altLang="en-US" sz="100" dirty="0"/>
          </a:p>
          <a:p>
            <a:pPr marL="306705" indent="-186690" algn="l" defTabSz="-635" rtl="0" eaLnBrk="0">
              <a:lnSpc>
                <a:spcPct val="98000"/>
              </a:lnSpc>
            </a:pPr>
            <a:r>
              <a:rPr sz="20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水平度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盘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1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读</a:t>
            </a:r>
            <a:r>
              <a:rPr sz="2000" spc="1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1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数</a:t>
            </a:r>
            <a:endParaRPr lang="en-US" altLang="en-US" sz="2000" dirty="0"/>
          </a:p>
          <a:p>
            <a:pPr algn="l" defTabSz="-635" rtl="0" eaLnBrk="0">
              <a:lnSpc>
                <a:spcPct val="131000"/>
              </a:lnSpc>
            </a:pPr>
            <a:endParaRPr lang="en-US" altLang="en-US" sz="1000" dirty="0"/>
          </a:p>
          <a:p>
            <a:pPr marL="281305" algn="l" defTabSz="-635" rtl="0" eaLnBrk="0">
              <a:lnSpc>
                <a:spcPts val="1515"/>
              </a:lnSpc>
              <a:spcBef>
                <a:spcPts val="610"/>
              </a:spcBef>
            </a:pPr>
            <a:r>
              <a:rPr sz="2000" spc="-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r>
              <a:rPr sz="2000" spc="-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endParaRPr lang="en-US" altLang="en-US" sz="2000" dirty="0"/>
          </a:p>
          <a:p>
            <a:pPr marL="12700" indent="142240" algn="r" defTabSz="-635" rtl="0" eaLnBrk="0">
              <a:lnSpc>
                <a:spcPct val="191000"/>
              </a:lnSpc>
              <a:spcBef>
                <a:spcPts val="70"/>
              </a:spcBef>
              <a:tabLst>
                <a:tab pos="923925" algn="l"/>
                <a:tab pos="948055" algn="l"/>
                <a:tab pos="959485" algn="l"/>
              </a:tabLst>
            </a:pP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74</a:t>
            </a: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23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54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24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2000" spc="-4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180</a:t>
            </a:r>
            <a:r>
              <a:rPr sz="2000" spc="-4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r>
              <a:rPr sz="2000" spc="-4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endParaRPr lang="en-US" altLang="en-US" sz="2000" dirty="0"/>
          </a:p>
        </p:txBody>
      </p:sp>
      <p:pic>
        <p:nvPicPr>
          <p:cNvPr id="1158" name="picture 11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278806" y="3676091"/>
            <a:ext cx="33125" cy="175056"/>
          </a:xfrm>
          <a:prstGeom prst="rect">
            <a:avLst/>
          </a:prstGeom>
        </p:spPr>
      </p:pic>
      <p:pic>
        <p:nvPicPr>
          <p:cNvPr id="1159" name="picture 11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278806" y="3093288"/>
            <a:ext cx="33125" cy="175056"/>
          </a:xfrm>
          <a:prstGeom prst="rect">
            <a:avLst/>
          </a:prstGeom>
        </p:spPr>
      </p:pic>
      <p:pic>
        <p:nvPicPr>
          <p:cNvPr id="1160" name="picture 11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290346" y="2521997"/>
            <a:ext cx="33085" cy="174847"/>
          </a:xfrm>
          <a:prstGeom prst="rect">
            <a:avLst/>
          </a:prstGeom>
        </p:spPr>
      </p:pic>
      <p:pic>
        <p:nvPicPr>
          <p:cNvPr id="1161" name="picture 11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288839" y="1978609"/>
            <a:ext cx="33125" cy="175056"/>
          </a:xfrm>
          <a:prstGeom prst="rect">
            <a:avLst/>
          </a:prstGeom>
        </p:spPr>
      </p:pic>
      <p:sp>
        <p:nvSpPr>
          <p:cNvPr id="1162" name="textbox 1162"/>
          <p:cNvSpPr/>
          <p:nvPr/>
        </p:nvSpPr>
        <p:spPr>
          <a:xfrm>
            <a:off x="1819518" y="1222319"/>
            <a:ext cx="476250" cy="26568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100000"/>
              </a:lnSpc>
            </a:pPr>
            <a:r>
              <a:rPr sz="1900" spc="-1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目标</a:t>
            </a:r>
            <a:endParaRPr lang="en-US" altLang="en-US" sz="1900" dirty="0"/>
          </a:p>
          <a:p>
            <a:pPr algn="l" defTabSz="-635" rtl="0" eaLnBrk="0">
              <a:lnSpc>
                <a:spcPct val="127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7000"/>
              </a:lnSpc>
            </a:pPr>
            <a:endParaRPr lang="en-US" altLang="en-US" sz="1000" dirty="0"/>
          </a:p>
          <a:p>
            <a:pPr marL="187960" algn="l" defTabSz="-635" rtl="0" eaLnBrk="0">
              <a:lnSpc>
                <a:spcPts val="1355"/>
              </a:lnSpc>
              <a:spcBef>
                <a:spcPts val="610"/>
              </a:spcBef>
            </a:pP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J</a:t>
            </a:r>
            <a:endParaRPr lang="en-US" altLang="en-US" sz="2000" dirty="0"/>
          </a:p>
          <a:p>
            <a:pPr marL="158115" algn="l" defTabSz="-635" rtl="0" eaLnBrk="0">
              <a:lnSpc>
                <a:spcPts val="4195"/>
              </a:lnSpc>
            </a:pP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K</a:t>
            </a:r>
            <a:endParaRPr lang="en-US" altLang="en-US" sz="2000" dirty="0"/>
          </a:p>
          <a:p>
            <a:pPr algn="l" defTabSz="-635" rtl="0" eaLnBrk="0">
              <a:lnSpc>
                <a:spcPct val="126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6000"/>
              </a:lnSpc>
            </a:pPr>
            <a:endParaRPr lang="en-US" altLang="en-US" sz="1000" dirty="0"/>
          </a:p>
          <a:p>
            <a:pPr marL="158115" algn="l" defTabSz="-635" rtl="0" eaLnBrk="0">
              <a:lnSpc>
                <a:spcPts val="1325"/>
              </a:lnSpc>
              <a:spcBef>
                <a:spcPts val="600"/>
              </a:spcBef>
            </a:pP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K</a:t>
            </a:r>
            <a:endParaRPr lang="en-US" altLang="en-US" sz="2000" dirty="0"/>
          </a:p>
          <a:p>
            <a:pPr marL="187960" algn="l" defTabSz="-635" rtl="0" eaLnBrk="0">
              <a:lnSpc>
                <a:spcPts val="4280"/>
              </a:lnSpc>
            </a:pP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J</a:t>
            </a:r>
            <a:endParaRPr lang="en-US" altLang="en-US" sz="2000" dirty="0"/>
          </a:p>
        </p:txBody>
      </p:sp>
      <p:sp>
        <p:nvSpPr>
          <p:cNvPr id="1163" name="textbox 1163"/>
          <p:cNvSpPr/>
          <p:nvPr/>
        </p:nvSpPr>
        <p:spPr>
          <a:xfrm>
            <a:off x="1403095" y="401878"/>
            <a:ext cx="3641725" cy="3714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400" spc="8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水平角观测记录(测回</a:t>
            </a:r>
            <a:r>
              <a:rPr sz="2400" spc="7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法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)</a:t>
            </a:r>
            <a:endParaRPr lang="en-US" altLang="en-US" sz="2400" dirty="0"/>
          </a:p>
        </p:txBody>
      </p:sp>
      <p:sp>
        <p:nvSpPr>
          <p:cNvPr id="1164" name="textbox 1164"/>
          <p:cNvSpPr/>
          <p:nvPr/>
        </p:nvSpPr>
        <p:spPr>
          <a:xfrm>
            <a:off x="3582584" y="1965909"/>
            <a:ext cx="583565" cy="18980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0000"/>
              </a:lnSpc>
            </a:pPr>
            <a:endParaRPr lang="en-US" altLang="en-US" sz="100" dirty="0"/>
          </a:p>
          <a:p>
            <a:pPr marL="69215" indent="-46355" algn="l" defTabSz="-635" rtl="0" eaLnBrk="0">
              <a:lnSpc>
                <a:spcPct val="80000"/>
              </a:lnSpc>
            </a:pP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</a:t>
            </a:r>
            <a:r>
              <a:rPr sz="2000" spc="-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74</a:t>
            </a:r>
            <a:r>
              <a:rPr sz="2000" spc="-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endParaRPr lang="en-US" altLang="en-US" sz="2000" dirty="0"/>
          </a:p>
          <a:p>
            <a:pPr marL="22860" algn="l" defTabSz="-635" rtl="0" eaLnBrk="0">
              <a:lnSpc>
                <a:spcPts val="2925"/>
              </a:lnSpc>
              <a:spcBef>
                <a:spcPts val="420"/>
              </a:spcBef>
            </a:pP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</a:t>
            </a:r>
            <a:endParaRPr lang="en-US" altLang="en-US" sz="2000" dirty="0"/>
          </a:p>
          <a:p>
            <a:pPr marL="12700" algn="l" defTabSz="-635" rtl="0" eaLnBrk="0">
              <a:lnSpc>
                <a:spcPct val="79000"/>
              </a:lnSpc>
              <a:spcBef>
                <a:spcPts val="1565"/>
              </a:spcBef>
            </a:pP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</a:t>
            </a:r>
            <a:endParaRPr lang="en-US" altLang="en-US" sz="2000" dirty="0"/>
          </a:p>
          <a:p>
            <a:pPr marL="69215" algn="l" defTabSz="-635" rtl="0" eaLnBrk="0">
              <a:lnSpc>
                <a:spcPts val="1520"/>
              </a:lnSpc>
            </a:pPr>
            <a:r>
              <a:rPr sz="2000" spc="-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74</a:t>
            </a:r>
            <a:r>
              <a:rPr sz="2000" spc="-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endParaRPr lang="en-US" altLang="en-US" sz="2000" dirty="0"/>
          </a:p>
          <a:p>
            <a:pPr marL="12700" algn="l" defTabSz="-635" rtl="0" eaLnBrk="0">
              <a:lnSpc>
                <a:spcPts val="2560"/>
              </a:lnSpc>
            </a:pP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</a:t>
            </a:r>
            <a:endParaRPr lang="en-US" altLang="en-US" sz="2000" dirty="0"/>
          </a:p>
        </p:txBody>
      </p:sp>
      <p:sp>
        <p:nvSpPr>
          <p:cNvPr id="1165" name="rect"/>
          <p:cNvSpPr/>
          <p:nvPr/>
        </p:nvSpPr>
        <p:spPr>
          <a:xfrm>
            <a:off x="7388352" y="2667000"/>
            <a:ext cx="16890" cy="12192"/>
          </a:xfrm>
          <a:prstGeom prst="rect">
            <a:avLst/>
          </a:prstGeom>
          <a:solidFill>
            <a:srgbClr val="FFFFFF">
              <a:alpha val="96862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66" name="rect"/>
          <p:cNvSpPr/>
          <p:nvPr/>
        </p:nvSpPr>
        <p:spPr>
          <a:xfrm>
            <a:off x="7397877" y="2667000"/>
            <a:ext cx="18541" cy="12192"/>
          </a:xfrm>
          <a:prstGeom prst="rect">
            <a:avLst/>
          </a:prstGeom>
          <a:solidFill>
            <a:srgbClr val="FFFFFF">
              <a:alpha val="98431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67" name="rect"/>
          <p:cNvSpPr/>
          <p:nvPr/>
        </p:nvSpPr>
        <p:spPr>
          <a:xfrm>
            <a:off x="7262876" y="2724530"/>
            <a:ext cx="17017" cy="18669"/>
          </a:xfrm>
          <a:prstGeom prst="rect">
            <a:avLst/>
          </a:prstGeom>
          <a:solidFill>
            <a:srgbClr val="FFFFFF">
              <a:alpha val="96078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68" name="rect"/>
          <p:cNvSpPr/>
          <p:nvPr/>
        </p:nvSpPr>
        <p:spPr>
          <a:xfrm>
            <a:off x="7383526" y="2667000"/>
            <a:ext cx="17017" cy="13843"/>
          </a:xfrm>
          <a:prstGeom prst="rect">
            <a:avLst/>
          </a:prstGeom>
          <a:solidFill>
            <a:srgbClr val="FFFFFF">
              <a:alpha val="96862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69" name="rect"/>
          <p:cNvSpPr/>
          <p:nvPr/>
        </p:nvSpPr>
        <p:spPr>
          <a:xfrm>
            <a:off x="7404227" y="2667000"/>
            <a:ext cx="16889" cy="13843"/>
          </a:xfrm>
          <a:prstGeom prst="rect">
            <a:avLst/>
          </a:prstGeom>
          <a:solidFill>
            <a:srgbClr val="FFFFFF">
              <a:alpha val="98431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70" name="rect"/>
          <p:cNvSpPr/>
          <p:nvPr/>
        </p:nvSpPr>
        <p:spPr>
          <a:xfrm>
            <a:off x="7377176" y="2668651"/>
            <a:ext cx="18541" cy="12192"/>
          </a:xfrm>
          <a:prstGeom prst="rect">
            <a:avLst/>
          </a:prstGeom>
          <a:solidFill>
            <a:srgbClr val="FFFFFF">
              <a:alpha val="96862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71" name="rect"/>
          <p:cNvSpPr/>
          <p:nvPr/>
        </p:nvSpPr>
        <p:spPr>
          <a:xfrm>
            <a:off x="7258177" y="2731008"/>
            <a:ext cx="16889" cy="18542"/>
          </a:xfrm>
          <a:prstGeom prst="rect">
            <a:avLst/>
          </a:prstGeom>
          <a:solidFill>
            <a:srgbClr val="FFFFFF">
              <a:alpha val="96078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72" name="rect"/>
          <p:cNvSpPr/>
          <p:nvPr/>
        </p:nvSpPr>
        <p:spPr>
          <a:xfrm>
            <a:off x="7393051" y="2667000"/>
            <a:ext cx="17018" cy="12192"/>
          </a:xfrm>
          <a:prstGeom prst="rect">
            <a:avLst/>
          </a:prstGeom>
          <a:solidFill>
            <a:srgbClr val="FFFFFF">
              <a:alpha val="98431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73" name="rect"/>
          <p:cNvSpPr/>
          <p:nvPr/>
        </p:nvSpPr>
        <p:spPr>
          <a:xfrm>
            <a:off x="7408926" y="2668651"/>
            <a:ext cx="17017" cy="12192"/>
          </a:xfrm>
          <a:prstGeom prst="rect">
            <a:avLst/>
          </a:prstGeom>
          <a:solidFill>
            <a:srgbClr val="FFFFFF">
              <a:alpha val="98431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74" name="rect"/>
          <p:cNvSpPr/>
          <p:nvPr/>
        </p:nvSpPr>
        <p:spPr>
          <a:xfrm>
            <a:off x="7267702" y="2718180"/>
            <a:ext cx="18541" cy="18542"/>
          </a:xfrm>
          <a:prstGeom prst="rect">
            <a:avLst/>
          </a:prstGeom>
          <a:solidFill>
            <a:srgbClr val="FFFFFF">
              <a:alpha val="96078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75" name="rect"/>
          <p:cNvSpPr/>
          <p:nvPr/>
        </p:nvSpPr>
        <p:spPr>
          <a:xfrm>
            <a:off x="7372477" y="2668651"/>
            <a:ext cx="16889" cy="12192"/>
          </a:xfrm>
          <a:prstGeom prst="rect">
            <a:avLst/>
          </a:prstGeom>
          <a:solidFill>
            <a:srgbClr val="FFFFFF">
              <a:alpha val="96862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76" name="textbox 1176"/>
          <p:cNvSpPr/>
          <p:nvPr/>
        </p:nvSpPr>
        <p:spPr>
          <a:xfrm>
            <a:off x="7040371" y="2374470"/>
            <a:ext cx="811530" cy="13157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78105" algn="l" defTabSz="-635" rtl="0" eaLnBrk="0">
              <a:lnSpc>
                <a:spcPts val="2570"/>
              </a:lnSpc>
              <a:tabLst>
                <a:tab pos="283845" algn="l"/>
              </a:tabLst>
            </a:pP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     </a:t>
            </a:r>
            <a:endParaRPr lang="en-US" altLang="en-US" sz="1000" dirty="0"/>
          </a:p>
          <a:p>
            <a:pPr algn="l" defTabSz="-635" rtl="0" eaLnBrk="0">
              <a:lnSpc>
                <a:spcPct val="120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0000"/>
              </a:lnSpc>
            </a:pPr>
            <a:endParaRPr lang="en-US" altLang="en-US" sz="1000" dirty="0"/>
          </a:p>
          <a:p>
            <a:pPr marL="302260" algn="l" defTabSz="-635" rtl="0" eaLnBrk="0">
              <a:lnSpc>
                <a:spcPts val="1455"/>
              </a:lnSpc>
              <a:spcBef>
                <a:spcPts val="660"/>
              </a:spcBef>
            </a:pPr>
            <a:r>
              <a:rPr sz="2200" spc="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endParaRPr lang="en-US" altLang="en-US" sz="2200" dirty="0"/>
          </a:p>
          <a:p>
            <a:pPr marL="200025" algn="l" defTabSz="-635" rtl="0" eaLnBrk="0">
              <a:lnSpc>
                <a:spcPct val="98000"/>
              </a:lnSpc>
              <a:spcBef>
                <a:spcPts val="5"/>
              </a:spcBef>
            </a:pPr>
            <a:r>
              <a:rPr sz="2200" spc="160" dirty="0">
                <a:ln w="8233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</a:t>
            </a:r>
            <a:r>
              <a:rPr sz="2200" spc="140" dirty="0">
                <a:ln w="8233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站</a:t>
            </a:r>
            <a:endParaRPr lang="en-US" altLang="en-US" sz="2200" dirty="0"/>
          </a:p>
        </p:txBody>
      </p:sp>
      <p:pic>
        <p:nvPicPr>
          <p:cNvPr id="1177" name="picture 11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324594" y="2387170"/>
            <a:ext cx="158370" cy="326329"/>
          </a:xfrm>
          <a:prstGeom prst="rect">
            <a:avLst/>
          </a:prstGeom>
        </p:spPr>
      </p:pic>
      <p:sp>
        <p:nvSpPr>
          <p:cNvPr id="1178" name="path"/>
          <p:cNvSpPr/>
          <p:nvPr/>
        </p:nvSpPr>
        <p:spPr>
          <a:xfrm>
            <a:off x="7489952" y="2702178"/>
            <a:ext cx="61340" cy="60198"/>
          </a:xfrm>
          <a:custGeom>
            <a:avLst/>
            <a:gdLst/>
            <a:ahLst/>
            <a:cxnLst/>
            <a:rect l="0" t="0" r="0" b="0"/>
            <a:pathLst>
              <a:path w="96" h="94">
                <a:moveTo>
                  <a:pt x="9" y="9"/>
                </a:moveTo>
                <a:lnTo>
                  <a:pt x="16" y="14"/>
                </a:lnTo>
                <a:lnTo>
                  <a:pt x="21" y="19"/>
                </a:lnTo>
                <a:lnTo>
                  <a:pt x="29" y="24"/>
                </a:lnTo>
                <a:lnTo>
                  <a:pt x="36" y="32"/>
                </a:lnTo>
                <a:lnTo>
                  <a:pt x="44" y="37"/>
                </a:lnTo>
                <a:lnTo>
                  <a:pt x="49" y="44"/>
                </a:lnTo>
                <a:lnTo>
                  <a:pt x="56" y="52"/>
                </a:lnTo>
                <a:lnTo>
                  <a:pt x="64" y="60"/>
                </a:lnTo>
                <a:lnTo>
                  <a:pt x="71" y="67"/>
                </a:lnTo>
                <a:lnTo>
                  <a:pt x="76" y="75"/>
                </a:lnTo>
                <a:lnTo>
                  <a:pt x="81" y="80"/>
                </a:lnTo>
                <a:lnTo>
                  <a:pt x="84" y="82"/>
                </a:lnTo>
                <a:lnTo>
                  <a:pt x="86" y="85"/>
                </a:lnTo>
              </a:path>
            </a:pathLst>
          </a:custGeom>
          <a:noFill/>
          <a:ln w="12192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79" name="path"/>
          <p:cNvSpPr/>
          <p:nvPr/>
        </p:nvSpPr>
        <p:spPr>
          <a:xfrm>
            <a:off x="7053071" y="2394458"/>
            <a:ext cx="65659" cy="59182"/>
          </a:xfrm>
          <a:custGeom>
            <a:avLst/>
            <a:gdLst/>
            <a:ahLst/>
            <a:cxnLst/>
            <a:rect l="0" t="0" r="0" b="0"/>
            <a:pathLst>
              <a:path w="103" h="93">
                <a:moveTo>
                  <a:pt x="20" y="72"/>
                </a:moveTo>
                <a:lnTo>
                  <a:pt x="40" y="55"/>
                </a:lnTo>
                <a:lnTo>
                  <a:pt x="60" y="37"/>
                </a:lnTo>
                <a:lnTo>
                  <a:pt x="83" y="20"/>
                </a:lnTo>
              </a:path>
            </a:pathLst>
          </a:custGeom>
          <a:noFill/>
          <a:ln w="25907" cap="rnd">
            <a:solidFill>
              <a:srgbClr val="99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80" name="textbox 1180"/>
          <p:cNvSpPr/>
          <p:nvPr/>
        </p:nvSpPr>
        <p:spPr>
          <a:xfrm>
            <a:off x="6152438" y="741984"/>
            <a:ext cx="1149985" cy="6191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81915" algn="l" defTabSz="-635" rtl="0" eaLnBrk="0">
              <a:lnSpc>
                <a:spcPct val="95000"/>
              </a:lnSpc>
            </a:pPr>
            <a:r>
              <a:rPr sz="2400" spc="-3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第</a:t>
            </a:r>
            <a:r>
              <a:rPr sz="2400" spc="-3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2400" spc="-3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方</a:t>
            </a:r>
            <a:r>
              <a:rPr sz="2400" spc="-1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向</a:t>
            </a:r>
            <a:endParaRPr lang="en-US" altLang="en-US" sz="2400" dirty="0"/>
          </a:p>
        </p:txBody>
      </p:sp>
      <p:sp>
        <p:nvSpPr>
          <p:cNvPr id="1181" name="path"/>
          <p:cNvSpPr/>
          <p:nvPr/>
        </p:nvSpPr>
        <p:spPr>
          <a:xfrm>
            <a:off x="6412991" y="1184147"/>
            <a:ext cx="39623" cy="56388"/>
          </a:xfrm>
          <a:custGeom>
            <a:avLst/>
            <a:gdLst/>
            <a:ahLst/>
            <a:cxnLst/>
            <a:rect l="0" t="0" r="0" b="0"/>
            <a:pathLst>
              <a:path w="62" h="88">
                <a:moveTo>
                  <a:pt x="0" y="44"/>
                </a:moveTo>
                <a:cubicBezTo>
                  <a:pt x="0" y="19"/>
                  <a:pt x="14" y="0"/>
                  <a:pt x="31" y="0"/>
                </a:cubicBezTo>
                <a:cubicBezTo>
                  <a:pt x="48" y="0"/>
                  <a:pt x="62" y="19"/>
                  <a:pt x="62" y="44"/>
                </a:cubicBezTo>
                <a:cubicBezTo>
                  <a:pt x="62" y="69"/>
                  <a:pt x="48" y="88"/>
                  <a:pt x="31" y="88"/>
                </a:cubicBezTo>
                <a:cubicBezTo>
                  <a:pt x="14" y="88"/>
                  <a:pt x="0" y="69"/>
                  <a:pt x="0" y="44"/>
                </a:cubicBezTo>
              </a:path>
            </a:pathLst>
          </a:custGeom>
          <a:solidFill>
            <a:srgbClr val="99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82" name="textbox 1182"/>
          <p:cNvSpPr/>
          <p:nvPr/>
        </p:nvSpPr>
        <p:spPr>
          <a:xfrm>
            <a:off x="7947493" y="844720"/>
            <a:ext cx="1081405" cy="6343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1000"/>
              </a:lnSpc>
            </a:pPr>
            <a:r>
              <a:rPr sz="2400" spc="-3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第</a:t>
            </a:r>
            <a:r>
              <a:rPr sz="2400" spc="-3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2400" spc="-3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方</a:t>
            </a:r>
            <a:r>
              <a:rPr sz="2400" spc="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向</a:t>
            </a:r>
            <a:endParaRPr lang="en-US" altLang="en-US" sz="2400" dirty="0"/>
          </a:p>
          <a:p>
            <a:pPr marL="431165" algn="l" defTabSz="-635" rtl="0" eaLnBrk="0">
              <a:lnSpc>
                <a:spcPct val="75000"/>
              </a:lnSpc>
              <a:spcBef>
                <a:spcPts val="5"/>
              </a:spcBef>
              <a:tabLst>
                <a:tab pos="534035" algn="l"/>
              </a:tabLst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K</a:t>
            </a:r>
            <a:endParaRPr lang="en-US" altLang="en-US" sz="2400" dirty="0"/>
          </a:p>
        </p:txBody>
      </p:sp>
      <p:grpSp>
        <p:nvGrpSpPr>
          <p:cNvPr id="412" name="group 412"/>
          <p:cNvGrpSpPr/>
          <p:nvPr/>
        </p:nvGrpSpPr>
        <p:grpSpPr>
          <a:xfrm rot="21600000">
            <a:off x="8331708" y="1229867"/>
            <a:ext cx="47243" cy="64008"/>
            <a:chOff x="0" y="0"/>
            <a:chExt cx="47243" cy="64008"/>
          </a:xfrm>
        </p:grpSpPr>
        <p:sp>
          <p:nvSpPr>
            <p:cNvPr id="1183" name="path"/>
            <p:cNvSpPr/>
            <p:nvPr/>
          </p:nvSpPr>
          <p:spPr>
            <a:xfrm>
              <a:off x="6095" y="6096"/>
              <a:ext cx="35052" cy="51815"/>
            </a:xfrm>
            <a:custGeom>
              <a:avLst/>
              <a:gdLst/>
              <a:ahLst/>
              <a:cxnLst/>
              <a:rect l="0" t="0" r="0" b="0"/>
              <a:pathLst>
                <a:path w="55" h="81">
                  <a:moveTo>
                    <a:pt x="0" y="40"/>
                  </a:moveTo>
                  <a:cubicBezTo>
                    <a:pt x="0" y="18"/>
                    <a:pt x="12" y="0"/>
                    <a:pt x="27" y="0"/>
                  </a:cubicBezTo>
                  <a:cubicBezTo>
                    <a:pt x="42" y="0"/>
                    <a:pt x="55" y="18"/>
                    <a:pt x="55" y="40"/>
                  </a:cubicBezTo>
                  <a:cubicBezTo>
                    <a:pt x="55" y="63"/>
                    <a:pt x="42" y="81"/>
                    <a:pt x="27" y="81"/>
                  </a:cubicBezTo>
                  <a:cubicBezTo>
                    <a:pt x="12" y="81"/>
                    <a:pt x="0" y="63"/>
                    <a:pt x="0" y="40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84" name="path"/>
            <p:cNvSpPr/>
            <p:nvPr/>
          </p:nvSpPr>
          <p:spPr>
            <a:xfrm>
              <a:off x="0" y="0"/>
              <a:ext cx="47243" cy="64008"/>
            </a:xfrm>
            <a:custGeom>
              <a:avLst/>
              <a:gdLst/>
              <a:ahLst/>
              <a:cxnLst/>
              <a:rect l="0" t="0" r="0" b="0"/>
              <a:pathLst>
                <a:path w="74" h="100">
                  <a:moveTo>
                    <a:pt x="9" y="50"/>
                  </a:moveTo>
                  <a:cubicBezTo>
                    <a:pt x="9" y="27"/>
                    <a:pt x="21" y="9"/>
                    <a:pt x="37" y="9"/>
                  </a:cubicBezTo>
                  <a:cubicBezTo>
                    <a:pt x="52" y="9"/>
                    <a:pt x="64" y="27"/>
                    <a:pt x="64" y="50"/>
                  </a:cubicBezTo>
                  <a:cubicBezTo>
                    <a:pt x="64" y="72"/>
                    <a:pt x="52" y="91"/>
                    <a:pt x="37" y="91"/>
                  </a:cubicBezTo>
                  <a:cubicBezTo>
                    <a:pt x="21" y="91"/>
                    <a:pt x="9" y="72"/>
                    <a:pt x="9" y="50"/>
                  </a:cubicBez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185" name="textbox 1185"/>
          <p:cNvSpPr/>
          <p:nvPr/>
        </p:nvSpPr>
        <p:spPr>
          <a:xfrm>
            <a:off x="4848380" y="1003117"/>
            <a:ext cx="780415" cy="6191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8000"/>
              </a:lnSpc>
            </a:pPr>
            <a:endParaRPr lang="en-US" altLang="en-US" sz="100" dirty="0"/>
          </a:p>
          <a:p>
            <a:pPr marL="12700" indent="5080" algn="l" defTabSz="-635" rtl="0" eaLnBrk="0">
              <a:lnSpc>
                <a:spcPct val="97000"/>
              </a:lnSpc>
            </a:pPr>
            <a:r>
              <a:rPr sz="20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一测</a:t>
            </a:r>
            <a:r>
              <a:rPr sz="20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回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平均角</a:t>
            </a:r>
            <a:endParaRPr lang="en-US" altLang="en-US" sz="2000" dirty="0"/>
          </a:p>
        </p:txBody>
      </p:sp>
      <p:sp>
        <p:nvSpPr>
          <p:cNvPr id="1186" name="textbox 1186"/>
          <p:cNvSpPr/>
          <p:nvPr/>
        </p:nvSpPr>
        <p:spPr>
          <a:xfrm>
            <a:off x="1233090" y="2182947"/>
            <a:ext cx="312420" cy="1388744"/>
          </a:xfrm>
          <a:prstGeom prst="rect">
            <a:avLst/>
          </a:prstGeom>
        </p:spPr>
        <p:txBody>
          <a:bodyPr vert="eaVert" wrap="square" lIns="0" tIns="0" rIns="0" bIns="0"/>
          <a:lstStyle/>
          <a:p>
            <a:pPr algn="l" defTabSz="-635" rtl="0" eaLnBrk="0">
              <a:lnSpc>
                <a:spcPct val="9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2000"/>
              </a:lnSpc>
            </a:pPr>
            <a:r>
              <a:rPr sz="2000" spc="1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左</a:t>
            </a:r>
            <a:r>
              <a:rPr sz="2000" spc="1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</a:t>
            </a:r>
            <a:r>
              <a:rPr sz="2000" spc="3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右</a:t>
            </a:r>
            <a:endParaRPr lang="en-US" altLang="en-US" sz="2000" dirty="0"/>
          </a:p>
        </p:txBody>
      </p:sp>
      <p:sp>
        <p:nvSpPr>
          <p:cNvPr id="1187" name="textbox 1187"/>
          <p:cNvSpPr/>
          <p:nvPr/>
        </p:nvSpPr>
        <p:spPr>
          <a:xfrm>
            <a:off x="1135665" y="1079317"/>
            <a:ext cx="525144" cy="6223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8000"/>
              </a:lnSpc>
            </a:pPr>
            <a:endParaRPr lang="en-US" altLang="en-US" sz="100" dirty="0"/>
          </a:p>
          <a:p>
            <a:pPr marL="12700" indent="5080" algn="l" defTabSz="-635" rtl="0" eaLnBrk="0">
              <a:lnSpc>
                <a:spcPct val="98000"/>
              </a:lnSpc>
            </a:pPr>
            <a:r>
              <a:rPr sz="20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竖盘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位</a:t>
            </a:r>
            <a:r>
              <a:rPr sz="20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置</a:t>
            </a:r>
            <a:endParaRPr lang="en-US" altLang="en-US" sz="2000" dirty="0"/>
          </a:p>
        </p:txBody>
      </p:sp>
      <p:sp>
        <p:nvSpPr>
          <p:cNvPr id="1188" name="textbox 1188"/>
          <p:cNvSpPr/>
          <p:nvPr/>
        </p:nvSpPr>
        <p:spPr>
          <a:xfrm>
            <a:off x="3614972" y="1155255"/>
            <a:ext cx="1029969" cy="3149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0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半测回</a:t>
            </a:r>
            <a:r>
              <a:rPr sz="20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角</a:t>
            </a:r>
            <a:endParaRPr lang="en-US" altLang="en-US" sz="2000" dirty="0"/>
          </a:p>
        </p:txBody>
      </p:sp>
      <p:grpSp>
        <p:nvGrpSpPr>
          <p:cNvPr id="414" name="group 414"/>
          <p:cNvGrpSpPr/>
          <p:nvPr/>
        </p:nvGrpSpPr>
        <p:grpSpPr>
          <a:xfrm rot="21600000">
            <a:off x="7037831" y="2109216"/>
            <a:ext cx="758952" cy="311149"/>
            <a:chOff x="0" y="0"/>
            <a:chExt cx="758952" cy="311149"/>
          </a:xfrm>
        </p:grpSpPr>
        <p:sp>
          <p:nvSpPr>
            <p:cNvPr id="1189" name="path"/>
            <p:cNvSpPr/>
            <p:nvPr/>
          </p:nvSpPr>
          <p:spPr>
            <a:xfrm>
              <a:off x="54991" y="190500"/>
              <a:ext cx="546862" cy="120649"/>
            </a:xfrm>
            <a:custGeom>
              <a:avLst/>
              <a:gdLst/>
              <a:ahLst/>
              <a:cxnLst/>
              <a:rect l="0" t="0" r="0" b="0"/>
              <a:pathLst>
                <a:path w="861" h="189">
                  <a:moveTo>
                    <a:pt x="20" y="169"/>
                  </a:moveTo>
                  <a:lnTo>
                    <a:pt x="42" y="154"/>
                  </a:lnTo>
                  <a:lnTo>
                    <a:pt x="65" y="137"/>
                  </a:lnTo>
                  <a:lnTo>
                    <a:pt x="90" y="124"/>
                  </a:lnTo>
                  <a:lnTo>
                    <a:pt x="112" y="110"/>
                  </a:lnTo>
                  <a:lnTo>
                    <a:pt x="140" y="97"/>
                  </a:lnTo>
                  <a:lnTo>
                    <a:pt x="168" y="84"/>
                  </a:lnTo>
                  <a:lnTo>
                    <a:pt x="195" y="72"/>
                  </a:lnTo>
                  <a:lnTo>
                    <a:pt x="222" y="60"/>
                  </a:lnTo>
                  <a:lnTo>
                    <a:pt x="252" y="50"/>
                  </a:lnTo>
                  <a:lnTo>
                    <a:pt x="270" y="45"/>
                  </a:lnTo>
                  <a:lnTo>
                    <a:pt x="282" y="40"/>
                  </a:lnTo>
                  <a:lnTo>
                    <a:pt x="300" y="35"/>
                  </a:lnTo>
                  <a:lnTo>
                    <a:pt x="315" y="32"/>
                  </a:lnTo>
                  <a:lnTo>
                    <a:pt x="330" y="30"/>
                  </a:lnTo>
                  <a:lnTo>
                    <a:pt x="345" y="27"/>
                  </a:lnTo>
                  <a:lnTo>
                    <a:pt x="360" y="25"/>
                  </a:lnTo>
                  <a:lnTo>
                    <a:pt x="375" y="22"/>
                  </a:lnTo>
                  <a:lnTo>
                    <a:pt x="390" y="22"/>
                  </a:lnTo>
                  <a:lnTo>
                    <a:pt x="408" y="20"/>
                  </a:lnTo>
                  <a:lnTo>
                    <a:pt x="423" y="20"/>
                  </a:lnTo>
                  <a:lnTo>
                    <a:pt x="438" y="20"/>
                  </a:lnTo>
                  <a:lnTo>
                    <a:pt x="453" y="20"/>
                  </a:lnTo>
                  <a:lnTo>
                    <a:pt x="470" y="20"/>
                  </a:lnTo>
                  <a:lnTo>
                    <a:pt x="488" y="22"/>
                  </a:lnTo>
                  <a:lnTo>
                    <a:pt x="503" y="22"/>
                  </a:lnTo>
                  <a:lnTo>
                    <a:pt x="535" y="27"/>
                  </a:lnTo>
                  <a:lnTo>
                    <a:pt x="568" y="32"/>
                  </a:lnTo>
                  <a:lnTo>
                    <a:pt x="598" y="37"/>
                  </a:lnTo>
                  <a:lnTo>
                    <a:pt x="628" y="45"/>
                  </a:lnTo>
                  <a:lnTo>
                    <a:pt x="643" y="50"/>
                  </a:lnTo>
                  <a:lnTo>
                    <a:pt x="658" y="55"/>
                  </a:lnTo>
                  <a:lnTo>
                    <a:pt x="673" y="60"/>
                  </a:lnTo>
                  <a:lnTo>
                    <a:pt x="688" y="65"/>
                  </a:lnTo>
                  <a:lnTo>
                    <a:pt x="703" y="72"/>
                  </a:lnTo>
                  <a:lnTo>
                    <a:pt x="720" y="80"/>
                  </a:lnTo>
                  <a:lnTo>
                    <a:pt x="750" y="94"/>
                  </a:lnTo>
                  <a:lnTo>
                    <a:pt x="780" y="107"/>
                  </a:lnTo>
                  <a:lnTo>
                    <a:pt x="793" y="114"/>
                  </a:lnTo>
                  <a:lnTo>
                    <a:pt x="803" y="122"/>
                  </a:lnTo>
                  <a:lnTo>
                    <a:pt x="815" y="127"/>
                  </a:lnTo>
                  <a:lnTo>
                    <a:pt x="825" y="132"/>
                  </a:lnTo>
                  <a:lnTo>
                    <a:pt x="833" y="137"/>
                  </a:lnTo>
                  <a:lnTo>
                    <a:pt x="840" y="139"/>
                  </a:lnTo>
                </a:path>
              </a:pathLst>
            </a:custGeom>
            <a:noFill/>
            <a:ln w="25907" cap="rnd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90" name="path"/>
            <p:cNvSpPr/>
            <p:nvPr/>
          </p:nvSpPr>
          <p:spPr>
            <a:xfrm>
              <a:off x="0" y="0"/>
              <a:ext cx="758952" cy="190499"/>
            </a:xfrm>
            <a:custGeom>
              <a:avLst/>
              <a:gdLst/>
              <a:ahLst/>
              <a:cxnLst/>
              <a:rect l="0" t="0" r="0" b="0"/>
              <a:pathLst>
                <a:path w="1195" h="299">
                  <a:moveTo>
                    <a:pt x="1174" y="279"/>
                  </a:moveTo>
                  <a:lnTo>
                    <a:pt x="1142" y="252"/>
                  </a:lnTo>
                  <a:lnTo>
                    <a:pt x="1107" y="227"/>
                  </a:lnTo>
                  <a:lnTo>
                    <a:pt x="1074" y="199"/>
                  </a:lnTo>
                  <a:lnTo>
                    <a:pt x="1037" y="174"/>
                  </a:lnTo>
                  <a:lnTo>
                    <a:pt x="1019" y="164"/>
                  </a:lnTo>
                  <a:lnTo>
                    <a:pt x="1002" y="152"/>
                  </a:lnTo>
                  <a:lnTo>
                    <a:pt x="984" y="142"/>
                  </a:lnTo>
                  <a:lnTo>
                    <a:pt x="967" y="132"/>
                  </a:lnTo>
                  <a:lnTo>
                    <a:pt x="947" y="122"/>
                  </a:lnTo>
                  <a:lnTo>
                    <a:pt x="929" y="112"/>
                  </a:lnTo>
                  <a:lnTo>
                    <a:pt x="909" y="102"/>
                  </a:lnTo>
                  <a:lnTo>
                    <a:pt x="889" y="95"/>
                  </a:lnTo>
                  <a:lnTo>
                    <a:pt x="849" y="80"/>
                  </a:lnTo>
                  <a:lnTo>
                    <a:pt x="807" y="65"/>
                  </a:lnTo>
                  <a:lnTo>
                    <a:pt x="785" y="57"/>
                  </a:lnTo>
                  <a:lnTo>
                    <a:pt x="762" y="52"/>
                  </a:lnTo>
                  <a:lnTo>
                    <a:pt x="740" y="47"/>
                  </a:lnTo>
                  <a:lnTo>
                    <a:pt x="717" y="42"/>
                  </a:lnTo>
                  <a:lnTo>
                    <a:pt x="695" y="37"/>
                  </a:lnTo>
                  <a:lnTo>
                    <a:pt x="675" y="32"/>
                  </a:lnTo>
                  <a:lnTo>
                    <a:pt x="650" y="30"/>
                  </a:lnTo>
                  <a:lnTo>
                    <a:pt x="627" y="25"/>
                  </a:lnTo>
                  <a:lnTo>
                    <a:pt x="605" y="22"/>
                  </a:lnTo>
                  <a:lnTo>
                    <a:pt x="582" y="22"/>
                  </a:lnTo>
                  <a:lnTo>
                    <a:pt x="562" y="20"/>
                  </a:lnTo>
                  <a:lnTo>
                    <a:pt x="540" y="20"/>
                  </a:lnTo>
                  <a:lnTo>
                    <a:pt x="520" y="20"/>
                  </a:lnTo>
                  <a:lnTo>
                    <a:pt x="497" y="22"/>
                  </a:lnTo>
                  <a:lnTo>
                    <a:pt x="475" y="25"/>
                  </a:lnTo>
                  <a:lnTo>
                    <a:pt x="452" y="27"/>
                  </a:lnTo>
                  <a:lnTo>
                    <a:pt x="430" y="30"/>
                  </a:lnTo>
                  <a:lnTo>
                    <a:pt x="410" y="35"/>
                  </a:lnTo>
                  <a:lnTo>
                    <a:pt x="387" y="40"/>
                  </a:lnTo>
                  <a:lnTo>
                    <a:pt x="367" y="45"/>
                  </a:lnTo>
                  <a:lnTo>
                    <a:pt x="325" y="57"/>
                  </a:lnTo>
                  <a:lnTo>
                    <a:pt x="285" y="70"/>
                  </a:lnTo>
                  <a:lnTo>
                    <a:pt x="247" y="82"/>
                  </a:lnTo>
                  <a:lnTo>
                    <a:pt x="212" y="95"/>
                  </a:lnTo>
                  <a:lnTo>
                    <a:pt x="182" y="107"/>
                  </a:lnTo>
                  <a:lnTo>
                    <a:pt x="152" y="120"/>
                  </a:lnTo>
                  <a:lnTo>
                    <a:pt x="127" y="134"/>
                  </a:lnTo>
                  <a:lnTo>
                    <a:pt x="102" y="150"/>
                  </a:lnTo>
                  <a:lnTo>
                    <a:pt x="80" y="164"/>
                  </a:lnTo>
                  <a:lnTo>
                    <a:pt x="60" y="179"/>
                  </a:lnTo>
                  <a:lnTo>
                    <a:pt x="40" y="194"/>
                  </a:lnTo>
                  <a:lnTo>
                    <a:pt x="20" y="212"/>
                  </a:lnTo>
                </a:path>
              </a:pathLst>
            </a:custGeom>
            <a:noFill/>
            <a:ln w="25907" cap="rnd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191" name="textbox 1191"/>
          <p:cNvSpPr/>
          <p:nvPr/>
        </p:nvSpPr>
        <p:spPr>
          <a:xfrm>
            <a:off x="501468" y="1222319"/>
            <a:ext cx="523875" cy="3175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20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测站</a:t>
            </a:r>
            <a:endParaRPr lang="en-US" altLang="en-US" sz="2000" dirty="0"/>
          </a:p>
        </p:txBody>
      </p:sp>
      <p:sp>
        <p:nvSpPr>
          <p:cNvPr id="1192" name="textbox 1192"/>
          <p:cNvSpPr/>
          <p:nvPr/>
        </p:nvSpPr>
        <p:spPr>
          <a:xfrm>
            <a:off x="8532114" y="225724"/>
            <a:ext cx="532130" cy="2559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26000"/>
              </a:lnSpc>
            </a:pPr>
            <a:endParaRPr lang="en-US" altLang="en-US" sz="100" dirty="0"/>
          </a:p>
          <a:p>
            <a:pPr marL="165100" indent="-152400" algn="l" defTabSz="-635" rtl="0" eaLnBrk="0">
              <a:lnSpc>
                <a:spcPct val="98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水平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角观测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记录</a:t>
            </a:r>
            <a:endParaRPr lang="en-US" altLang="en-US" sz="800" dirty="0"/>
          </a:p>
        </p:txBody>
      </p:sp>
      <p:sp>
        <p:nvSpPr>
          <p:cNvPr id="1193" name="textbox 1193"/>
          <p:cNvSpPr/>
          <p:nvPr/>
        </p:nvSpPr>
        <p:spPr>
          <a:xfrm>
            <a:off x="661577" y="2769914"/>
            <a:ext cx="191135" cy="2552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5000"/>
              </a:lnSpc>
            </a:pP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endParaRPr lang="en-US" altLang="en-US" sz="2000" dirty="0"/>
          </a:p>
        </p:txBody>
      </p:sp>
      <p:sp>
        <p:nvSpPr>
          <p:cNvPr id="1194" name="textbox 1194"/>
          <p:cNvSpPr/>
          <p:nvPr/>
        </p:nvSpPr>
        <p:spPr>
          <a:xfrm>
            <a:off x="6152438" y="1129436"/>
            <a:ext cx="137795" cy="3003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5000"/>
              </a:lnSpc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J</a:t>
            </a:r>
            <a:endParaRPr lang="en-US" altLang="en-US" sz="2400" dirty="0"/>
          </a:p>
        </p:txBody>
      </p:sp>
      <p:grpSp>
        <p:nvGrpSpPr>
          <p:cNvPr id="416" name="group 416"/>
          <p:cNvGrpSpPr/>
          <p:nvPr/>
        </p:nvGrpSpPr>
        <p:grpSpPr>
          <a:xfrm rot="21600000">
            <a:off x="7353300" y="2993135"/>
            <a:ext cx="50291" cy="62484"/>
            <a:chOff x="0" y="0"/>
            <a:chExt cx="50291" cy="62484"/>
          </a:xfrm>
        </p:grpSpPr>
        <p:sp>
          <p:nvSpPr>
            <p:cNvPr id="1195" name="path"/>
            <p:cNvSpPr/>
            <p:nvPr/>
          </p:nvSpPr>
          <p:spPr>
            <a:xfrm>
              <a:off x="6095" y="6096"/>
              <a:ext cx="38100" cy="50292"/>
            </a:xfrm>
            <a:custGeom>
              <a:avLst/>
              <a:gdLst/>
              <a:ahLst/>
              <a:cxnLst/>
              <a:rect l="0" t="0" r="0" b="0"/>
              <a:pathLst>
                <a:path w="60" h="79">
                  <a:moveTo>
                    <a:pt x="0" y="39"/>
                  </a:moveTo>
                  <a:cubicBezTo>
                    <a:pt x="0" y="17"/>
                    <a:pt x="13" y="0"/>
                    <a:pt x="30" y="0"/>
                  </a:cubicBezTo>
                  <a:cubicBezTo>
                    <a:pt x="46" y="0"/>
                    <a:pt x="60" y="17"/>
                    <a:pt x="60" y="39"/>
                  </a:cubicBezTo>
                  <a:cubicBezTo>
                    <a:pt x="60" y="61"/>
                    <a:pt x="46" y="79"/>
                    <a:pt x="30" y="79"/>
                  </a:cubicBezTo>
                  <a:cubicBezTo>
                    <a:pt x="13" y="79"/>
                    <a:pt x="0" y="61"/>
                    <a:pt x="0" y="39"/>
                  </a:cubicBezTo>
                </a:path>
              </a:pathLst>
            </a:custGeom>
            <a:solidFill>
              <a:srgbClr val="99FF6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96" name="path"/>
            <p:cNvSpPr/>
            <p:nvPr/>
          </p:nvSpPr>
          <p:spPr>
            <a:xfrm>
              <a:off x="0" y="0"/>
              <a:ext cx="50291" cy="62484"/>
            </a:xfrm>
            <a:custGeom>
              <a:avLst/>
              <a:gdLst/>
              <a:ahLst/>
              <a:cxnLst/>
              <a:rect l="0" t="0" r="0" b="0"/>
              <a:pathLst>
                <a:path w="79" h="98">
                  <a:moveTo>
                    <a:pt x="9" y="49"/>
                  </a:moveTo>
                  <a:cubicBezTo>
                    <a:pt x="9" y="27"/>
                    <a:pt x="22" y="9"/>
                    <a:pt x="39" y="9"/>
                  </a:cubicBezTo>
                  <a:cubicBezTo>
                    <a:pt x="56" y="9"/>
                    <a:pt x="69" y="27"/>
                    <a:pt x="69" y="49"/>
                  </a:cubicBezTo>
                  <a:cubicBezTo>
                    <a:pt x="69" y="70"/>
                    <a:pt x="56" y="88"/>
                    <a:pt x="39" y="88"/>
                  </a:cubicBezTo>
                  <a:cubicBezTo>
                    <a:pt x="22" y="88"/>
                    <a:pt x="9" y="70"/>
                    <a:pt x="9" y="49"/>
                  </a:cubicBez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198" name="picture 11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3540251"/>
            <a:ext cx="6393053" cy="3310064"/>
          </a:xfrm>
          <a:prstGeom prst="rect">
            <a:avLst/>
          </a:prstGeom>
        </p:spPr>
      </p:pic>
      <p:pic>
        <p:nvPicPr>
          <p:cNvPr id="1199" name="picture 11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146035" y="3678935"/>
            <a:ext cx="1981072" cy="854964"/>
          </a:xfrm>
          <a:prstGeom prst="rect">
            <a:avLst/>
          </a:prstGeom>
        </p:spPr>
      </p:pic>
      <p:pic>
        <p:nvPicPr>
          <p:cNvPr id="1200" name="picture 12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273040" y="2129028"/>
            <a:ext cx="2898521" cy="2439796"/>
          </a:xfrm>
          <a:prstGeom prst="rect">
            <a:avLst/>
          </a:prstGeom>
        </p:spPr>
      </p:pic>
      <p:pic>
        <p:nvPicPr>
          <p:cNvPr id="1201" name="picture 12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sp>
        <p:nvSpPr>
          <p:cNvPr id="1202" name="textbox 1202"/>
          <p:cNvSpPr/>
          <p:nvPr/>
        </p:nvSpPr>
        <p:spPr>
          <a:xfrm>
            <a:off x="2028194" y="3151923"/>
            <a:ext cx="221615" cy="7416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1355"/>
              </a:lnSpc>
            </a:pP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endParaRPr lang="en-US" altLang="en-US" sz="2000" dirty="0"/>
          </a:p>
          <a:p>
            <a:pPr marL="48260" algn="l" defTabSz="-635" rtl="0" eaLnBrk="0">
              <a:lnSpc>
                <a:spcPts val="4280"/>
              </a:lnSpc>
            </a:pP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</a:t>
            </a:r>
            <a:endParaRPr lang="en-US" altLang="en-US" sz="2000" dirty="0"/>
          </a:p>
        </p:txBody>
      </p:sp>
      <p:sp>
        <p:nvSpPr>
          <p:cNvPr id="1203" name="textbox 1203"/>
          <p:cNvSpPr/>
          <p:nvPr/>
        </p:nvSpPr>
        <p:spPr>
          <a:xfrm>
            <a:off x="675902" y="2251273"/>
            <a:ext cx="934719" cy="13779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4000"/>
              </a:lnSpc>
            </a:pPr>
            <a:endParaRPr lang="en-US" altLang="en-US" sz="100" dirty="0"/>
          </a:p>
          <a:p>
            <a:pPr marL="628650" algn="l" defTabSz="-635" rtl="0" eaLnBrk="0">
              <a:lnSpc>
                <a:spcPct val="84000"/>
              </a:lnSpc>
            </a:pP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左</a:t>
            </a:r>
            <a:endParaRPr lang="en-US" altLang="en-US" sz="2000" dirty="0"/>
          </a:p>
          <a:p>
            <a:pPr marL="12700" algn="l" defTabSz="-635" rtl="0" eaLnBrk="0">
              <a:lnSpc>
                <a:spcPts val="3945"/>
              </a:lnSpc>
            </a:pP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endParaRPr lang="en-US" altLang="en-US" sz="2000" dirty="0"/>
          </a:p>
          <a:p>
            <a:pPr algn="l" defTabSz="-635" rtl="0" eaLnBrk="0">
              <a:lnSpc>
                <a:spcPct val="145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500" dirty="0"/>
          </a:p>
          <a:p>
            <a:pPr algn="r" defTabSz="-635" rtl="0" eaLnBrk="0">
              <a:lnSpc>
                <a:spcPct val="98000"/>
              </a:lnSpc>
            </a:pP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右</a:t>
            </a:r>
            <a:endParaRPr lang="en-US" altLang="en-US" sz="2000" dirty="0"/>
          </a:p>
        </p:txBody>
      </p:sp>
      <p:sp>
        <p:nvSpPr>
          <p:cNvPr id="1204" name="textbox 1204"/>
          <p:cNvSpPr/>
          <p:nvPr/>
        </p:nvSpPr>
        <p:spPr>
          <a:xfrm>
            <a:off x="2005844" y="2040085"/>
            <a:ext cx="207645" cy="2590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7000"/>
              </a:lnSpc>
            </a:pP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endParaRPr lang="en-US" altLang="en-US" sz="2000" dirty="0"/>
          </a:p>
        </p:txBody>
      </p:sp>
      <p:sp>
        <p:nvSpPr>
          <p:cNvPr id="1205" name="textbox 1205"/>
          <p:cNvSpPr/>
          <p:nvPr/>
        </p:nvSpPr>
        <p:spPr>
          <a:xfrm>
            <a:off x="3351436" y="2037038"/>
            <a:ext cx="2880360" cy="16275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6000"/>
              </a:lnSpc>
            </a:pPr>
            <a:r>
              <a:rPr sz="2000" spc="-3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</a:t>
            </a:r>
            <a:r>
              <a:rPr sz="2000" spc="-2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2000" dirty="0"/>
          </a:p>
          <a:p>
            <a:pPr marL="1348105" algn="l" defTabSz="-635" rtl="0" eaLnBrk="0">
              <a:lnSpc>
                <a:spcPct val="76000"/>
              </a:lnSpc>
              <a:spcBef>
                <a:spcPts val="180"/>
              </a:spcBef>
            </a:pPr>
            <a:r>
              <a:rPr sz="2000" spc="-6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12</a:t>
            </a:r>
            <a:endParaRPr lang="en-US" altLang="en-US" sz="2000" dirty="0"/>
          </a:p>
          <a:p>
            <a:pPr marL="46990" algn="l" defTabSz="-635" rtl="0" eaLnBrk="0">
              <a:lnSpc>
                <a:spcPct val="76000"/>
              </a:lnSpc>
              <a:spcBef>
                <a:spcPts val="450"/>
              </a:spcBef>
            </a:pPr>
            <a:r>
              <a:rPr sz="2000" spc="-1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42</a:t>
            </a:r>
            <a:endParaRPr lang="en-US" altLang="en-US" sz="2000" dirty="0"/>
          </a:p>
          <a:p>
            <a:pPr algn="r" defTabSz="-635" rtl="0" eaLnBrk="0">
              <a:lnSpc>
                <a:spcPct val="76000"/>
              </a:lnSpc>
              <a:spcBef>
                <a:spcPts val="200"/>
              </a:spcBef>
            </a:pPr>
            <a:r>
              <a:rPr sz="2000" spc="-2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03</a:t>
            </a:r>
            <a:endParaRPr lang="en-US" altLang="en-US" sz="2000" dirty="0"/>
          </a:p>
          <a:p>
            <a:pPr algn="l" defTabSz="-635" rtl="0" eaLnBrk="0">
              <a:lnSpc>
                <a:spcPct val="171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500" dirty="0"/>
          </a:p>
          <a:p>
            <a:pPr marL="1299845" algn="l" defTabSz="-635" rtl="0" eaLnBrk="0">
              <a:lnSpc>
                <a:spcPct val="76000"/>
              </a:lnSpc>
            </a:pPr>
            <a:r>
              <a:rPr sz="2000" spc="-3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</a:t>
            </a:r>
            <a:r>
              <a:rPr sz="2000" spc="-2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</a:t>
            </a:r>
            <a:endParaRPr lang="en-US" altLang="en-US" sz="2000" dirty="0"/>
          </a:p>
        </p:txBody>
      </p:sp>
      <p:grpSp>
        <p:nvGrpSpPr>
          <p:cNvPr id="418" name="group 418"/>
          <p:cNvGrpSpPr/>
          <p:nvPr/>
        </p:nvGrpSpPr>
        <p:grpSpPr>
          <a:xfrm rot="21600000">
            <a:off x="70102" y="958595"/>
            <a:ext cx="6105018" cy="3136265"/>
            <a:chOff x="0" y="0"/>
            <a:chExt cx="6105018" cy="3136265"/>
          </a:xfrm>
        </p:grpSpPr>
        <p:sp>
          <p:nvSpPr>
            <p:cNvPr id="1206" name="path"/>
            <p:cNvSpPr/>
            <p:nvPr/>
          </p:nvSpPr>
          <p:spPr>
            <a:xfrm>
              <a:off x="10669" y="0"/>
              <a:ext cx="6094349" cy="3136265"/>
            </a:xfrm>
            <a:custGeom>
              <a:avLst/>
              <a:gdLst/>
              <a:ahLst/>
              <a:cxnLst/>
              <a:rect l="0" t="0" r="0" b="0"/>
              <a:pathLst>
                <a:path w="9597" h="4939">
                  <a:moveTo>
                    <a:pt x="9" y="34"/>
                  </a:moveTo>
                  <a:lnTo>
                    <a:pt x="9587" y="9"/>
                  </a:lnTo>
                  <a:lnTo>
                    <a:pt x="9587" y="4929"/>
                  </a:lnTo>
                  <a:lnTo>
                    <a:pt x="9" y="4929"/>
                  </a:lnTo>
                  <a:lnTo>
                    <a:pt x="9" y="34"/>
                  </a:lnTo>
                </a:path>
              </a:pathLst>
            </a:custGeom>
            <a:noFill/>
            <a:ln w="12192" cap="rnd">
              <a:solidFill>
                <a:srgbClr val="66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07" name="path"/>
            <p:cNvSpPr/>
            <p:nvPr/>
          </p:nvSpPr>
          <p:spPr>
            <a:xfrm>
              <a:off x="0" y="6066"/>
              <a:ext cx="6080762" cy="3124262"/>
            </a:xfrm>
            <a:custGeom>
              <a:avLst/>
              <a:gdLst/>
              <a:ahLst/>
              <a:cxnLst/>
              <a:rect l="0" t="0" r="0" b="0"/>
              <a:pathLst>
                <a:path w="9576" h="4920">
                  <a:moveTo>
                    <a:pt x="0" y="1296"/>
                  </a:moveTo>
                  <a:lnTo>
                    <a:pt x="9576" y="1293"/>
                  </a:lnTo>
                  <a:moveTo>
                    <a:pt x="1142" y="0"/>
                  </a:moveTo>
                  <a:lnTo>
                    <a:pt x="1142" y="4920"/>
                  </a:lnTo>
                  <a:moveTo>
                    <a:pt x="2253" y="26"/>
                  </a:moveTo>
                  <a:lnTo>
                    <a:pt x="2280" y="4920"/>
                  </a:lnTo>
                  <a:moveTo>
                    <a:pt x="3340" y="26"/>
                  </a:moveTo>
                  <a:lnTo>
                    <a:pt x="3364" y="4920"/>
                  </a:lnTo>
                  <a:moveTo>
                    <a:pt x="5510" y="0"/>
                  </a:moveTo>
                  <a:lnTo>
                    <a:pt x="5534" y="4920"/>
                  </a:lnTo>
                  <a:moveTo>
                    <a:pt x="7569" y="0"/>
                  </a:moveTo>
                  <a:lnTo>
                    <a:pt x="7569" y="4920"/>
                  </a:lnTo>
                  <a:moveTo>
                    <a:pt x="1142" y="3098"/>
                  </a:moveTo>
                  <a:lnTo>
                    <a:pt x="7569" y="3120"/>
                  </a:lnTo>
                  <a:moveTo>
                    <a:pt x="2253" y="2186"/>
                  </a:moveTo>
                  <a:lnTo>
                    <a:pt x="5534" y="2186"/>
                  </a:lnTo>
                  <a:moveTo>
                    <a:pt x="2280" y="4032"/>
                  </a:moveTo>
                  <a:lnTo>
                    <a:pt x="5534" y="4008"/>
                  </a:lnTo>
                </a:path>
              </a:pathLst>
            </a:custGeom>
            <a:noFill/>
            <a:ln w="12192" cap="flat">
              <a:solidFill>
                <a:srgbClr val="66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208" name="textbox 1208"/>
          <p:cNvSpPr/>
          <p:nvPr/>
        </p:nvSpPr>
        <p:spPr>
          <a:xfrm>
            <a:off x="2439983" y="846861"/>
            <a:ext cx="5918200" cy="30435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1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76000"/>
              </a:lnSpc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</a:t>
            </a:r>
            <a:endParaRPr lang="en-US" altLang="en-US" sz="2400" dirty="0"/>
          </a:p>
          <a:p>
            <a:pPr algn="l" defTabSz="-635" rtl="0" eaLnBrk="0">
              <a:lnSpc>
                <a:spcPct val="111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1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2000"/>
              </a:lnSpc>
            </a:pPr>
            <a:endParaRPr lang="en-US" altLang="en-US" sz="1000" dirty="0"/>
          </a:p>
          <a:p>
            <a:pPr marL="4610100" algn="l" defTabSz="-635" rtl="0" eaLnBrk="0">
              <a:lnSpc>
                <a:spcPct val="75000"/>
              </a:lnSpc>
              <a:spcBef>
                <a:spcPts val="725"/>
              </a:spcBef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endParaRPr lang="en-US" altLang="en-US" sz="2400" dirty="0"/>
          </a:p>
          <a:p>
            <a:pPr algn="l" defTabSz="-635" rtl="0" eaLnBrk="0">
              <a:lnSpc>
                <a:spcPct val="136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37000"/>
              </a:lnSpc>
            </a:pPr>
            <a:endParaRPr lang="en-US" altLang="en-US" sz="1000" dirty="0"/>
          </a:p>
          <a:p>
            <a:pPr marL="12700" algn="l" defTabSz="-635" rtl="0" eaLnBrk="0">
              <a:lnSpc>
                <a:spcPts val="1515"/>
              </a:lnSpc>
              <a:spcBef>
                <a:spcPts val="610"/>
              </a:spcBef>
            </a:pPr>
            <a:r>
              <a:rPr sz="2000" spc="-3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180</a:t>
            </a:r>
            <a:r>
              <a:rPr sz="2000" spc="-3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r>
              <a:rPr sz="2000" spc="-3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11</a:t>
            </a:r>
            <a:r>
              <a:rPr sz="2000" spc="-3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18</a:t>
            </a:r>
            <a:r>
              <a:rPr sz="2000" spc="-1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</a:t>
            </a:r>
            <a:endParaRPr lang="en-US" altLang="en-US" sz="2000" dirty="0"/>
          </a:p>
          <a:p>
            <a:pPr marL="90170" algn="l" defTabSz="-635" rtl="0" eaLnBrk="0">
              <a:lnSpc>
                <a:spcPts val="3900"/>
              </a:lnSpc>
            </a:pPr>
            <a:r>
              <a:rPr sz="2000" spc="-1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34</a:t>
            </a:r>
            <a:r>
              <a:rPr sz="2000" spc="-1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r>
              <a:rPr sz="2000" spc="-1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34</a:t>
            </a: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12</a:t>
            </a: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</a:t>
            </a:r>
            <a:endParaRPr lang="en-US" altLang="en-US" sz="2000" dirty="0"/>
          </a:p>
        </p:txBody>
      </p:sp>
      <p:pic>
        <p:nvPicPr>
          <p:cNvPr id="1209" name="picture 12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301413" y="3699840"/>
            <a:ext cx="33125" cy="175056"/>
          </a:xfrm>
          <a:prstGeom prst="rect">
            <a:avLst/>
          </a:prstGeom>
        </p:spPr>
      </p:pic>
      <p:pic>
        <p:nvPicPr>
          <p:cNvPr id="1210" name="picture 12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322096" y="3204750"/>
            <a:ext cx="33085" cy="174847"/>
          </a:xfrm>
          <a:prstGeom prst="rect">
            <a:avLst/>
          </a:prstGeom>
        </p:spPr>
      </p:pic>
      <p:sp>
        <p:nvSpPr>
          <p:cNvPr id="1211" name="textbox 1211"/>
          <p:cNvSpPr/>
          <p:nvPr/>
        </p:nvSpPr>
        <p:spPr>
          <a:xfrm>
            <a:off x="659041" y="4893153"/>
            <a:ext cx="7497444" cy="9779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62000"/>
              </a:lnSpc>
            </a:pPr>
            <a:endParaRPr lang="en-US" altLang="en-US" sz="100" dirty="0"/>
          </a:p>
          <a:p>
            <a:pPr marL="180340" indent="-167640" algn="l" defTabSz="-635" rtl="0" eaLnBrk="0">
              <a:lnSpc>
                <a:spcPct val="98000"/>
              </a:lnSpc>
            </a:pPr>
            <a:r>
              <a:rPr sz="3200" spc="-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•表中盘右</a:t>
            </a:r>
            <a:r>
              <a:rPr sz="320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</a:t>
            </a:r>
            <a:r>
              <a:rPr sz="3200" spc="-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读数小于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r>
              <a:rPr sz="3200" spc="-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读数，不够减时，</a:t>
            </a:r>
            <a:r>
              <a:rPr sz="3200" spc="-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应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加360°后再减</a:t>
            </a:r>
            <a:r>
              <a:rPr sz="32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3200" dirty="0"/>
          </a:p>
        </p:txBody>
      </p:sp>
      <p:sp>
        <p:nvSpPr>
          <p:cNvPr id="1212" name="textbox 1212"/>
          <p:cNvSpPr/>
          <p:nvPr/>
        </p:nvSpPr>
        <p:spPr>
          <a:xfrm>
            <a:off x="1387220" y="164765"/>
            <a:ext cx="7643494" cy="7581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5000"/>
              </a:lnSpc>
            </a:pPr>
            <a:endParaRPr lang="en-US" altLang="en-US" sz="100" dirty="0"/>
          </a:p>
          <a:p>
            <a:pPr marL="7174230" indent="-151765" algn="l" defTabSz="-635" rtl="0" eaLnBrk="0">
              <a:lnSpc>
                <a:spcPct val="98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水平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角观测记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录大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角</a:t>
            </a:r>
            <a:endParaRPr lang="en-US" altLang="en-US" sz="800" dirty="0"/>
          </a:p>
          <a:p>
            <a:pPr algn="l" defTabSz="-635" rtl="0" eaLnBrk="0">
              <a:lnSpc>
                <a:spcPct val="102000"/>
              </a:lnSpc>
            </a:pPr>
            <a:endParaRPr lang="en-US" altLang="en-US" sz="1000" dirty="0"/>
          </a:p>
          <a:p>
            <a:pPr marL="12700" algn="l" defTabSz="-635" rtl="0" eaLnBrk="0">
              <a:lnSpc>
                <a:spcPct val="95000"/>
              </a:lnSpc>
              <a:spcBef>
                <a:spcPts val="5"/>
              </a:spcBef>
            </a:pPr>
            <a:r>
              <a:rPr sz="2400" spc="8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水平角观测记录(测回</a:t>
            </a:r>
            <a:r>
              <a:rPr sz="2400" spc="7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法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)</a:t>
            </a:r>
            <a:endParaRPr lang="en-US" altLang="en-US" sz="2400" dirty="0"/>
          </a:p>
        </p:txBody>
      </p:sp>
      <p:sp>
        <p:nvSpPr>
          <p:cNvPr id="1213" name="textbox 1213"/>
          <p:cNvSpPr/>
          <p:nvPr/>
        </p:nvSpPr>
        <p:spPr>
          <a:xfrm>
            <a:off x="4894097" y="1098494"/>
            <a:ext cx="1569719" cy="27019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4000"/>
              </a:lnSpc>
            </a:pPr>
            <a:endParaRPr lang="en-US" altLang="en-US" sz="100" dirty="0"/>
          </a:p>
          <a:p>
            <a:pPr marL="127635" algn="l" defTabSz="-635" rtl="0" eaLnBrk="0">
              <a:lnSpc>
                <a:spcPct val="84000"/>
              </a:lnSpc>
            </a:pPr>
            <a:r>
              <a:rPr sz="20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一测</a:t>
            </a:r>
            <a:r>
              <a:rPr sz="20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回</a:t>
            </a:r>
            <a:endParaRPr lang="en-US" altLang="en-US" sz="2000" dirty="0"/>
          </a:p>
          <a:p>
            <a:pPr marL="122555" algn="l" defTabSz="-635" rtl="0" eaLnBrk="0">
              <a:lnSpc>
                <a:spcPts val="2670"/>
              </a:lnSpc>
            </a:pPr>
            <a:r>
              <a:rPr sz="20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平均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角</a:t>
            </a:r>
            <a:endParaRPr lang="en-US" altLang="en-US" sz="2000" dirty="0"/>
          </a:p>
          <a:p>
            <a:pPr algn="l" defTabSz="-635" rtl="0" eaLnBrk="0">
              <a:lnSpc>
                <a:spcPct val="113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4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4000"/>
              </a:lnSpc>
            </a:pPr>
            <a:endParaRPr lang="en-US" altLang="en-US" sz="1000" dirty="0"/>
          </a:p>
          <a:p>
            <a:pPr marL="43180" algn="l" defTabSz="-635" rtl="0" eaLnBrk="0">
              <a:lnSpc>
                <a:spcPts val="2925"/>
              </a:lnSpc>
              <a:spcBef>
                <a:spcPts val="605"/>
              </a:spcBef>
            </a:pP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</a:t>
            </a:r>
            <a:endParaRPr lang="en-US" altLang="en-US" sz="2000" dirty="0"/>
          </a:p>
          <a:p>
            <a:pPr marL="119380" algn="l" defTabSz="-635" rtl="0" eaLnBrk="0">
              <a:lnSpc>
                <a:spcPct val="85000"/>
              </a:lnSpc>
              <a:spcBef>
                <a:spcPts val="1270"/>
              </a:spcBef>
            </a:pPr>
            <a:r>
              <a:rPr sz="1900" spc="-6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214</a:t>
            </a:r>
            <a:r>
              <a:rPr sz="1900" spc="-6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r>
              <a:rPr sz="1900" spc="-6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23</a:t>
            </a:r>
            <a:r>
              <a:rPr sz="1900" spc="-6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</a:t>
            </a:r>
            <a:r>
              <a:rPr sz="1900" spc="-1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900" spc="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</a:t>
            </a:r>
            <a:endParaRPr lang="en-US" altLang="en-US" sz="1900" dirty="0"/>
          </a:p>
          <a:p>
            <a:pPr algn="l" defTabSz="-635" rtl="0" eaLnBrk="0">
              <a:lnSpc>
                <a:spcPct val="170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500" dirty="0"/>
          </a:p>
          <a:p>
            <a:pPr marL="12700" algn="l" defTabSz="-635" rtl="0" eaLnBrk="0">
              <a:lnSpc>
                <a:spcPts val="2925"/>
              </a:lnSpc>
              <a:spcBef>
                <a:spcPts val="5"/>
              </a:spcBef>
            </a:pP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</a:t>
            </a:r>
            <a:endParaRPr lang="en-US" altLang="en-US" sz="2000" dirty="0"/>
          </a:p>
        </p:txBody>
      </p:sp>
      <p:pic>
        <p:nvPicPr>
          <p:cNvPr id="1214" name="picture 12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915944" y="2847499"/>
            <a:ext cx="33085" cy="174847"/>
          </a:xfrm>
          <a:prstGeom prst="rect">
            <a:avLst/>
          </a:prstGeom>
        </p:spPr>
      </p:pic>
      <p:sp>
        <p:nvSpPr>
          <p:cNvPr id="1215" name="textbox 1215"/>
          <p:cNvSpPr/>
          <p:nvPr/>
        </p:nvSpPr>
        <p:spPr>
          <a:xfrm>
            <a:off x="3606968" y="1250894"/>
            <a:ext cx="1059814" cy="24136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8000"/>
              </a:lnSpc>
            </a:pPr>
            <a:endParaRPr lang="en-US" altLang="en-US" sz="100" dirty="0"/>
          </a:p>
          <a:p>
            <a:pPr marL="14605" algn="l" defTabSz="-635" rtl="0" eaLnBrk="0">
              <a:lnSpc>
                <a:spcPct val="95000"/>
              </a:lnSpc>
            </a:pPr>
            <a:r>
              <a:rPr sz="20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半测回角</a:t>
            </a:r>
            <a:endParaRPr lang="en-US" altLang="en-US" sz="2000" dirty="0"/>
          </a:p>
          <a:p>
            <a:pPr algn="l" defTabSz="-635" rtl="0" eaLnBrk="0">
              <a:lnSpc>
                <a:spcPct val="136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37000"/>
              </a:lnSpc>
            </a:pPr>
            <a:endParaRPr lang="en-US" altLang="en-US" sz="1000" dirty="0"/>
          </a:p>
          <a:p>
            <a:pPr marL="12700" algn="l" defTabSz="-635" rtl="0" eaLnBrk="0">
              <a:lnSpc>
                <a:spcPct val="79000"/>
              </a:lnSpc>
              <a:spcBef>
                <a:spcPts val="610"/>
              </a:spcBef>
            </a:pP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</a:t>
            </a:r>
            <a:endParaRPr lang="en-US" altLang="en-US" sz="2000" dirty="0"/>
          </a:p>
          <a:p>
            <a:pPr marL="110490" algn="l" defTabSz="-635" rtl="0" eaLnBrk="0">
              <a:lnSpc>
                <a:spcPts val="1515"/>
              </a:lnSpc>
            </a:pPr>
            <a:r>
              <a:rPr sz="2000" spc="-1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14</a:t>
            </a: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23</a:t>
            </a: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endParaRPr lang="en-US" altLang="en-US" sz="2000" dirty="0"/>
          </a:p>
          <a:p>
            <a:pPr marL="55245" algn="l" defTabSz="-635" rtl="0" eaLnBrk="0">
              <a:lnSpc>
                <a:spcPts val="3800"/>
              </a:lnSpc>
            </a:pP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</a:t>
            </a:r>
            <a:endParaRPr lang="en-US" altLang="en-US" sz="2000" dirty="0"/>
          </a:p>
          <a:p>
            <a:pPr algn="l" defTabSz="-635" rtl="0" eaLnBrk="0">
              <a:lnSpc>
                <a:spcPct val="11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500" dirty="0"/>
          </a:p>
          <a:p>
            <a:pPr marL="80645" algn="l" defTabSz="-635" rtl="0" eaLnBrk="0">
              <a:lnSpc>
                <a:spcPct val="82000"/>
              </a:lnSpc>
              <a:spcBef>
                <a:spcPts val="5"/>
              </a:spcBef>
            </a:pPr>
            <a:r>
              <a:rPr sz="2000" spc="-1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14</a:t>
            </a: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22</a:t>
            </a: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endParaRPr lang="en-US" altLang="en-US" sz="2000" dirty="0"/>
          </a:p>
        </p:txBody>
      </p:sp>
      <p:pic>
        <p:nvPicPr>
          <p:cNvPr id="1216" name="picture 12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590318" y="3415950"/>
            <a:ext cx="33085" cy="174847"/>
          </a:xfrm>
          <a:prstGeom prst="rect">
            <a:avLst/>
          </a:prstGeom>
        </p:spPr>
      </p:pic>
      <p:pic>
        <p:nvPicPr>
          <p:cNvPr id="1217" name="picture 12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4620544" y="2301399"/>
            <a:ext cx="33085" cy="174847"/>
          </a:xfrm>
          <a:prstGeom prst="rect">
            <a:avLst/>
          </a:prstGeom>
        </p:spPr>
      </p:pic>
      <p:sp>
        <p:nvSpPr>
          <p:cNvPr id="1218" name="textbox 1218"/>
          <p:cNvSpPr/>
          <p:nvPr/>
        </p:nvSpPr>
        <p:spPr>
          <a:xfrm>
            <a:off x="6575166" y="1998042"/>
            <a:ext cx="184150" cy="3517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570"/>
              </a:lnSpc>
              <a:tabLst>
                <a:tab pos="170180" algn="l"/>
              </a:tabLst>
            </a:pPr>
            <a:r>
              <a:rPr sz="2700" spc="0" dirty="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	</a:t>
            </a:r>
            <a:endParaRPr lang="en-US" altLang="en-US" sz="2700" dirty="0"/>
          </a:p>
        </p:txBody>
      </p:sp>
      <p:pic>
        <p:nvPicPr>
          <p:cNvPr id="1219" name="picture 12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6587866" y="2010742"/>
            <a:ext cx="158370" cy="326329"/>
          </a:xfrm>
          <a:prstGeom prst="rect">
            <a:avLst/>
          </a:prstGeom>
        </p:spPr>
      </p:pic>
      <p:grpSp>
        <p:nvGrpSpPr>
          <p:cNvPr id="420" name="group 420"/>
          <p:cNvGrpSpPr/>
          <p:nvPr/>
        </p:nvGrpSpPr>
        <p:grpSpPr>
          <a:xfrm rot="21600000">
            <a:off x="6574633" y="2287961"/>
            <a:ext cx="367088" cy="1962037"/>
            <a:chOff x="0" y="0"/>
            <a:chExt cx="367088" cy="1962037"/>
          </a:xfrm>
        </p:grpSpPr>
        <p:sp>
          <p:nvSpPr>
            <p:cNvPr id="1220" name="path"/>
            <p:cNvSpPr/>
            <p:nvPr/>
          </p:nvSpPr>
          <p:spPr>
            <a:xfrm>
              <a:off x="0" y="0"/>
              <a:ext cx="367088" cy="1962037"/>
            </a:xfrm>
            <a:custGeom>
              <a:avLst/>
              <a:gdLst/>
              <a:ahLst/>
              <a:cxnLst/>
              <a:rect l="0" t="0" r="0" b="0"/>
              <a:pathLst>
                <a:path w="578" h="3089">
                  <a:moveTo>
                    <a:pt x="568" y="1"/>
                  </a:moveTo>
                  <a:lnTo>
                    <a:pt x="9" y="3088"/>
                  </a:lnTo>
                </a:path>
              </a:pathLst>
            </a:custGeom>
            <a:noFill/>
            <a:ln w="12192" cap="flat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21" name="path"/>
            <p:cNvSpPr/>
            <p:nvPr/>
          </p:nvSpPr>
          <p:spPr>
            <a:xfrm>
              <a:off x="190402" y="14294"/>
              <a:ext cx="149480" cy="186308"/>
            </a:xfrm>
            <a:custGeom>
              <a:avLst/>
              <a:gdLst/>
              <a:ahLst/>
              <a:cxnLst/>
              <a:rect l="0" t="0" r="0" b="0"/>
              <a:pathLst>
                <a:path w="235" h="293">
                  <a:moveTo>
                    <a:pt x="20" y="20"/>
                  </a:moveTo>
                  <a:lnTo>
                    <a:pt x="22" y="42"/>
                  </a:lnTo>
                  <a:lnTo>
                    <a:pt x="25" y="65"/>
                  </a:lnTo>
                  <a:lnTo>
                    <a:pt x="30" y="85"/>
                  </a:lnTo>
                  <a:lnTo>
                    <a:pt x="35" y="102"/>
                  </a:lnTo>
                  <a:lnTo>
                    <a:pt x="40" y="120"/>
                  </a:lnTo>
                  <a:lnTo>
                    <a:pt x="47" y="138"/>
                  </a:lnTo>
                  <a:lnTo>
                    <a:pt x="57" y="155"/>
                  </a:lnTo>
                  <a:lnTo>
                    <a:pt x="67" y="170"/>
                  </a:lnTo>
                  <a:lnTo>
                    <a:pt x="77" y="185"/>
                  </a:lnTo>
                  <a:lnTo>
                    <a:pt x="90" y="198"/>
                  </a:lnTo>
                  <a:lnTo>
                    <a:pt x="100" y="212"/>
                  </a:lnTo>
                  <a:lnTo>
                    <a:pt x="112" y="222"/>
                  </a:lnTo>
                  <a:lnTo>
                    <a:pt x="125" y="232"/>
                  </a:lnTo>
                  <a:lnTo>
                    <a:pt x="140" y="240"/>
                  </a:lnTo>
                  <a:lnTo>
                    <a:pt x="152" y="248"/>
                  </a:lnTo>
                  <a:lnTo>
                    <a:pt x="167" y="255"/>
                  </a:lnTo>
                  <a:lnTo>
                    <a:pt x="182" y="260"/>
                  </a:lnTo>
                  <a:lnTo>
                    <a:pt x="195" y="265"/>
                  </a:lnTo>
                  <a:lnTo>
                    <a:pt x="207" y="270"/>
                  </a:lnTo>
                  <a:lnTo>
                    <a:pt x="210" y="270"/>
                  </a:lnTo>
                  <a:lnTo>
                    <a:pt x="215" y="272"/>
                  </a:lnTo>
                </a:path>
              </a:pathLst>
            </a:custGeom>
            <a:noFill/>
            <a:ln w="25907" cap="rnd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422" name="group 422"/>
          <p:cNvGrpSpPr/>
          <p:nvPr/>
        </p:nvGrpSpPr>
        <p:grpSpPr>
          <a:xfrm rot="21600000">
            <a:off x="6765035" y="1187178"/>
            <a:ext cx="1436573" cy="1156733"/>
            <a:chOff x="0" y="0"/>
            <a:chExt cx="1436573" cy="1156733"/>
          </a:xfrm>
        </p:grpSpPr>
        <p:sp>
          <p:nvSpPr>
            <p:cNvPr id="1222" name="path"/>
            <p:cNvSpPr/>
            <p:nvPr/>
          </p:nvSpPr>
          <p:spPr>
            <a:xfrm>
              <a:off x="166675" y="0"/>
              <a:ext cx="1269898" cy="1112554"/>
            </a:xfrm>
            <a:custGeom>
              <a:avLst/>
              <a:gdLst/>
              <a:ahLst/>
              <a:cxnLst/>
              <a:rect l="0" t="0" r="0" b="0"/>
              <a:pathLst>
                <a:path w="1999" h="1752">
                  <a:moveTo>
                    <a:pt x="1993" y="7"/>
                  </a:moveTo>
                  <a:lnTo>
                    <a:pt x="6" y="1744"/>
                  </a:lnTo>
                </a:path>
              </a:pathLst>
            </a:custGeom>
            <a:noFill/>
            <a:ln w="12192" cap="flat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23" name="path"/>
            <p:cNvSpPr/>
            <p:nvPr/>
          </p:nvSpPr>
          <p:spPr>
            <a:xfrm>
              <a:off x="0" y="943373"/>
              <a:ext cx="301752" cy="197611"/>
            </a:xfrm>
            <a:custGeom>
              <a:avLst/>
              <a:gdLst/>
              <a:ahLst/>
              <a:cxnLst/>
              <a:rect l="0" t="0" r="0" b="0"/>
              <a:pathLst>
                <a:path w="475" h="311">
                  <a:moveTo>
                    <a:pt x="454" y="100"/>
                  </a:moveTo>
                  <a:lnTo>
                    <a:pt x="429" y="75"/>
                  </a:lnTo>
                  <a:lnTo>
                    <a:pt x="417" y="65"/>
                  </a:lnTo>
                  <a:lnTo>
                    <a:pt x="404" y="55"/>
                  </a:lnTo>
                  <a:lnTo>
                    <a:pt x="392" y="45"/>
                  </a:lnTo>
                  <a:lnTo>
                    <a:pt x="377" y="37"/>
                  </a:lnTo>
                  <a:lnTo>
                    <a:pt x="359" y="30"/>
                  </a:lnTo>
                  <a:lnTo>
                    <a:pt x="342" y="25"/>
                  </a:lnTo>
                  <a:lnTo>
                    <a:pt x="332" y="22"/>
                  </a:lnTo>
                  <a:lnTo>
                    <a:pt x="322" y="22"/>
                  </a:lnTo>
                  <a:lnTo>
                    <a:pt x="310" y="20"/>
                  </a:lnTo>
                  <a:lnTo>
                    <a:pt x="297" y="20"/>
                  </a:lnTo>
                  <a:lnTo>
                    <a:pt x="272" y="20"/>
                  </a:lnTo>
                  <a:lnTo>
                    <a:pt x="247" y="20"/>
                  </a:lnTo>
                  <a:lnTo>
                    <a:pt x="220" y="25"/>
                  </a:lnTo>
                  <a:lnTo>
                    <a:pt x="195" y="30"/>
                  </a:lnTo>
                  <a:lnTo>
                    <a:pt x="172" y="37"/>
                  </a:lnTo>
                  <a:lnTo>
                    <a:pt x="160" y="42"/>
                  </a:lnTo>
                  <a:lnTo>
                    <a:pt x="150" y="47"/>
                  </a:lnTo>
                  <a:lnTo>
                    <a:pt x="140" y="52"/>
                  </a:lnTo>
                  <a:lnTo>
                    <a:pt x="130" y="60"/>
                  </a:lnTo>
                  <a:lnTo>
                    <a:pt x="112" y="75"/>
                  </a:lnTo>
                  <a:lnTo>
                    <a:pt x="95" y="95"/>
                  </a:lnTo>
                  <a:lnTo>
                    <a:pt x="77" y="115"/>
                  </a:lnTo>
                  <a:lnTo>
                    <a:pt x="62" y="135"/>
                  </a:lnTo>
                  <a:lnTo>
                    <a:pt x="50" y="157"/>
                  </a:lnTo>
                  <a:lnTo>
                    <a:pt x="37" y="177"/>
                  </a:lnTo>
                  <a:lnTo>
                    <a:pt x="30" y="200"/>
                  </a:lnTo>
                  <a:lnTo>
                    <a:pt x="27" y="210"/>
                  </a:lnTo>
                  <a:lnTo>
                    <a:pt x="25" y="220"/>
                  </a:lnTo>
                  <a:lnTo>
                    <a:pt x="20" y="243"/>
                  </a:lnTo>
                  <a:lnTo>
                    <a:pt x="20" y="265"/>
                  </a:lnTo>
                  <a:lnTo>
                    <a:pt x="20" y="290"/>
                  </a:lnTo>
                </a:path>
              </a:pathLst>
            </a:custGeom>
            <a:noFill/>
            <a:ln w="25907" cap="rnd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grpSp>
          <p:nvGrpSpPr>
            <p:cNvPr id="424" name="group 424"/>
            <p:cNvGrpSpPr/>
            <p:nvPr/>
          </p:nvGrpSpPr>
          <p:grpSpPr>
            <a:xfrm rot="21600000">
              <a:off x="128016" y="1077485"/>
              <a:ext cx="80771" cy="79248"/>
              <a:chOff x="0" y="0"/>
              <a:chExt cx="80771" cy="79248"/>
            </a:xfrm>
          </p:grpSpPr>
          <p:sp>
            <p:nvSpPr>
              <p:cNvPr id="1224" name="path"/>
              <p:cNvSpPr/>
              <p:nvPr/>
            </p:nvSpPr>
            <p:spPr>
              <a:xfrm>
                <a:off x="6095" y="6096"/>
                <a:ext cx="68579" cy="67056"/>
              </a:xfrm>
              <a:custGeom>
                <a:avLst/>
                <a:gdLst/>
                <a:ahLst/>
                <a:cxnLst/>
                <a:rect l="0" t="0" r="0" b="0"/>
                <a:pathLst>
                  <a:path w="107" h="105">
                    <a:moveTo>
                      <a:pt x="0" y="52"/>
                    </a:moveTo>
                    <a:cubicBezTo>
                      <a:pt x="0" y="23"/>
                      <a:pt x="24" y="0"/>
                      <a:pt x="54" y="0"/>
                    </a:cubicBezTo>
                    <a:cubicBezTo>
                      <a:pt x="83" y="0"/>
                      <a:pt x="107" y="23"/>
                      <a:pt x="107" y="52"/>
                    </a:cubicBezTo>
                    <a:cubicBezTo>
                      <a:pt x="107" y="82"/>
                      <a:pt x="83" y="105"/>
                      <a:pt x="54" y="105"/>
                    </a:cubicBezTo>
                    <a:cubicBezTo>
                      <a:pt x="24" y="105"/>
                      <a:pt x="0" y="82"/>
                      <a:pt x="0" y="52"/>
                    </a:cubicBezTo>
                  </a:path>
                </a:pathLst>
              </a:custGeom>
              <a:solidFill>
                <a:srgbClr val="FFFFFF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5" name="path"/>
              <p:cNvSpPr/>
              <p:nvPr/>
            </p:nvSpPr>
            <p:spPr>
              <a:xfrm>
                <a:off x="0" y="0"/>
                <a:ext cx="80771" cy="79248"/>
              </a:xfrm>
              <a:custGeom>
                <a:avLst/>
                <a:gdLst/>
                <a:ahLst/>
                <a:cxnLst/>
                <a:rect l="0" t="0" r="0" b="0"/>
                <a:pathLst>
                  <a:path w="127" h="124">
                    <a:moveTo>
                      <a:pt x="9" y="62"/>
                    </a:moveTo>
                    <a:cubicBezTo>
                      <a:pt x="9" y="33"/>
                      <a:pt x="33" y="9"/>
                      <a:pt x="63" y="9"/>
                    </a:cubicBezTo>
                    <a:cubicBezTo>
                      <a:pt x="93" y="9"/>
                      <a:pt x="117" y="33"/>
                      <a:pt x="117" y="62"/>
                    </a:cubicBezTo>
                    <a:cubicBezTo>
                      <a:pt x="117" y="91"/>
                      <a:pt x="93" y="115"/>
                      <a:pt x="63" y="115"/>
                    </a:cubicBezTo>
                    <a:cubicBezTo>
                      <a:pt x="33" y="115"/>
                      <a:pt x="9" y="91"/>
                      <a:pt x="9" y="62"/>
                    </a:cubicBezTo>
                  </a:path>
                </a:pathLst>
              </a:custGeom>
              <a:noFill/>
              <a:ln w="12192" cap="flat">
                <a:solidFill>
                  <a:srgbClr val="99FF66">
                    <a:alpha val="100000"/>
                  </a:srgbClr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226" name="textbox 1226"/>
          <p:cNvSpPr/>
          <p:nvPr/>
        </p:nvSpPr>
        <p:spPr>
          <a:xfrm>
            <a:off x="2315235" y="1174694"/>
            <a:ext cx="1076325" cy="1606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64000"/>
              </a:lnSpc>
            </a:pPr>
            <a:endParaRPr lang="en-US" altLang="en-US" sz="100" dirty="0"/>
          </a:p>
          <a:p>
            <a:pPr marL="199390" indent="-186690" algn="l" defTabSz="-635" rtl="0" eaLnBrk="0">
              <a:lnSpc>
                <a:spcPct val="98000"/>
              </a:lnSpc>
            </a:pPr>
            <a:r>
              <a:rPr sz="20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水平度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盘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1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读</a:t>
            </a:r>
            <a:r>
              <a:rPr sz="2000" spc="1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1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数</a:t>
            </a:r>
            <a:endParaRPr lang="en-US" altLang="en-US" sz="2000" dirty="0"/>
          </a:p>
          <a:p>
            <a:pPr algn="l" defTabSz="-635" rtl="0" eaLnBrk="0">
              <a:lnSpc>
                <a:spcPct val="114000"/>
              </a:lnSpc>
            </a:pPr>
            <a:endParaRPr lang="en-US" altLang="en-US" sz="1000" dirty="0"/>
          </a:p>
          <a:p>
            <a:pPr marL="343535" algn="l" defTabSz="-635" rtl="0" eaLnBrk="0">
              <a:lnSpc>
                <a:spcPts val="1515"/>
              </a:lnSpc>
              <a:spcBef>
                <a:spcPts val="605"/>
              </a:spcBef>
            </a:pPr>
            <a:r>
              <a:rPr sz="2000" spc="-2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r>
              <a:rPr sz="2000" spc="-2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r>
              <a:rPr sz="2000" spc="-1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endParaRPr lang="en-US" altLang="en-US" sz="2000" dirty="0"/>
          </a:p>
          <a:p>
            <a:pPr marL="127000" algn="l" defTabSz="-635" rtl="0" eaLnBrk="0">
              <a:lnSpc>
                <a:spcPts val="4275"/>
              </a:lnSpc>
            </a:pPr>
            <a:r>
              <a:rPr sz="2000" spc="-1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14</a:t>
            </a: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33</a:t>
            </a: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endParaRPr lang="en-US" altLang="en-US" sz="2000" dirty="0"/>
          </a:p>
        </p:txBody>
      </p:sp>
      <p:pic>
        <p:nvPicPr>
          <p:cNvPr id="1227" name="picture 12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345591" y="2590323"/>
            <a:ext cx="33085" cy="174847"/>
          </a:xfrm>
          <a:prstGeom prst="rect">
            <a:avLst/>
          </a:prstGeom>
        </p:spPr>
      </p:pic>
      <p:pic>
        <p:nvPicPr>
          <p:cNvPr id="1228" name="picture 12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3303191" y="2046935"/>
            <a:ext cx="33125" cy="175056"/>
          </a:xfrm>
          <a:prstGeom prst="rect">
            <a:avLst/>
          </a:prstGeom>
        </p:spPr>
      </p:pic>
      <p:sp>
        <p:nvSpPr>
          <p:cNvPr id="1229" name="textbox 1229"/>
          <p:cNvSpPr/>
          <p:nvPr/>
        </p:nvSpPr>
        <p:spPr>
          <a:xfrm>
            <a:off x="6269252" y="4178879"/>
            <a:ext cx="1318260" cy="362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4000"/>
              </a:lnSpc>
            </a:pPr>
            <a:r>
              <a:rPr sz="3600" spc="0" baseline="-13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sz="2300" spc="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000" spc="60" dirty="0">
                <a:ln w="7271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第</a:t>
            </a:r>
            <a:r>
              <a:rPr sz="2000" b="1" spc="6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2000" spc="60" dirty="0">
                <a:ln w="7271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方</a:t>
            </a:r>
            <a:r>
              <a:rPr sz="2000" spc="30" dirty="0">
                <a:ln w="7271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向</a:t>
            </a:r>
            <a:endParaRPr lang="en-US" altLang="en-US" sz="2000" dirty="0"/>
          </a:p>
        </p:txBody>
      </p:sp>
      <p:grpSp>
        <p:nvGrpSpPr>
          <p:cNvPr id="426" name="group 426"/>
          <p:cNvGrpSpPr/>
          <p:nvPr/>
        </p:nvGrpSpPr>
        <p:grpSpPr>
          <a:xfrm rot="21600000">
            <a:off x="6541008" y="4235196"/>
            <a:ext cx="57911" cy="65531"/>
            <a:chOff x="0" y="0"/>
            <a:chExt cx="57911" cy="65531"/>
          </a:xfrm>
        </p:grpSpPr>
        <p:sp>
          <p:nvSpPr>
            <p:cNvPr id="1230" name="path"/>
            <p:cNvSpPr/>
            <p:nvPr/>
          </p:nvSpPr>
          <p:spPr>
            <a:xfrm>
              <a:off x="6095" y="6095"/>
              <a:ext cx="45719" cy="53339"/>
            </a:xfrm>
            <a:custGeom>
              <a:avLst/>
              <a:gdLst/>
              <a:ahLst/>
              <a:cxnLst/>
              <a:rect l="0" t="0" r="0" b="0"/>
              <a:pathLst>
                <a:path w="71" h="83">
                  <a:moveTo>
                    <a:pt x="0" y="42"/>
                  </a:moveTo>
                  <a:cubicBezTo>
                    <a:pt x="0" y="18"/>
                    <a:pt x="16" y="0"/>
                    <a:pt x="35" y="0"/>
                  </a:cubicBezTo>
                  <a:cubicBezTo>
                    <a:pt x="55" y="0"/>
                    <a:pt x="71" y="18"/>
                    <a:pt x="71" y="42"/>
                  </a:cubicBezTo>
                  <a:cubicBezTo>
                    <a:pt x="71" y="65"/>
                    <a:pt x="55" y="83"/>
                    <a:pt x="35" y="83"/>
                  </a:cubicBezTo>
                  <a:cubicBezTo>
                    <a:pt x="16" y="83"/>
                    <a:pt x="0" y="65"/>
                    <a:pt x="0" y="42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31" name="path"/>
            <p:cNvSpPr/>
            <p:nvPr/>
          </p:nvSpPr>
          <p:spPr>
            <a:xfrm>
              <a:off x="0" y="0"/>
              <a:ext cx="57911" cy="65531"/>
            </a:xfrm>
            <a:custGeom>
              <a:avLst/>
              <a:gdLst/>
              <a:ahLst/>
              <a:cxnLst/>
              <a:rect l="0" t="0" r="0" b="0"/>
              <a:pathLst>
                <a:path w="91" h="103">
                  <a:moveTo>
                    <a:pt x="9" y="51"/>
                  </a:moveTo>
                  <a:cubicBezTo>
                    <a:pt x="9" y="28"/>
                    <a:pt x="25" y="9"/>
                    <a:pt x="45" y="9"/>
                  </a:cubicBezTo>
                  <a:cubicBezTo>
                    <a:pt x="65" y="9"/>
                    <a:pt x="81" y="28"/>
                    <a:pt x="81" y="51"/>
                  </a:cubicBezTo>
                  <a:cubicBezTo>
                    <a:pt x="81" y="74"/>
                    <a:pt x="65" y="93"/>
                    <a:pt x="45" y="93"/>
                  </a:cubicBezTo>
                  <a:cubicBezTo>
                    <a:pt x="25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232" name="textbox 1232"/>
          <p:cNvSpPr/>
          <p:nvPr/>
        </p:nvSpPr>
        <p:spPr>
          <a:xfrm>
            <a:off x="807079" y="1174694"/>
            <a:ext cx="524509" cy="6223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7000"/>
              </a:lnSpc>
            </a:pPr>
            <a:endParaRPr lang="en-US" altLang="en-US" sz="100" dirty="0"/>
          </a:p>
          <a:p>
            <a:pPr marL="12700" indent="5080" algn="l" defTabSz="-635" rtl="0" eaLnBrk="0">
              <a:lnSpc>
                <a:spcPct val="98000"/>
              </a:lnSpc>
            </a:pPr>
            <a:r>
              <a:rPr sz="20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竖盘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位置</a:t>
            </a:r>
            <a:endParaRPr lang="en-US" altLang="en-US" sz="2000" dirty="0"/>
          </a:p>
        </p:txBody>
      </p:sp>
      <p:sp>
        <p:nvSpPr>
          <p:cNvPr id="1233" name="textbox 1233"/>
          <p:cNvSpPr/>
          <p:nvPr/>
        </p:nvSpPr>
        <p:spPr>
          <a:xfrm>
            <a:off x="7880623" y="1441394"/>
            <a:ext cx="910589" cy="3155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000" spc="10" dirty="0">
                <a:ln w="7271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第</a:t>
            </a:r>
            <a:r>
              <a:rPr sz="2000" b="1" spc="1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2000" spc="0" dirty="0">
                <a:ln w="7271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方向</a:t>
            </a:r>
            <a:endParaRPr lang="en-US" altLang="en-US" sz="2000" dirty="0"/>
          </a:p>
        </p:txBody>
      </p:sp>
      <p:sp>
        <p:nvSpPr>
          <p:cNvPr id="1234" name="textbox 1234"/>
          <p:cNvSpPr/>
          <p:nvPr/>
        </p:nvSpPr>
        <p:spPr>
          <a:xfrm>
            <a:off x="90293" y="1317696"/>
            <a:ext cx="523875" cy="3175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20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测站</a:t>
            </a:r>
            <a:endParaRPr lang="en-US" altLang="en-US" sz="2000" dirty="0"/>
          </a:p>
        </p:txBody>
      </p:sp>
      <p:sp>
        <p:nvSpPr>
          <p:cNvPr id="1235" name="textbox 1235"/>
          <p:cNvSpPr/>
          <p:nvPr/>
        </p:nvSpPr>
        <p:spPr>
          <a:xfrm>
            <a:off x="1573138" y="1317696"/>
            <a:ext cx="476250" cy="3143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100000"/>
              </a:lnSpc>
            </a:pPr>
            <a:r>
              <a:rPr sz="1900" spc="-1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目标</a:t>
            </a:r>
            <a:endParaRPr lang="en-US" altLang="en-US" sz="1900" dirty="0"/>
          </a:p>
        </p:txBody>
      </p:sp>
      <p:sp>
        <p:nvSpPr>
          <p:cNvPr id="1236" name="textbox 1236"/>
          <p:cNvSpPr/>
          <p:nvPr/>
        </p:nvSpPr>
        <p:spPr>
          <a:xfrm>
            <a:off x="1984393" y="2577120"/>
            <a:ext cx="186054" cy="2584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6000"/>
              </a:lnSpc>
            </a:pPr>
            <a:r>
              <a:rPr sz="2000" spc="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</a:t>
            </a:r>
            <a:endParaRPr lang="en-US" altLang="en-US" sz="2000" dirty="0"/>
          </a:p>
        </p:txBody>
      </p:sp>
      <p:grpSp>
        <p:nvGrpSpPr>
          <p:cNvPr id="428" name="group 428"/>
          <p:cNvGrpSpPr/>
          <p:nvPr/>
        </p:nvGrpSpPr>
        <p:grpSpPr>
          <a:xfrm rot="21600000">
            <a:off x="8179308" y="1150620"/>
            <a:ext cx="57911" cy="65532"/>
            <a:chOff x="0" y="0"/>
            <a:chExt cx="57911" cy="65532"/>
          </a:xfrm>
        </p:grpSpPr>
        <p:sp>
          <p:nvSpPr>
            <p:cNvPr id="1237" name="path"/>
            <p:cNvSpPr/>
            <p:nvPr/>
          </p:nvSpPr>
          <p:spPr>
            <a:xfrm>
              <a:off x="6095" y="6096"/>
              <a:ext cx="45719" cy="53339"/>
            </a:xfrm>
            <a:custGeom>
              <a:avLst/>
              <a:gdLst/>
              <a:ahLst/>
              <a:cxnLst/>
              <a:rect l="0" t="0" r="0" b="0"/>
              <a:pathLst>
                <a:path w="71" h="83">
                  <a:moveTo>
                    <a:pt x="0" y="42"/>
                  </a:moveTo>
                  <a:cubicBezTo>
                    <a:pt x="0" y="18"/>
                    <a:pt x="16" y="0"/>
                    <a:pt x="35" y="0"/>
                  </a:cubicBezTo>
                  <a:cubicBezTo>
                    <a:pt x="55" y="0"/>
                    <a:pt x="71" y="18"/>
                    <a:pt x="71" y="42"/>
                  </a:cubicBezTo>
                  <a:cubicBezTo>
                    <a:pt x="71" y="65"/>
                    <a:pt x="55" y="83"/>
                    <a:pt x="35" y="83"/>
                  </a:cubicBezTo>
                  <a:cubicBezTo>
                    <a:pt x="16" y="83"/>
                    <a:pt x="0" y="65"/>
                    <a:pt x="0" y="42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38" name="path"/>
            <p:cNvSpPr/>
            <p:nvPr/>
          </p:nvSpPr>
          <p:spPr>
            <a:xfrm>
              <a:off x="0" y="0"/>
              <a:ext cx="57911" cy="65532"/>
            </a:xfrm>
            <a:custGeom>
              <a:avLst/>
              <a:gdLst/>
              <a:ahLst/>
              <a:cxnLst/>
              <a:rect l="0" t="0" r="0" b="0"/>
              <a:pathLst>
                <a:path w="91" h="103">
                  <a:moveTo>
                    <a:pt x="9" y="51"/>
                  </a:moveTo>
                  <a:cubicBezTo>
                    <a:pt x="9" y="28"/>
                    <a:pt x="25" y="9"/>
                    <a:pt x="45" y="9"/>
                  </a:cubicBezTo>
                  <a:cubicBezTo>
                    <a:pt x="65" y="9"/>
                    <a:pt x="81" y="28"/>
                    <a:pt x="81" y="51"/>
                  </a:cubicBezTo>
                  <a:cubicBezTo>
                    <a:pt x="81" y="74"/>
                    <a:pt x="65" y="93"/>
                    <a:pt x="45" y="93"/>
                  </a:cubicBezTo>
                  <a:cubicBezTo>
                    <a:pt x="25" y="93"/>
                    <a:pt x="9" y="74"/>
                    <a:pt x="9" y="51"/>
                  </a:cubicBez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40" name="picture 12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9140825" cy="6850315"/>
          </a:xfrm>
          <a:prstGeom prst="rect">
            <a:avLst/>
          </a:prstGeom>
        </p:spPr>
      </p:pic>
      <p:sp>
        <p:nvSpPr>
          <p:cNvPr id="1241" name="textbox 1241"/>
          <p:cNvSpPr/>
          <p:nvPr/>
        </p:nvSpPr>
        <p:spPr>
          <a:xfrm>
            <a:off x="425628" y="4102832"/>
            <a:ext cx="7226300" cy="26555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3200" spc="-3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构造特</a:t>
            </a:r>
            <a:r>
              <a:rPr sz="3200" spc="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点</a:t>
            </a:r>
            <a:endParaRPr lang="en-US" altLang="en-US" sz="3200" dirty="0"/>
          </a:p>
          <a:p>
            <a:pPr marL="36195" algn="l" defTabSz="-635" rtl="0" eaLnBrk="0">
              <a:lnSpc>
                <a:spcPct val="98000"/>
              </a:lnSpc>
              <a:spcBef>
                <a:spcPts val="130"/>
              </a:spcBef>
            </a:pPr>
            <a:r>
              <a:rPr sz="2700" spc="-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•竖盘随望远镜一起转</a:t>
            </a:r>
            <a:r>
              <a:rPr sz="2700" spc="-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动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2700" dirty="0"/>
          </a:p>
          <a:p>
            <a:pPr marL="36195" algn="l" defTabSz="-635" rtl="0" eaLnBrk="0">
              <a:lnSpc>
                <a:spcPct val="98000"/>
              </a:lnSpc>
              <a:spcBef>
                <a:spcPts val="185"/>
              </a:spcBef>
            </a:pPr>
            <a:r>
              <a:rPr sz="270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•竖盘与读数指标相互脱离</a:t>
            </a:r>
            <a:r>
              <a:rPr sz="27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2700" dirty="0"/>
          </a:p>
          <a:p>
            <a:pPr marL="36195" algn="l" defTabSz="-635" rtl="0" eaLnBrk="0">
              <a:lnSpc>
                <a:spcPct val="98000"/>
              </a:lnSpc>
              <a:spcBef>
                <a:spcPts val="195"/>
              </a:spcBef>
            </a:pPr>
            <a:r>
              <a:rPr sz="270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•竖盘气泡居中，指标铅垂</a:t>
            </a:r>
            <a:r>
              <a:rPr sz="27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2700" dirty="0"/>
          </a:p>
          <a:p>
            <a:pPr marL="36195" algn="l" defTabSz="-635" rtl="0" eaLnBrk="0">
              <a:lnSpc>
                <a:spcPct val="98000"/>
              </a:lnSpc>
              <a:spcBef>
                <a:spcPts val="175"/>
              </a:spcBef>
            </a:pPr>
            <a:r>
              <a:rPr sz="27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•视线水平、指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标铅垂时，竖盘读数为常数：</a:t>
            </a:r>
            <a:endParaRPr lang="en-US" altLang="en-US" sz="2700" dirty="0"/>
          </a:p>
          <a:p>
            <a:pPr marL="462915" algn="l" defTabSz="-635" rtl="0" eaLnBrk="0">
              <a:lnSpc>
                <a:spcPts val="3480"/>
              </a:lnSpc>
              <a:spcBef>
                <a:spcPts val="190"/>
              </a:spcBef>
            </a:pP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盘左时一般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L</a:t>
            </a:r>
            <a:r>
              <a:rPr sz="2800" spc="0" baseline="-22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=90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，盘右时一般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R</a:t>
            </a:r>
            <a:r>
              <a:rPr sz="2800" spc="0" baseline="-22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=270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2700" dirty="0"/>
          </a:p>
        </p:txBody>
      </p:sp>
      <p:sp>
        <p:nvSpPr>
          <p:cNvPr id="1242" name="path"/>
          <p:cNvSpPr/>
          <p:nvPr/>
        </p:nvSpPr>
        <p:spPr>
          <a:xfrm>
            <a:off x="5109971" y="2808732"/>
            <a:ext cx="359664" cy="339852"/>
          </a:xfrm>
          <a:custGeom>
            <a:avLst/>
            <a:gdLst/>
            <a:ahLst/>
            <a:cxnLst/>
            <a:rect l="0" t="0" r="0" b="0"/>
            <a:pathLst>
              <a:path w="566" h="535">
                <a:moveTo>
                  <a:pt x="0" y="475"/>
                </a:moveTo>
                <a:lnTo>
                  <a:pt x="223" y="475"/>
                </a:lnTo>
                <a:lnTo>
                  <a:pt x="223" y="60"/>
                </a:lnTo>
                <a:lnTo>
                  <a:pt x="0" y="60"/>
                </a:lnTo>
                <a:lnTo>
                  <a:pt x="0" y="475"/>
                </a:lnTo>
                <a:close/>
              </a:path>
              <a:path w="566" h="535">
                <a:moveTo>
                  <a:pt x="182" y="535"/>
                </a:moveTo>
                <a:lnTo>
                  <a:pt x="566" y="535"/>
                </a:lnTo>
                <a:lnTo>
                  <a:pt x="566" y="0"/>
                </a:lnTo>
                <a:lnTo>
                  <a:pt x="182" y="0"/>
                </a:lnTo>
                <a:lnTo>
                  <a:pt x="182" y="535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430" name="group 430"/>
          <p:cNvGrpSpPr/>
          <p:nvPr/>
        </p:nvGrpSpPr>
        <p:grpSpPr>
          <a:xfrm rot="21600000">
            <a:off x="5385815" y="1667255"/>
            <a:ext cx="2654807" cy="2599944"/>
            <a:chOff x="0" y="0"/>
            <a:chExt cx="2654807" cy="2599944"/>
          </a:xfrm>
        </p:grpSpPr>
        <p:sp>
          <p:nvSpPr>
            <p:cNvPr id="1243" name="path"/>
            <p:cNvSpPr/>
            <p:nvPr/>
          </p:nvSpPr>
          <p:spPr>
            <a:xfrm>
              <a:off x="6096" y="6096"/>
              <a:ext cx="2642615" cy="2587752"/>
            </a:xfrm>
            <a:custGeom>
              <a:avLst/>
              <a:gdLst/>
              <a:ahLst/>
              <a:cxnLst/>
              <a:rect l="0" t="0" r="0" b="0"/>
              <a:pathLst>
                <a:path w="4161" h="4075">
                  <a:moveTo>
                    <a:pt x="0" y="2037"/>
                  </a:moveTo>
                  <a:cubicBezTo>
                    <a:pt x="0" y="912"/>
                    <a:pt x="931" y="0"/>
                    <a:pt x="2080" y="0"/>
                  </a:cubicBezTo>
                  <a:cubicBezTo>
                    <a:pt x="3230" y="0"/>
                    <a:pt x="4161" y="912"/>
                    <a:pt x="4161" y="2037"/>
                  </a:cubicBezTo>
                  <a:cubicBezTo>
                    <a:pt x="4161" y="3163"/>
                    <a:pt x="3230" y="4075"/>
                    <a:pt x="2080" y="4075"/>
                  </a:cubicBezTo>
                  <a:cubicBezTo>
                    <a:pt x="931" y="4075"/>
                    <a:pt x="0" y="3163"/>
                    <a:pt x="0" y="2037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44" name="path"/>
            <p:cNvSpPr/>
            <p:nvPr/>
          </p:nvSpPr>
          <p:spPr>
            <a:xfrm>
              <a:off x="0" y="0"/>
              <a:ext cx="2654807" cy="2599944"/>
            </a:xfrm>
            <a:custGeom>
              <a:avLst/>
              <a:gdLst/>
              <a:ahLst/>
              <a:cxnLst/>
              <a:rect l="0" t="0" r="0" b="0"/>
              <a:pathLst>
                <a:path w="4180" h="4094">
                  <a:moveTo>
                    <a:pt x="9" y="2047"/>
                  </a:moveTo>
                  <a:cubicBezTo>
                    <a:pt x="9" y="921"/>
                    <a:pt x="941" y="9"/>
                    <a:pt x="2090" y="9"/>
                  </a:cubicBezTo>
                  <a:cubicBezTo>
                    <a:pt x="3239" y="9"/>
                    <a:pt x="4171" y="921"/>
                    <a:pt x="4171" y="2047"/>
                  </a:cubicBezTo>
                  <a:cubicBezTo>
                    <a:pt x="4171" y="3172"/>
                    <a:pt x="3239" y="4084"/>
                    <a:pt x="2090" y="4084"/>
                  </a:cubicBezTo>
                  <a:cubicBezTo>
                    <a:pt x="941" y="4084"/>
                    <a:pt x="9" y="3172"/>
                    <a:pt x="9" y="2047"/>
                  </a:cubicBezTo>
                </a:path>
              </a:pathLst>
            </a:custGeom>
            <a:noFill/>
            <a:ln w="12192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432" name="group 432"/>
          <p:cNvGrpSpPr/>
          <p:nvPr/>
        </p:nvGrpSpPr>
        <p:grpSpPr>
          <a:xfrm rot="21600000">
            <a:off x="1467611" y="1687067"/>
            <a:ext cx="2606040" cy="2599944"/>
            <a:chOff x="0" y="0"/>
            <a:chExt cx="2606040" cy="2599944"/>
          </a:xfrm>
        </p:grpSpPr>
        <p:sp>
          <p:nvSpPr>
            <p:cNvPr id="1245" name="path"/>
            <p:cNvSpPr/>
            <p:nvPr/>
          </p:nvSpPr>
          <p:spPr>
            <a:xfrm>
              <a:off x="6096" y="6096"/>
              <a:ext cx="2593847" cy="2587751"/>
            </a:xfrm>
            <a:custGeom>
              <a:avLst/>
              <a:gdLst/>
              <a:ahLst/>
              <a:cxnLst/>
              <a:rect l="0" t="0" r="0" b="0"/>
              <a:pathLst>
                <a:path w="4084" h="4075">
                  <a:moveTo>
                    <a:pt x="0" y="2037"/>
                  </a:moveTo>
                  <a:cubicBezTo>
                    <a:pt x="0" y="912"/>
                    <a:pt x="914" y="0"/>
                    <a:pt x="2042" y="0"/>
                  </a:cubicBezTo>
                  <a:cubicBezTo>
                    <a:pt x="3170" y="0"/>
                    <a:pt x="4084" y="912"/>
                    <a:pt x="4084" y="2037"/>
                  </a:cubicBezTo>
                  <a:cubicBezTo>
                    <a:pt x="4084" y="3162"/>
                    <a:pt x="3170" y="4075"/>
                    <a:pt x="2042" y="4075"/>
                  </a:cubicBezTo>
                  <a:cubicBezTo>
                    <a:pt x="914" y="4075"/>
                    <a:pt x="0" y="3162"/>
                    <a:pt x="0" y="2037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46" name="path"/>
            <p:cNvSpPr/>
            <p:nvPr/>
          </p:nvSpPr>
          <p:spPr>
            <a:xfrm>
              <a:off x="0" y="0"/>
              <a:ext cx="2606040" cy="2599944"/>
            </a:xfrm>
            <a:custGeom>
              <a:avLst/>
              <a:gdLst/>
              <a:ahLst/>
              <a:cxnLst/>
              <a:rect l="0" t="0" r="0" b="0"/>
              <a:pathLst>
                <a:path w="4104" h="4094">
                  <a:moveTo>
                    <a:pt x="9" y="2047"/>
                  </a:moveTo>
                  <a:cubicBezTo>
                    <a:pt x="9" y="921"/>
                    <a:pt x="923" y="9"/>
                    <a:pt x="2052" y="9"/>
                  </a:cubicBezTo>
                  <a:cubicBezTo>
                    <a:pt x="3180" y="9"/>
                    <a:pt x="4094" y="921"/>
                    <a:pt x="4094" y="2047"/>
                  </a:cubicBezTo>
                  <a:cubicBezTo>
                    <a:pt x="4094" y="3172"/>
                    <a:pt x="3180" y="4084"/>
                    <a:pt x="2052" y="4084"/>
                  </a:cubicBezTo>
                  <a:cubicBezTo>
                    <a:pt x="923" y="4084"/>
                    <a:pt x="9" y="3172"/>
                    <a:pt x="9" y="2047"/>
                  </a:cubicBezTo>
                </a:path>
              </a:pathLst>
            </a:custGeom>
            <a:noFill/>
            <a:ln w="12192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247" name="textbox 1247"/>
          <p:cNvSpPr/>
          <p:nvPr/>
        </p:nvSpPr>
        <p:spPr>
          <a:xfrm>
            <a:off x="2714294" y="140055"/>
            <a:ext cx="3664584" cy="7219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4800" spc="-30" dirty="0">
                <a:ln w="17416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垂直度盘构</a:t>
            </a:r>
            <a:r>
              <a:rPr sz="4800" spc="0" dirty="0">
                <a:ln w="17416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造</a:t>
            </a:r>
            <a:endParaRPr lang="en-US" altLang="en-US" sz="4800" dirty="0"/>
          </a:p>
        </p:txBody>
      </p:sp>
      <p:sp>
        <p:nvSpPr>
          <p:cNvPr id="1248" name="textbox 1248"/>
          <p:cNvSpPr/>
          <p:nvPr/>
        </p:nvSpPr>
        <p:spPr>
          <a:xfrm>
            <a:off x="2553360" y="2868295"/>
            <a:ext cx="1377950" cy="14801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3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79000"/>
              </a:lnSpc>
            </a:pPr>
            <a:r>
              <a:rPr sz="2400" spc="-60" dirty="0">
                <a:ln w="8708" cap="flat" cmpd="sng">
                  <a:solidFill>
                    <a:srgbClr val="000514">
                      <a:alpha val="100000"/>
                    </a:srgbClr>
                  </a:solidFill>
                  <a:prstDash val="solid"/>
                  <a:round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18</a:t>
            </a:r>
            <a:r>
              <a:rPr sz="2400" spc="-50" dirty="0">
                <a:ln w="8708" cap="flat" cmpd="sng">
                  <a:solidFill>
                    <a:srgbClr val="000514">
                      <a:alpha val="100000"/>
                    </a:srgbClr>
                  </a:solidFill>
                  <a:prstDash val="solid"/>
                  <a:round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endParaRPr lang="en-US" altLang="en-US" sz="2400" dirty="0"/>
          </a:p>
          <a:p>
            <a:pPr algn="l" defTabSz="-635" rtl="0" eaLnBrk="0">
              <a:lnSpc>
                <a:spcPct val="103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3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4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4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4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6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400" spc="-30" dirty="0">
                <a:ln w="8708" cap="flat" cmpd="sng">
                  <a:solidFill>
                    <a:srgbClr val="000514">
                      <a:alpha val="100000"/>
                    </a:srgbClr>
                  </a:solidFill>
                  <a:prstDash val="solid"/>
                  <a:round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9</a:t>
            </a:r>
            <a:r>
              <a:rPr sz="2400" spc="-20" dirty="0">
                <a:ln w="8708" cap="flat" cmpd="sng">
                  <a:solidFill>
                    <a:srgbClr val="000514">
                      <a:alpha val="100000"/>
                    </a:srgbClr>
                  </a:solidFill>
                  <a:prstDash val="solid"/>
                  <a:round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endParaRPr lang="en-US" altLang="en-US" sz="2400" dirty="0"/>
          </a:p>
        </p:txBody>
      </p:sp>
      <p:sp>
        <p:nvSpPr>
          <p:cNvPr id="1249" name="textbox 1249"/>
          <p:cNvSpPr/>
          <p:nvPr/>
        </p:nvSpPr>
        <p:spPr>
          <a:xfrm>
            <a:off x="466873" y="725266"/>
            <a:ext cx="3670300" cy="4889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3200" spc="-2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垂直度盘与</a:t>
            </a:r>
            <a:r>
              <a:rPr sz="3200" spc="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读数指标</a:t>
            </a:r>
            <a:endParaRPr lang="en-US" altLang="en-US" sz="3200" dirty="0"/>
          </a:p>
        </p:txBody>
      </p:sp>
      <p:grpSp>
        <p:nvGrpSpPr>
          <p:cNvPr id="434" name="group 434"/>
          <p:cNvGrpSpPr/>
          <p:nvPr/>
        </p:nvGrpSpPr>
        <p:grpSpPr>
          <a:xfrm rot="21600000">
            <a:off x="6224778" y="2674620"/>
            <a:ext cx="944753" cy="297941"/>
            <a:chOff x="0" y="0"/>
            <a:chExt cx="944753" cy="297941"/>
          </a:xfrm>
        </p:grpSpPr>
        <p:sp>
          <p:nvSpPr>
            <p:cNvPr id="1250" name="path"/>
            <p:cNvSpPr/>
            <p:nvPr/>
          </p:nvSpPr>
          <p:spPr>
            <a:xfrm>
              <a:off x="0" y="12953"/>
              <a:ext cx="944753" cy="284987"/>
            </a:xfrm>
            <a:custGeom>
              <a:avLst/>
              <a:gdLst/>
              <a:ahLst/>
              <a:cxnLst/>
              <a:rect l="0" t="0" r="0" b="0"/>
              <a:pathLst>
                <a:path w="1487" h="448">
                  <a:moveTo>
                    <a:pt x="0" y="224"/>
                  </a:moveTo>
                  <a:lnTo>
                    <a:pt x="4" y="201"/>
                  </a:lnTo>
                  <a:lnTo>
                    <a:pt x="14" y="179"/>
                  </a:lnTo>
                  <a:lnTo>
                    <a:pt x="32" y="156"/>
                  </a:lnTo>
                  <a:lnTo>
                    <a:pt x="57" y="137"/>
                  </a:lnTo>
                  <a:lnTo>
                    <a:pt x="90" y="117"/>
                  </a:lnTo>
                  <a:lnTo>
                    <a:pt x="127" y="99"/>
                  </a:lnTo>
                  <a:lnTo>
                    <a:pt x="170" y="82"/>
                  </a:lnTo>
                  <a:lnTo>
                    <a:pt x="217" y="64"/>
                  </a:lnTo>
                  <a:lnTo>
                    <a:pt x="270" y="52"/>
                  </a:lnTo>
                  <a:lnTo>
                    <a:pt x="327" y="37"/>
                  </a:lnTo>
                  <a:lnTo>
                    <a:pt x="387" y="27"/>
                  </a:lnTo>
                  <a:lnTo>
                    <a:pt x="452" y="17"/>
                  </a:lnTo>
                  <a:lnTo>
                    <a:pt x="520" y="10"/>
                  </a:lnTo>
                  <a:lnTo>
                    <a:pt x="590" y="4"/>
                  </a:lnTo>
                  <a:lnTo>
                    <a:pt x="665" y="2"/>
                  </a:lnTo>
                  <a:lnTo>
                    <a:pt x="742" y="0"/>
                  </a:lnTo>
                  <a:lnTo>
                    <a:pt x="817" y="2"/>
                  </a:lnTo>
                  <a:lnTo>
                    <a:pt x="892" y="4"/>
                  </a:lnTo>
                  <a:lnTo>
                    <a:pt x="962" y="10"/>
                  </a:lnTo>
                  <a:lnTo>
                    <a:pt x="1032" y="17"/>
                  </a:lnTo>
                  <a:lnTo>
                    <a:pt x="1097" y="27"/>
                  </a:lnTo>
                  <a:lnTo>
                    <a:pt x="1157" y="37"/>
                  </a:lnTo>
                  <a:lnTo>
                    <a:pt x="1215" y="52"/>
                  </a:lnTo>
                  <a:lnTo>
                    <a:pt x="1267" y="64"/>
                  </a:lnTo>
                  <a:lnTo>
                    <a:pt x="1317" y="82"/>
                  </a:lnTo>
                  <a:lnTo>
                    <a:pt x="1362" y="99"/>
                  </a:lnTo>
                  <a:lnTo>
                    <a:pt x="1397" y="117"/>
                  </a:lnTo>
                  <a:lnTo>
                    <a:pt x="1427" y="137"/>
                  </a:lnTo>
                  <a:lnTo>
                    <a:pt x="1455" y="156"/>
                  </a:lnTo>
                  <a:lnTo>
                    <a:pt x="1472" y="179"/>
                  </a:lnTo>
                  <a:lnTo>
                    <a:pt x="1482" y="201"/>
                  </a:lnTo>
                  <a:lnTo>
                    <a:pt x="1487" y="224"/>
                  </a:lnTo>
                  <a:lnTo>
                    <a:pt x="1487" y="448"/>
                  </a:lnTo>
                  <a:lnTo>
                    <a:pt x="0" y="448"/>
                  </a:lnTo>
                  <a:lnTo>
                    <a:pt x="0" y="22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51" name="path"/>
            <p:cNvSpPr/>
            <p:nvPr/>
          </p:nvSpPr>
          <p:spPr>
            <a:xfrm>
              <a:off x="233171" y="0"/>
              <a:ext cx="476885" cy="43306"/>
            </a:xfrm>
            <a:custGeom>
              <a:avLst/>
              <a:gdLst/>
              <a:ahLst/>
              <a:cxnLst/>
              <a:rect l="0" t="0" r="0" b="0"/>
              <a:pathLst>
                <a:path w="751" h="68">
                  <a:moveTo>
                    <a:pt x="20" y="47"/>
                  </a:moveTo>
                  <a:lnTo>
                    <a:pt x="85" y="37"/>
                  </a:lnTo>
                  <a:lnTo>
                    <a:pt x="152" y="30"/>
                  </a:lnTo>
                  <a:lnTo>
                    <a:pt x="222" y="25"/>
                  </a:lnTo>
                  <a:lnTo>
                    <a:pt x="298" y="22"/>
                  </a:lnTo>
                  <a:lnTo>
                    <a:pt x="375" y="20"/>
                  </a:lnTo>
                  <a:lnTo>
                    <a:pt x="450" y="22"/>
                  </a:lnTo>
                  <a:lnTo>
                    <a:pt x="525" y="25"/>
                  </a:lnTo>
                  <a:lnTo>
                    <a:pt x="595" y="30"/>
                  </a:lnTo>
                  <a:lnTo>
                    <a:pt x="665" y="37"/>
                  </a:lnTo>
                  <a:lnTo>
                    <a:pt x="730" y="47"/>
                  </a:lnTo>
                </a:path>
              </a:pathLst>
            </a:custGeom>
            <a:noFill/>
            <a:ln w="25907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52" name="path"/>
            <p:cNvSpPr/>
            <p:nvPr/>
          </p:nvSpPr>
          <p:spPr>
            <a:xfrm>
              <a:off x="278129" y="18287"/>
              <a:ext cx="399288" cy="141732"/>
            </a:xfrm>
            <a:custGeom>
              <a:avLst/>
              <a:gdLst/>
              <a:ahLst/>
              <a:cxnLst/>
              <a:rect l="0" t="0" r="0" b="0"/>
              <a:pathLst>
                <a:path w="628" h="223">
                  <a:moveTo>
                    <a:pt x="0" y="111"/>
                  </a:moveTo>
                  <a:cubicBezTo>
                    <a:pt x="0" y="50"/>
                    <a:pt x="140" y="0"/>
                    <a:pt x="314" y="0"/>
                  </a:cubicBezTo>
                  <a:cubicBezTo>
                    <a:pt x="488" y="0"/>
                    <a:pt x="628" y="50"/>
                    <a:pt x="628" y="111"/>
                  </a:cubicBezTo>
                  <a:cubicBezTo>
                    <a:pt x="628" y="173"/>
                    <a:pt x="488" y="223"/>
                    <a:pt x="314" y="223"/>
                  </a:cubicBezTo>
                  <a:cubicBezTo>
                    <a:pt x="140" y="223"/>
                    <a:pt x="0" y="173"/>
                    <a:pt x="0" y="111"/>
                  </a:cubicBezTo>
                </a:path>
              </a:pathLst>
            </a:custGeom>
            <a:solidFill>
              <a:srgbClr val="66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53" name="path"/>
            <p:cNvSpPr/>
            <p:nvPr/>
          </p:nvSpPr>
          <p:spPr>
            <a:xfrm>
              <a:off x="272033" y="12191"/>
              <a:ext cx="411480" cy="153924"/>
            </a:xfrm>
            <a:custGeom>
              <a:avLst/>
              <a:gdLst/>
              <a:ahLst/>
              <a:cxnLst/>
              <a:rect l="0" t="0" r="0" b="0"/>
              <a:pathLst>
                <a:path w="648" h="242">
                  <a:moveTo>
                    <a:pt x="9" y="121"/>
                  </a:moveTo>
                  <a:cubicBezTo>
                    <a:pt x="9" y="59"/>
                    <a:pt x="150" y="9"/>
                    <a:pt x="324" y="9"/>
                  </a:cubicBezTo>
                  <a:cubicBezTo>
                    <a:pt x="497" y="9"/>
                    <a:pt x="638" y="59"/>
                    <a:pt x="638" y="121"/>
                  </a:cubicBezTo>
                  <a:cubicBezTo>
                    <a:pt x="638" y="182"/>
                    <a:pt x="497" y="232"/>
                    <a:pt x="324" y="232"/>
                  </a:cubicBezTo>
                  <a:cubicBezTo>
                    <a:pt x="150" y="232"/>
                    <a:pt x="9" y="182"/>
                    <a:pt x="9" y="121"/>
                  </a:cubicBezTo>
                </a:path>
              </a:pathLst>
            </a:custGeom>
            <a:noFill/>
            <a:ln w="12192" cap="flat">
              <a:solidFill>
                <a:srgbClr val="0066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254" name="path"/>
          <p:cNvSpPr/>
          <p:nvPr/>
        </p:nvSpPr>
        <p:spPr>
          <a:xfrm>
            <a:off x="2292857" y="2689097"/>
            <a:ext cx="926464" cy="284988"/>
          </a:xfrm>
          <a:custGeom>
            <a:avLst/>
            <a:gdLst/>
            <a:ahLst/>
            <a:cxnLst/>
            <a:rect l="0" t="0" r="0" b="0"/>
            <a:pathLst>
              <a:path w="1458" h="448">
                <a:moveTo>
                  <a:pt x="0" y="224"/>
                </a:moveTo>
                <a:lnTo>
                  <a:pt x="5" y="202"/>
                </a:lnTo>
                <a:lnTo>
                  <a:pt x="15" y="179"/>
                </a:lnTo>
                <a:lnTo>
                  <a:pt x="32" y="157"/>
                </a:lnTo>
                <a:lnTo>
                  <a:pt x="57" y="137"/>
                </a:lnTo>
                <a:lnTo>
                  <a:pt x="90" y="117"/>
                </a:lnTo>
                <a:lnTo>
                  <a:pt x="125" y="99"/>
                </a:lnTo>
                <a:lnTo>
                  <a:pt x="165" y="82"/>
                </a:lnTo>
                <a:lnTo>
                  <a:pt x="212" y="64"/>
                </a:lnTo>
                <a:lnTo>
                  <a:pt x="267" y="52"/>
                </a:lnTo>
                <a:lnTo>
                  <a:pt x="320" y="37"/>
                </a:lnTo>
                <a:lnTo>
                  <a:pt x="380" y="27"/>
                </a:lnTo>
                <a:lnTo>
                  <a:pt x="445" y="17"/>
                </a:lnTo>
                <a:lnTo>
                  <a:pt x="513" y="10"/>
                </a:lnTo>
                <a:lnTo>
                  <a:pt x="583" y="5"/>
                </a:lnTo>
                <a:lnTo>
                  <a:pt x="653" y="2"/>
                </a:lnTo>
                <a:lnTo>
                  <a:pt x="728" y="0"/>
                </a:lnTo>
                <a:lnTo>
                  <a:pt x="800" y="2"/>
                </a:lnTo>
                <a:lnTo>
                  <a:pt x="873" y="5"/>
                </a:lnTo>
                <a:lnTo>
                  <a:pt x="943" y="10"/>
                </a:lnTo>
                <a:lnTo>
                  <a:pt x="1013" y="17"/>
                </a:lnTo>
                <a:lnTo>
                  <a:pt x="1076" y="27"/>
                </a:lnTo>
                <a:lnTo>
                  <a:pt x="1136" y="37"/>
                </a:lnTo>
                <a:lnTo>
                  <a:pt x="1193" y="52"/>
                </a:lnTo>
                <a:lnTo>
                  <a:pt x="1243" y="64"/>
                </a:lnTo>
                <a:lnTo>
                  <a:pt x="1293" y="82"/>
                </a:lnTo>
                <a:lnTo>
                  <a:pt x="1336" y="99"/>
                </a:lnTo>
                <a:lnTo>
                  <a:pt x="1371" y="117"/>
                </a:lnTo>
                <a:lnTo>
                  <a:pt x="1401" y="137"/>
                </a:lnTo>
                <a:lnTo>
                  <a:pt x="1426" y="157"/>
                </a:lnTo>
                <a:lnTo>
                  <a:pt x="1443" y="179"/>
                </a:lnTo>
                <a:lnTo>
                  <a:pt x="1453" y="202"/>
                </a:lnTo>
                <a:lnTo>
                  <a:pt x="1458" y="224"/>
                </a:lnTo>
                <a:lnTo>
                  <a:pt x="1458" y="448"/>
                </a:lnTo>
                <a:lnTo>
                  <a:pt x="0" y="448"/>
                </a:lnTo>
                <a:lnTo>
                  <a:pt x="0" y="224"/>
                </a:lnTo>
              </a:path>
            </a:pathLst>
          </a:cu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55" name="path"/>
          <p:cNvSpPr/>
          <p:nvPr/>
        </p:nvSpPr>
        <p:spPr>
          <a:xfrm>
            <a:off x="5429831" y="2699006"/>
            <a:ext cx="2571349" cy="88386"/>
          </a:xfrm>
          <a:custGeom>
            <a:avLst/>
            <a:gdLst/>
            <a:ahLst/>
            <a:cxnLst/>
            <a:rect l="0" t="0" r="0" b="0"/>
            <a:pathLst>
              <a:path w="4049" h="139">
                <a:moveTo>
                  <a:pt x="0" y="129"/>
                </a:moveTo>
                <a:lnTo>
                  <a:pt x="4049" y="9"/>
                </a:lnTo>
              </a:path>
            </a:pathLst>
          </a:custGeom>
          <a:noFill/>
          <a:ln w="12192" cap="flat">
            <a:solidFill>
              <a:srgbClr val="00339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56" name="textbox 1256"/>
          <p:cNvSpPr/>
          <p:nvPr/>
        </p:nvSpPr>
        <p:spPr>
          <a:xfrm>
            <a:off x="1194917" y="1606727"/>
            <a:ext cx="624840" cy="3848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8000"/>
              </a:lnSpc>
            </a:pPr>
            <a:r>
              <a:rPr sz="2400" spc="-3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盘</a:t>
            </a:r>
            <a:r>
              <a:rPr sz="2400" spc="-2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左</a:t>
            </a:r>
            <a:endParaRPr lang="en-US" altLang="en-US" sz="2400" dirty="0"/>
          </a:p>
        </p:txBody>
      </p:sp>
      <p:sp>
        <p:nvSpPr>
          <p:cNvPr id="1257" name="textbox 1257"/>
          <p:cNvSpPr/>
          <p:nvPr/>
        </p:nvSpPr>
        <p:spPr>
          <a:xfrm>
            <a:off x="4954600" y="1605203"/>
            <a:ext cx="624840" cy="3822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7000"/>
              </a:lnSpc>
            </a:pPr>
            <a:r>
              <a:rPr sz="2400" spc="-3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盘</a:t>
            </a:r>
            <a:r>
              <a:rPr sz="2400" spc="-2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右</a:t>
            </a:r>
            <a:endParaRPr lang="en-US" altLang="en-US" sz="2400" dirty="0"/>
          </a:p>
        </p:txBody>
      </p:sp>
      <p:sp>
        <p:nvSpPr>
          <p:cNvPr id="1258" name="textbox 1258"/>
          <p:cNvSpPr/>
          <p:nvPr/>
        </p:nvSpPr>
        <p:spPr>
          <a:xfrm>
            <a:off x="2533573" y="1816684"/>
            <a:ext cx="471169" cy="3117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400" spc="-30" dirty="0">
                <a:ln w="8708" cap="flat" cmpd="sng">
                  <a:solidFill>
                    <a:srgbClr val="000514">
                      <a:alpha val="100000"/>
                    </a:srgbClr>
                  </a:solidFill>
                  <a:prstDash val="solid"/>
                  <a:round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27</a:t>
            </a:r>
            <a:r>
              <a:rPr sz="2400" spc="-10" dirty="0">
                <a:ln w="8708" cap="flat" cmpd="sng">
                  <a:solidFill>
                    <a:srgbClr val="000514">
                      <a:alpha val="100000"/>
                    </a:srgbClr>
                  </a:solidFill>
                  <a:prstDash val="solid"/>
                  <a:round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endParaRPr lang="en-US" altLang="en-US" sz="2400" dirty="0"/>
          </a:p>
        </p:txBody>
      </p:sp>
      <p:sp>
        <p:nvSpPr>
          <p:cNvPr id="1259" name="textbox 1259"/>
          <p:cNvSpPr/>
          <p:nvPr/>
        </p:nvSpPr>
        <p:spPr>
          <a:xfrm>
            <a:off x="6444538" y="4002988"/>
            <a:ext cx="470534" cy="3117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400" spc="-30" dirty="0">
                <a:ln w="8708" cap="flat" cmpd="sng">
                  <a:solidFill>
                    <a:srgbClr val="000514">
                      <a:alpha val="100000"/>
                    </a:srgbClr>
                  </a:solidFill>
                  <a:prstDash val="solid"/>
                  <a:round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27</a:t>
            </a:r>
            <a:r>
              <a:rPr sz="2400" spc="-10" dirty="0">
                <a:ln w="8708" cap="flat" cmpd="sng">
                  <a:solidFill>
                    <a:srgbClr val="000514">
                      <a:alpha val="100000"/>
                    </a:srgbClr>
                  </a:solidFill>
                  <a:prstDash val="solid"/>
                  <a:round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endParaRPr lang="en-US" altLang="en-US" sz="2400" dirty="0"/>
          </a:p>
        </p:txBody>
      </p:sp>
      <p:sp>
        <p:nvSpPr>
          <p:cNvPr id="1260" name="textbox 1260"/>
          <p:cNvSpPr/>
          <p:nvPr/>
        </p:nvSpPr>
        <p:spPr>
          <a:xfrm>
            <a:off x="5469407" y="2852420"/>
            <a:ext cx="451484" cy="3130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2400" spc="-60" dirty="0">
                <a:ln w="8708" cap="flat" cmpd="sng">
                  <a:solidFill>
                    <a:srgbClr val="000514">
                      <a:alpha val="100000"/>
                    </a:srgbClr>
                  </a:solidFill>
                  <a:prstDash val="solid"/>
                  <a:round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18</a:t>
            </a:r>
            <a:r>
              <a:rPr sz="2400" spc="-50" dirty="0">
                <a:ln w="8708" cap="flat" cmpd="sng">
                  <a:solidFill>
                    <a:srgbClr val="000514">
                      <a:alpha val="100000"/>
                    </a:srgbClr>
                  </a:solidFill>
                  <a:prstDash val="solid"/>
                  <a:round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endParaRPr lang="en-US" altLang="en-US" sz="2400" dirty="0"/>
          </a:p>
        </p:txBody>
      </p:sp>
      <p:grpSp>
        <p:nvGrpSpPr>
          <p:cNvPr id="436" name="group 436"/>
          <p:cNvGrpSpPr/>
          <p:nvPr/>
        </p:nvGrpSpPr>
        <p:grpSpPr>
          <a:xfrm rot="21600000">
            <a:off x="2521457" y="2676144"/>
            <a:ext cx="444245" cy="179832"/>
            <a:chOff x="0" y="0"/>
            <a:chExt cx="444245" cy="179832"/>
          </a:xfrm>
        </p:grpSpPr>
        <p:sp>
          <p:nvSpPr>
            <p:cNvPr id="1261" name="path"/>
            <p:cNvSpPr/>
            <p:nvPr/>
          </p:nvSpPr>
          <p:spPr>
            <a:xfrm>
              <a:off x="0" y="0"/>
              <a:ext cx="427990" cy="43307"/>
            </a:xfrm>
            <a:custGeom>
              <a:avLst/>
              <a:gdLst/>
              <a:ahLst/>
              <a:cxnLst/>
              <a:rect l="0" t="0" r="0" b="0"/>
              <a:pathLst>
                <a:path w="674" h="68">
                  <a:moveTo>
                    <a:pt x="20" y="47"/>
                  </a:moveTo>
                  <a:lnTo>
                    <a:pt x="85" y="37"/>
                  </a:lnTo>
                  <a:lnTo>
                    <a:pt x="153" y="30"/>
                  </a:lnTo>
                  <a:lnTo>
                    <a:pt x="223" y="25"/>
                  </a:lnTo>
                  <a:lnTo>
                    <a:pt x="293" y="22"/>
                  </a:lnTo>
                  <a:lnTo>
                    <a:pt x="368" y="20"/>
                  </a:lnTo>
                  <a:lnTo>
                    <a:pt x="440" y="22"/>
                  </a:lnTo>
                  <a:lnTo>
                    <a:pt x="513" y="25"/>
                  </a:lnTo>
                  <a:lnTo>
                    <a:pt x="583" y="30"/>
                  </a:lnTo>
                  <a:lnTo>
                    <a:pt x="653" y="37"/>
                  </a:lnTo>
                </a:path>
              </a:pathLst>
            </a:custGeom>
            <a:noFill/>
            <a:ln w="25907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62" name="path"/>
            <p:cNvSpPr/>
            <p:nvPr/>
          </p:nvSpPr>
          <p:spPr>
            <a:xfrm>
              <a:off x="38862" y="24384"/>
              <a:ext cx="399287" cy="149351"/>
            </a:xfrm>
            <a:custGeom>
              <a:avLst/>
              <a:gdLst/>
              <a:ahLst/>
              <a:cxnLst/>
              <a:rect l="0" t="0" r="0" b="0"/>
              <a:pathLst>
                <a:path w="628" h="235">
                  <a:moveTo>
                    <a:pt x="0" y="117"/>
                  </a:moveTo>
                  <a:cubicBezTo>
                    <a:pt x="0" y="52"/>
                    <a:pt x="140" y="0"/>
                    <a:pt x="314" y="0"/>
                  </a:cubicBezTo>
                  <a:cubicBezTo>
                    <a:pt x="487" y="0"/>
                    <a:pt x="628" y="52"/>
                    <a:pt x="628" y="117"/>
                  </a:cubicBezTo>
                  <a:cubicBezTo>
                    <a:pt x="628" y="182"/>
                    <a:pt x="487" y="235"/>
                    <a:pt x="314" y="235"/>
                  </a:cubicBezTo>
                  <a:cubicBezTo>
                    <a:pt x="140" y="235"/>
                    <a:pt x="0" y="182"/>
                    <a:pt x="0" y="117"/>
                  </a:cubicBezTo>
                </a:path>
              </a:pathLst>
            </a:custGeom>
            <a:solidFill>
              <a:srgbClr val="66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63" name="path"/>
            <p:cNvSpPr/>
            <p:nvPr/>
          </p:nvSpPr>
          <p:spPr>
            <a:xfrm>
              <a:off x="32766" y="18288"/>
              <a:ext cx="411479" cy="161544"/>
            </a:xfrm>
            <a:custGeom>
              <a:avLst/>
              <a:gdLst/>
              <a:ahLst/>
              <a:cxnLst/>
              <a:rect l="0" t="0" r="0" b="0"/>
              <a:pathLst>
                <a:path w="647" h="254">
                  <a:moveTo>
                    <a:pt x="9" y="127"/>
                  </a:moveTo>
                  <a:cubicBezTo>
                    <a:pt x="9" y="62"/>
                    <a:pt x="150" y="9"/>
                    <a:pt x="323" y="9"/>
                  </a:cubicBezTo>
                  <a:cubicBezTo>
                    <a:pt x="497" y="9"/>
                    <a:pt x="638" y="62"/>
                    <a:pt x="638" y="127"/>
                  </a:cubicBezTo>
                  <a:cubicBezTo>
                    <a:pt x="638" y="192"/>
                    <a:pt x="497" y="244"/>
                    <a:pt x="323" y="244"/>
                  </a:cubicBezTo>
                  <a:cubicBezTo>
                    <a:pt x="150" y="244"/>
                    <a:pt x="9" y="192"/>
                    <a:pt x="9" y="127"/>
                  </a:cubicBezTo>
                </a:path>
              </a:pathLst>
            </a:custGeom>
            <a:noFill/>
            <a:ln w="12192" cap="flat">
              <a:solidFill>
                <a:srgbClr val="0066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264" name="textbox 1264"/>
          <p:cNvSpPr/>
          <p:nvPr/>
        </p:nvSpPr>
        <p:spPr>
          <a:xfrm>
            <a:off x="8227750" y="273604"/>
            <a:ext cx="632459" cy="1416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竖盘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构造特点</a:t>
            </a:r>
            <a:endParaRPr lang="en-US" altLang="en-US" sz="800" dirty="0"/>
          </a:p>
        </p:txBody>
      </p:sp>
      <p:sp>
        <p:nvSpPr>
          <p:cNvPr id="1265" name="textbox 1265"/>
          <p:cNvSpPr/>
          <p:nvPr/>
        </p:nvSpPr>
        <p:spPr>
          <a:xfrm>
            <a:off x="6529235" y="1821045"/>
            <a:ext cx="318770" cy="3117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400" spc="-30" dirty="0">
                <a:ln w="87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round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9</a:t>
            </a:r>
            <a:r>
              <a:rPr sz="2400" spc="-20" dirty="0">
                <a:ln w="87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round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endParaRPr lang="en-US" altLang="en-US" sz="2400" dirty="0"/>
          </a:p>
        </p:txBody>
      </p:sp>
      <p:sp>
        <p:nvSpPr>
          <p:cNvPr id="1266" name="textbox 1266"/>
          <p:cNvSpPr/>
          <p:nvPr/>
        </p:nvSpPr>
        <p:spPr>
          <a:xfrm>
            <a:off x="7711809" y="2851650"/>
            <a:ext cx="163829" cy="3086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2300" spc="-70" dirty="0">
                <a:ln w="87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round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endParaRPr lang="en-US" altLang="en-US" sz="2300" dirty="0"/>
          </a:p>
        </p:txBody>
      </p:sp>
      <p:sp>
        <p:nvSpPr>
          <p:cNvPr id="1267" name="textbox 1267"/>
          <p:cNvSpPr/>
          <p:nvPr/>
        </p:nvSpPr>
        <p:spPr>
          <a:xfrm>
            <a:off x="1494256" y="2886912"/>
            <a:ext cx="163829" cy="3086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2300" spc="-70" dirty="0">
                <a:ln w="8708" cap="flat" cmpd="sng">
                  <a:solidFill>
                    <a:srgbClr val="000514">
                      <a:alpha val="100000"/>
                    </a:srgbClr>
                  </a:solidFill>
                  <a:prstDash val="solid"/>
                  <a:round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endParaRPr lang="en-US" altLang="en-US" sz="2300" dirty="0"/>
          </a:p>
        </p:txBody>
      </p:sp>
      <p:grpSp>
        <p:nvGrpSpPr>
          <p:cNvPr id="438" name="group 438"/>
          <p:cNvGrpSpPr/>
          <p:nvPr/>
        </p:nvGrpSpPr>
        <p:grpSpPr>
          <a:xfrm rot="21600000">
            <a:off x="6661404" y="3695700"/>
            <a:ext cx="109600" cy="254380"/>
            <a:chOff x="0" y="0"/>
            <a:chExt cx="109600" cy="254380"/>
          </a:xfrm>
        </p:grpSpPr>
        <p:sp>
          <p:nvSpPr>
            <p:cNvPr id="1268" name="path"/>
            <p:cNvSpPr/>
            <p:nvPr/>
          </p:nvSpPr>
          <p:spPr>
            <a:xfrm>
              <a:off x="6095" y="6095"/>
              <a:ext cx="97408" cy="242189"/>
            </a:xfrm>
            <a:custGeom>
              <a:avLst/>
              <a:gdLst/>
              <a:ahLst/>
              <a:cxnLst/>
              <a:rect l="0" t="0" r="0" b="0"/>
              <a:pathLst>
                <a:path w="153" h="381">
                  <a:moveTo>
                    <a:pt x="0" y="0"/>
                  </a:moveTo>
                  <a:lnTo>
                    <a:pt x="153" y="0"/>
                  </a:lnTo>
                  <a:lnTo>
                    <a:pt x="75" y="381"/>
                  </a:lnTo>
                  <a:lnTo>
                    <a:pt x="0" y="0"/>
                  </a:lnTo>
                </a:path>
              </a:pathLst>
            </a:custGeom>
            <a:solidFill>
              <a:srgbClr val="FF33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69" name="path"/>
            <p:cNvSpPr/>
            <p:nvPr/>
          </p:nvSpPr>
          <p:spPr>
            <a:xfrm>
              <a:off x="0" y="0"/>
              <a:ext cx="109600" cy="254380"/>
            </a:xfrm>
            <a:custGeom>
              <a:avLst/>
              <a:gdLst/>
              <a:ahLst/>
              <a:cxnLst/>
              <a:rect l="0" t="0" r="0" b="0"/>
              <a:pathLst>
                <a:path w="172" h="400">
                  <a:moveTo>
                    <a:pt x="162" y="9"/>
                  </a:moveTo>
                  <a:lnTo>
                    <a:pt x="85" y="391"/>
                  </a:lnTo>
                  <a:lnTo>
                    <a:pt x="9" y="9"/>
                  </a:lnTo>
                </a:path>
              </a:pathLst>
            </a:custGeom>
            <a:noFill/>
            <a:ln w="12192" cap="rnd">
              <a:solidFill>
                <a:srgbClr val="FF33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440" name="group 440"/>
          <p:cNvGrpSpPr/>
          <p:nvPr/>
        </p:nvGrpSpPr>
        <p:grpSpPr>
          <a:xfrm rot="21600000">
            <a:off x="2703576" y="3678935"/>
            <a:ext cx="108076" cy="254507"/>
            <a:chOff x="0" y="0"/>
            <a:chExt cx="108076" cy="254507"/>
          </a:xfrm>
        </p:grpSpPr>
        <p:sp>
          <p:nvSpPr>
            <p:cNvPr id="1270" name="path"/>
            <p:cNvSpPr/>
            <p:nvPr/>
          </p:nvSpPr>
          <p:spPr>
            <a:xfrm>
              <a:off x="6095" y="6095"/>
              <a:ext cx="95884" cy="242316"/>
            </a:xfrm>
            <a:custGeom>
              <a:avLst/>
              <a:gdLst/>
              <a:ahLst/>
              <a:cxnLst/>
              <a:rect l="0" t="0" r="0" b="0"/>
              <a:pathLst>
                <a:path w="150" h="381">
                  <a:moveTo>
                    <a:pt x="0" y="0"/>
                  </a:moveTo>
                  <a:lnTo>
                    <a:pt x="150" y="0"/>
                  </a:lnTo>
                  <a:lnTo>
                    <a:pt x="75" y="381"/>
                  </a:lnTo>
                  <a:lnTo>
                    <a:pt x="0" y="0"/>
                  </a:lnTo>
                </a:path>
              </a:pathLst>
            </a:custGeom>
            <a:solidFill>
              <a:srgbClr val="FF33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71" name="path"/>
            <p:cNvSpPr/>
            <p:nvPr/>
          </p:nvSpPr>
          <p:spPr>
            <a:xfrm>
              <a:off x="0" y="0"/>
              <a:ext cx="108076" cy="254507"/>
            </a:xfrm>
            <a:custGeom>
              <a:avLst/>
              <a:gdLst/>
              <a:ahLst/>
              <a:cxnLst/>
              <a:rect l="0" t="0" r="0" b="0"/>
              <a:pathLst>
                <a:path w="170" h="400">
                  <a:moveTo>
                    <a:pt x="160" y="9"/>
                  </a:moveTo>
                  <a:lnTo>
                    <a:pt x="85" y="391"/>
                  </a:lnTo>
                  <a:lnTo>
                    <a:pt x="9" y="9"/>
                  </a:lnTo>
                </a:path>
              </a:pathLst>
            </a:custGeom>
            <a:noFill/>
            <a:ln w="12192" cap="rnd">
              <a:solidFill>
                <a:srgbClr val="FF33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FFCC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442" name="group 442"/>
          <p:cNvGrpSpPr/>
          <p:nvPr/>
        </p:nvGrpSpPr>
        <p:grpSpPr>
          <a:xfrm rot="21600000">
            <a:off x="5106923" y="1400555"/>
            <a:ext cx="3660647" cy="3057144"/>
            <a:chOff x="0" y="0"/>
            <a:chExt cx="3660647" cy="3057144"/>
          </a:xfrm>
        </p:grpSpPr>
        <p:sp>
          <p:nvSpPr>
            <p:cNvPr id="1273" name="path"/>
            <p:cNvSpPr/>
            <p:nvPr/>
          </p:nvSpPr>
          <p:spPr>
            <a:xfrm>
              <a:off x="381000" y="6096"/>
              <a:ext cx="3273552" cy="3044952"/>
            </a:xfrm>
            <a:custGeom>
              <a:avLst/>
              <a:gdLst/>
              <a:ahLst/>
              <a:cxnLst/>
              <a:rect l="0" t="0" r="0" b="0"/>
              <a:pathLst>
                <a:path w="5155" h="4795">
                  <a:moveTo>
                    <a:pt x="0" y="2397"/>
                  </a:moveTo>
                  <a:cubicBezTo>
                    <a:pt x="0" y="1073"/>
                    <a:pt x="1153" y="0"/>
                    <a:pt x="2577" y="0"/>
                  </a:cubicBezTo>
                  <a:cubicBezTo>
                    <a:pt x="4001" y="0"/>
                    <a:pt x="5155" y="1073"/>
                    <a:pt x="5155" y="2397"/>
                  </a:cubicBezTo>
                  <a:cubicBezTo>
                    <a:pt x="5155" y="3721"/>
                    <a:pt x="4001" y="4795"/>
                    <a:pt x="2577" y="4795"/>
                  </a:cubicBezTo>
                  <a:cubicBezTo>
                    <a:pt x="1153" y="4795"/>
                    <a:pt x="0" y="3721"/>
                    <a:pt x="0" y="2397"/>
                  </a:cubicBezTo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74" name="path"/>
            <p:cNvSpPr/>
            <p:nvPr/>
          </p:nvSpPr>
          <p:spPr>
            <a:xfrm>
              <a:off x="374903" y="0"/>
              <a:ext cx="3285744" cy="3057144"/>
            </a:xfrm>
            <a:custGeom>
              <a:avLst/>
              <a:gdLst/>
              <a:ahLst/>
              <a:cxnLst/>
              <a:rect l="0" t="0" r="0" b="0"/>
              <a:pathLst>
                <a:path w="5174" h="4814">
                  <a:moveTo>
                    <a:pt x="9" y="2407"/>
                  </a:moveTo>
                  <a:cubicBezTo>
                    <a:pt x="9" y="1083"/>
                    <a:pt x="1163" y="9"/>
                    <a:pt x="2587" y="9"/>
                  </a:cubicBezTo>
                  <a:cubicBezTo>
                    <a:pt x="4010" y="9"/>
                    <a:pt x="5164" y="1083"/>
                    <a:pt x="5164" y="2407"/>
                  </a:cubicBezTo>
                  <a:cubicBezTo>
                    <a:pt x="5164" y="3731"/>
                    <a:pt x="4010" y="4804"/>
                    <a:pt x="2587" y="4804"/>
                  </a:cubicBezTo>
                  <a:cubicBezTo>
                    <a:pt x="1163" y="4804"/>
                    <a:pt x="9" y="3731"/>
                    <a:pt x="9" y="2407"/>
                  </a:cubicBez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75" name="path"/>
            <p:cNvSpPr/>
            <p:nvPr/>
          </p:nvSpPr>
          <p:spPr>
            <a:xfrm>
              <a:off x="0" y="920496"/>
              <a:ext cx="454152" cy="1368551"/>
            </a:xfrm>
            <a:custGeom>
              <a:avLst/>
              <a:gdLst/>
              <a:ahLst/>
              <a:cxnLst/>
              <a:rect l="0" t="0" r="0" b="0"/>
              <a:pathLst>
                <a:path w="715" h="2155">
                  <a:moveTo>
                    <a:pt x="0" y="2155"/>
                  </a:moveTo>
                  <a:lnTo>
                    <a:pt x="715" y="2155"/>
                  </a:lnTo>
                  <a:lnTo>
                    <a:pt x="715" y="0"/>
                  </a:lnTo>
                  <a:lnTo>
                    <a:pt x="0" y="0"/>
                  </a:lnTo>
                  <a:lnTo>
                    <a:pt x="0" y="2155"/>
                  </a:lnTo>
                  <a:close/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444" name="group 444"/>
          <p:cNvGrpSpPr/>
          <p:nvPr/>
        </p:nvGrpSpPr>
        <p:grpSpPr>
          <a:xfrm rot="21600000">
            <a:off x="687323" y="1450847"/>
            <a:ext cx="3656076" cy="3057144"/>
            <a:chOff x="0" y="0"/>
            <a:chExt cx="3656076" cy="3057144"/>
          </a:xfrm>
        </p:grpSpPr>
        <p:sp>
          <p:nvSpPr>
            <p:cNvPr id="1276" name="path"/>
            <p:cNvSpPr/>
            <p:nvPr/>
          </p:nvSpPr>
          <p:spPr>
            <a:xfrm>
              <a:off x="376427" y="6096"/>
              <a:ext cx="3273552" cy="3044951"/>
            </a:xfrm>
            <a:custGeom>
              <a:avLst/>
              <a:gdLst/>
              <a:ahLst/>
              <a:cxnLst/>
              <a:rect l="0" t="0" r="0" b="0"/>
              <a:pathLst>
                <a:path w="5155" h="4795">
                  <a:moveTo>
                    <a:pt x="0" y="2397"/>
                  </a:moveTo>
                  <a:cubicBezTo>
                    <a:pt x="0" y="1073"/>
                    <a:pt x="1153" y="0"/>
                    <a:pt x="2577" y="0"/>
                  </a:cubicBezTo>
                  <a:cubicBezTo>
                    <a:pt x="4001" y="0"/>
                    <a:pt x="5155" y="1073"/>
                    <a:pt x="5155" y="2397"/>
                  </a:cubicBezTo>
                  <a:cubicBezTo>
                    <a:pt x="5155" y="3721"/>
                    <a:pt x="4001" y="4795"/>
                    <a:pt x="2577" y="4795"/>
                  </a:cubicBezTo>
                  <a:cubicBezTo>
                    <a:pt x="1153" y="4795"/>
                    <a:pt x="0" y="3721"/>
                    <a:pt x="0" y="2397"/>
                  </a:cubicBezTo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77" name="path"/>
            <p:cNvSpPr/>
            <p:nvPr/>
          </p:nvSpPr>
          <p:spPr>
            <a:xfrm>
              <a:off x="370331" y="0"/>
              <a:ext cx="3285744" cy="3057144"/>
            </a:xfrm>
            <a:custGeom>
              <a:avLst/>
              <a:gdLst/>
              <a:ahLst/>
              <a:cxnLst/>
              <a:rect l="0" t="0" r="0" b="0"/>
              <a:pathLst>
                <a:path w="5174" h="4814">
                  <a:moveTo>
                    <a:pt x="9" y="2407"/>
                  </a:moveTo>
                  <a:cubicBezTo>
                    <a:pt x="9" y="1082"/>
                    <a:pt x="1163" y="9"/>
                    <a:pt x="2587" y="9"/>
                  </a:cubicBezTo>
                  <a:cubicBezTo>
                    <a:pt x="4010" y="9"/>
                    <a:pt x="5164" y="1082"/>
                    <a:pt x="5164" y="2407"/>
                  </a:cubicBezTo>
                  <a:cubicBezTo>
                    <a:pt x="5164" y="3731"/>
                    <a:pt x="4010" y="4804"/>
                    <a:pt x="2587" y="4804"/>
                  </a:cubicBezTo>
                  <a:cubicBezTo>
                    <a:pt x="1163" y="4804"/>
                    <a:pt x="9" y="3731"/>
                    <a:pt x="9" y="2407"/>
                  </a:cubicBez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78" name="path"/>
            <p:cNvSpPr/>
            <p:nvPr/>
          </p:nvSpPr>
          <p:spPr>
            <a:xfrm>
              <a:off x="0" y="920496"/>
              <a:ext cx="454152" cy="1368551"/>
            </a:xfrm>
            <a:custGeom>
              <a:avLst/>
              <a:gdLst/>
              <a:ahLst/>
              <a:cxnLst/>
              <a:rect l="0" t="0" r="0" b="0"/>
              <a:pathLst>
                <a:path w="715" h="2155">
                  <a:moveTo>
                    <a:pt x="0" y="2155"/>
                  </a:moveTo>
                  <a:lnTo>
                    <a:pt x="715" y="2155"/>
                  </a:lnTo>
                  <a:lnTo>
                    <a:pt x="715" y="0"/>
                  </a:lnTo>
                  <a:lnTo>
                    <a:pt x="0" y="0"/>
                  </a:lnTo>
                  <a:lnTo>
                    <a:pt x="0" y="2155"/>
                  </a:lnTo>
                  <a:close/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279" name="textbox 1279"/>
          <p:cNvSpPr/>
          <p:nvPr/>
        </p:nvSpPr>
        <p:spPr>
          <a:xfrm>
            <a:off x="529230" y="4724676"/>
            <a:ext cx="3587750" cy="20694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1000"/>
              </a:lnSpc>
            </a:pPr>
            <a:endParaRPr lang="en-US" altLang="en-US" sz="100" dirty="0"/>
          </a:p>
          <a:p>
            <a:pPr marL="31750" algn="l" defTabSz="-635" rtl="0" eaLnBrk="0">
              <a:lnSpc>
                <a:spcPct val="98000"/>
              </a:lnSpc>
            </a:pPr>
            <a:r>
              <a:rPr sz="2400" spc="30" dirty="0">
                <a:solidFill>
                  <a:srgbClr val="003399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抬高望远镜时</a:t>
            </a:r>
            <a:r>
              <a:rPr sz="24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2700" spc="30" dirty="0">
                <a:solidFill>
                  <a:srgbClr val="FF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读数</a:t>
            </a:r>
            <a:r>
              <a:rPr sz="2700" spc="20" dirty="0">
                <a:solidFill>
                  <a:srgbClr val="FF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增</a:t>
            </a:r>
            <a:r>
              <a:rPr sz="2700" spc="0" dirty="0">
                <a:solidFill>
                  <a:srgbClr val="FF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大</a:t>
            </a:r>
            <a:endParaRPr lang="en-US" altLang="en-US" sz="2700" dirty="0"/>
          </a:p>
          <a:p>
            <a:pPr marL="12700" algn="l" defTabSz="-635" rtl="0" eaLnBrk="0">
              <a:lnSpc>
                <a:spcPct val="87000"/>
              </a:lnSpc>
              <a:spcBef>
                <a:spcPts val="825"/>
              </a:spcBef>
              <a:tabLst>
                <a:tab pos="348615" algn="l"/>
              </a:tabLst>
            </a:pPr>
            <a:r>
              <a:rPr sz="230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230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600" spc="-20" baseline="-330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左</a:t>
            </a:r>
            <a:r>
              <a:rPr sz="230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4600" spc="-20" dirty="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4600" spc="-20" dirty="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460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</a:t>
            </a:r>
            <a:r>
              <a:rPr sz="460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460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9</a:t>
            </a:r>
            <a:r>
              <a:rPr sz="460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4600" dirty="0"/>
          </a:p>
          <a:p>
            <a:pPr marL="12700" algn="l" defTabSz="-635" rtl="0" eaLnBrk="0">
              <a:lnSpc>
                <a:spcPts val="7290"/>
              </a:lnSpc>
              <a:tabLst>
                <a:tab pos="348615" algn="l"/>
              </a:tabLst>
            </a:pPr>
            <a:r>
              <a:rPr sz="230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2300" spc="-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600" spc="-40" baseline="-480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右</a:t>
            </a:r>
            <a:r>
              <a:rPr sz="2300" spc="-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4600" spc="-40" dirty="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4600" spc="-40" dirty="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460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270</a:t>
            </a:r>
            <a:r>
              <a:rPr sz="460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460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R</a:t>
            </a:r>
            <a:endParaRPr lang="en-US" altLang="en-US" sz="4600" dirty="0"/>
          </a:p>
        </p:txBody>
      </p:sp>
      <p:pic>
        <p:nvPicPr>
          <p:cNvPr id="1280" name="picture 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647369" y="6168307"/>
            <a:ext cx="305727" cy="541162"/>
          </a:xfrm>
          <a:prstGeom prst="rect">
            <a:avLst/>
          </a:prstGeom>
        </p:spPr>
      </p:pic>
      <p:pic>
        <p:nvPicPr>
          <p:cNvPr id="1281" name="picture 12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41930" y="6168307"/>
            <a:ext cx="336121" cy="541162"/>
          </a:xfrm>
          <a:prstGeom prst="rect">
            <a:avLst/>
          </a:prstGeom>
        </p:spPr>
      </p:pic>
      <p:pic>
        <p:nvPicPr>
          <p:cNvPr id="1282" name="picture 12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173913" y="5242213"/>
            <a:ext cx="305727" cy="541162"/>
          </a:xfrm>
          <a:prstGeom prst="rect">
            <a:avLst/>
          </a:prstGeom>
        </p:spPr>
      </p:pic>
      <p:pic>
        <p:nvPicPr>
          <p:cNvPr id="1283" name="picture 12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41930" y="5242213"/>
            <a:ext cx="336121" cy="541162"/>
          </a:xfrm>
          <a:prstGeom prst="rect">
            <a:avLst/>
          </a:prstGeom>
        </p:spPr>
      </p:pic>
      <p:sp>
        <p:nvSpPr>
          <p:cNvPr id="1284" name="textbox 1284"/>
          <p:cNvSpPr/>
          <p:nvPr/>
        </p:nvSpPr>
        <p:spPr>
          <a:xfrm>
            <a:off x="4816562" y="4733820"/>
            <a:ext cx="3568065" cy="20605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8000"/>
              </a:lnSpc>
            </a:pPr>
            <a:r>
              <a:rPr sz="2400" spc="30" dirty="0">
                <a:solidFill>
                  <a:srgbClr val="003399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抬高望远镜时</a:t>
            </a:r>
            <a:r>
              <a:rPr sz="24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2700" spc="30" dirty="0">
                <a:solidFill>
                  <a:srgbClr val="FF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读数</a:t>
            </a:r>
            <a:r>
              <a:rPr sz="2700" spc="20" dirty="0">
                <a:solidFill>
                  <a:srgbClr val="FF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减</a:t>
            </a:r>
            <a:r>
              <a:rPr sz="2700" spc="0" dirty="0">
                <a:solidFill>
                  <a:srgbClr val="FF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小</a:t>
            </a:r>
            <a:endParaRPr lang="en-US" altLang="en-US" sz="2700" dirty="0"/>
          </a:p>
          <a:p>
            <a:pPr marL="68580" algn="l" defTabSz="-635" rtl="0" eaLnBrk="0">
              <a:lnSpc>
                <a:spcPct val="87000"/>
              </a:lnSpc>
              <a:spcBef>
                <a:spcPts val="755"/>
              </a:spcBef>
              <a:tabLst>
                <a:tab pos="404495" algn="l"/>
              </a:tabLst>
            </a:pPr>
            <a:r>
              <a:rPr sz="230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2300" spc="-1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600" spc="-140" baseline="-330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左</a:t>
            </a:r>
            <a:r>
              <a:rPr sz="2300" spc="-1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4600" spc="-140" dirty="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4600" spc="-140" dirty="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4600" spc="-1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90</a:t>
            </a:r>
            <a:r>
              <a:rPr sz="4600" spc="-1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4600" spc="-1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</a:t>
            </a:r>
            <a:endParaRPr lang="en-US" altLang="en-US" sz="4600" dirty="0"/>
          </a:p>
          <a:p>
            <a:pPr marL="68580" algn="l" defTabSz="-635" rtl="0" eaLnBrk="0">
              <a:lnSpc>
                <a:spcPts val="7290"/>
              </a:lnSpc>
              <a:tabLst>
                <a:tab pos="404495" algn="l"/>
              </a:tabLst>
            </a:pPr>
            <a:r>
              <a:rPr sz="230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2300" spc="-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600" spc="-80" baseline="-480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右</a:t>
            </a:r>
            <a:r>
              <a:rPr sz="2300" spc="-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4600" spc="-80" dirty="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4600" spc="-80" dirty="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4600" spc="-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R</a:t>
            </a:r>
            <a:r>
              <a:rPr sz="4600" spc="-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4600" spc="-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270</a:t>
            </a:r>
            <a:endParaRPr lang="en-US" altLang="en-US" sz="4600" dirty="0"/>
          </a:p>
        </p:txBody>
      </p:sp>
      <p:pic>
        <p:nvPicPr>
          <p:cNvPr id="1285" name="picture 12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576416" y="6168307"/>
            <a:ext cx="305727" cy="541162"/>
          </a:xfrm>
          <a:prstGeom prst="rect">
            <a:avLst/>
          </a:prstGeom>
        </p:spPr>
      </p:pic>
      <p:pic>
        <p:nvPicPr>
          <p:cNvPr id="1286" name="picture 12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885330" y="6168307"/>
            <a:ext cx="336121" cy="541162"/>
          </a:xfrm>
          <a:prstGeom prst="rect">
            <a:avLst/>
          </a:prstGeom>
        </p:spPr>
      </p:pic>
      <p:pic>
        <p:nvPicPr>
          <p:cNvPr id="1287" name="picture 12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6703373" y="5242213"/>
            <a:ext cx="305727" cy="541162"/>
          </a:xfrm>
          <a:prstGeom prst="rect">
            <a:avLst/>
          </a:prstGeom>
        </p:spPr>
      </p:pic>
      <p:pic>
        <p:nvPicPr>
          <p:cNvPr id="1288" name="picture 12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885330" y="5242213"/>
            <a:ext cx="336121" cy="541162"/>
          </a:xfrm>
          <a:prstGeom prst="rect">
            <a:avLst/>
          </a:prstGeom>
        </p:spPr>
      </p:pic>
      <p:sp>
        <p:nvSpPr>
          <p:cNvPr id="1289" name="textbox 1289"/>
          <p:cNvSpPr/>
          <p:nvPr/>
        </p:nvSpPr>
        <p:spPr>
          <a:xfrm>
            <a:off x="2825729" y="328924"/>
            <a:ext cx="3907790" cy="660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6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4400" spc="-3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竖直角观测计</a:t>
            </a:r>
            <a:r>
              <a:rPr sz="4400" spc="-2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算</a:t>
            </a:r>
            <a:endParaRPr lang="en-US" altLang="en-US" sz="4400" dirty="0"/>
          </a:p>
        </p:txBody>
      </p:sp>
      <p:sp>
        <p:nvSpPr>
          <p:cNvPr id="1290" name="path"/>
          <p:cNvSpPr/>
          <p:nvPr/>
        </p:nvSpPr>
        <p:spPr>
          <a:xfrm>
            <a:off x="5100827" y="2314955"/>
            <a:ext cx="466344" cy="1380744"/>
          </a:xfrm>
          <a:custGeom>
            <a:avLst/>
            <a:gdLst/>
            <a:ahLst/>
            <a:cxnLst/>
            <a:rect l="0" t="0" r="0" b="0"/>
            <a:pathLst>
              <a:path w="734" h="2174">
                <a:moveTo>
                  <a:pt x="9" y="2164"/>
                </a:moveTo>
                <a:lnTo>
                  <a:pt x="724" y="2164"/>
                </a:lnTo>
                <a:lnTo>
                  <a:pt x="724" y="9"/>
                </a:lnTo>
                <a:lnTo>
                  <a:pt x="9" y="9"/>
                </a:lnTo>
                <a:lnTo>
                  <a:pt x="9" y="2164"/>
                </a:lnTo>
                <a:close/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91" name="path"/>
          <p:cNvSpPr/>
          <p:nvPr/>
        </p:nvSpPr>
        <p:spPr>
          <a:xfrm>
            <a:off x="681227" y="2365247"/>
            <a:ext cx="466344" cy="1380744"/>
          </a:xfrm>
          <a:custGeom>
            <a:avLst/>
            <a:gdLst/>
            <a:ahLst/>
            <a:cxnLst/>
            <a:rect l="0" t="0" r="0" b="0"/>
            <a:pathLst>
              <a:path w="734" h="2174">
                <a:moveTo>
                  <a:pt x="9" y="2164"/>
                </a:moveTo>
                <a:lnTo>
                  <a:pt x="724" y="2164"/>
                </a:lnTo>
                <a:lnTo>
                  <a:pt x="724" y="9"/>
                </a:lnTo>
                <a:lnTo>
                  <a:pt x="9" y="9"/>
                </a:lnTo>
                <a:lnTo>
                  <a:pt x="9" y="2164"/>
                </a:lnTo>
                <a:close/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92" name="textbox 1292"/>
          <p:cNvSpPr/>
          <p:nvPr/>
        </p:nvSpPr>
        <p:spPr>
          <a:xfrm>
            <a:off x="1309496" y="984936"/>
            <a:ext cx="1539239" cy="3752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2400" spc="-2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逆时针</a:t>
            </a:r>
            <a:r>
              <a:rPr sz="24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注</a:t>
            </a:r>
            <a:r>
              <a:rPr sz="24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记</a:t>
            </a:r>
            <a:endParaRPr lang="en-US" altLang="en-US" sz="2400" dirty="0"/>
          </a:p>
        </p:txBody>
      </p:sp>
      <p:sp>
        <p:nvSpPr>
          <p:cNvPr id="1293" name="textbox 1293"/>
          <p:cNvSpPr/>
          <p:nvPr/>
        </p:nvSpPr>
        <p:spPr>
          <a:xfrm>
            <a:off x="6723023" y="908736"/>
            <a:ext cx="1536700" cy="3740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400" spc="-2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顺时针注</a:t>
            </a:r>
            <a:r>
              <a:rPr sz="24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记</a:t>
            </a:r>
            <a:endParaRPr lang="en-US" altLang="en-US" sz="2400" dirty="0"/>
          </a:p>
        </p:txBody>
      </p:sp>
      <p:sp>
        <p:nvSpPr>
          <p:cNvPr id="1294" name="rect"/>
          <p:cNvSpPr/>
          <p:nvPr/>
        </p:nvSpPr>
        <p:spPr>
          <a:xfrm>
            <a:off x="6554723" y="2702052"/>
            <a:ext cx="1139952" cy="301752"/>
          </a:xfrm>
          <a:prstGeom prst="rect">
            <a:avLst/>
          </a:prstGeom>
          <a:solidFill>
            <a:srgbClr val="99CC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1295" name="table 1295"/>
          <p:cNvGraphicFramePr>
            <a:graphicFrameLocks noGrp="1"/>
          </p:cNvGraphicFramePr>
          <p:nvPr/>
        </p:nvGraphicFramePr>
        <p:xfrm>
          <a:off x="6548628" y="2695955"/>
          <a:ext cx="1151890" cy="313690"/>
        </p:xfrm>
        <a:graphic>
          <a:graphicData uri="http://schemas.openxmlformats.org/drawingml/2006/table">
            <a:tbl>
              <a:tblPr/>
              <a:tblGrid>
                <a:gridCol w="1151890"/>
              </a:tblGrid>
              <a:tr h="304165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96" name="rect"/>
          <p:cNvSpPr/>
          <p:nvPr/>
        </p:nvSpPr>
        <p:spPr>
          <a:xfrm>
            <a:off x="2135124" y="2752344"/>
            <a:ext cx="1139951" cy="301752"/>
          </a:xfrm>
          <a:prstGeom prst="rect">
            <a:avLst/>
          </a:prstGeom>
          <a:solidFill>
            <a:srgbClr val="99CC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1297" name="table 1297"/>
          <p:cNvGraphicFramePr>
            <a:graphicFrameLocks noGrp="1"/>
          </p:cNvGraphicFramePr>
          <p:nvPr/>
        </p:nvGraphicFramePr>
        <p:xfrm>
          <a:off x="2129028" y="2746247"/>
          <a:ext cx="1151890" cy="313690"/>
        </p:xfrm>
        <a:graphic>
          <a:graphicData uri="http://schemas.openxmlformats.org/drawingml/2006/table">
            <a:tbl>
              <a:tblPr/>
              <a:tblGrid>
                <a:gridCol w="1151890"/>
              </a:tblGrid>
              <a:tr h="304165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98" name="table 1298"/>
          <p:cNvGraphicFramePr>
            <a:graphicFrameLocks noGrp="1"/>
          </p:cNvGraphicFramePr>
          <p:nvPr/>
        </p:nvGraphicFramePr>
        <p:xfrm>
          <a:off x="4262627" y="2670047"/>
          <a:ext cx="313690" cy="770890"/>
        </p:xfrm>
        <a:graphic>
          <a:graphicData uri="http://schemas.openxmlformats.org/drawingml/2006/table">
            <a:tbl>
              <a:tblPr/>
              <a:tblGrid>
                <a:gridCol w="313690"/>
              </a:tblGrid>
              <a:tr h="761365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99" name="table 1299"/>
          <p:cNvGraphicFramePr>
            <a:graphicFrameLocks noGrp="1"/>
          </p:cNvGraphicFramePr>
          <p:nvPr/>
        </p:nvGraphicFramePr>
        <p:xfrm>
          <a:off x="8682228" y="2619755"/>
          <a:ext cx="313690" cy="770890"/>
        </p:xfrm>
        <a:graphic>
          <a:graphicData uri="http://schemas.openxmlformats.org/drawingml/2006/table">
            <a:tbl>
              <a:tblPr/>
              <a:tblGrid>
                <a:gridCol w="313690"/>
              </a:tblGrid>
              <a:tr h="761365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00" name="rect"/>
          <p:cNvSpPr/>
          <p:nvPr/>
        </p:nvSpPr>
        <p:spPr>
          <a:xfrm>
            <a:off x="4268723" y="2676144"/>
            <a:ext cx="301752" cy="758952"/>
          </a:xfrm>
          <a:prstGeom prst="rect">
            <a:avLst/>
          </a:prstGeom>
          <a:solidFill>
            <a:srgbClr val="0099CC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01" name="rect"/>
          <p:cNvSpPr/>
          <p:nvPr/>
        </p:nvSpPr>
        <p:spPr>
          <a:xfrm>
            <a:off x="8688323" y="2625852"/>
            <a:ext cx="301752" cy="758952"/>
          </a:xfrm>
          <a:prstGeom prst="rect">
            <a:avLst/>
          </a:prstGeom>
          <a:solidFill>
            <a:srgbClr val="0099CC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02" name="textbox 1302"/>
          <p:cNvSpPr/>
          <p:nvPr/>
        </p:nvSpPr>
        <p:spPr>
          <a:xfrm>
            <a:off x="2489758" y="1544269"/>
            <a:ext cx="476250" cy="304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6000"/>
              </a:lnSpc>
            </a:pP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27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2400" dirty="0"/>
          </a:p>
        </p:txBody>
      </p:sp>
      <p:sp>
        <p:nvSpPr>
          <p:cNvPr id="1303" name="textbox 1303"/>
          <p:cNvSpPr/>
          <p:nvPr/>
        </p:nvSpPr>
        <p:spPr>
          <a:xfrm>
            <a:off x="6909867" y="1493342"/>
            <a:ext cx="476250" cy="304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6000"/>
              </a:lnSpc>
            </a:pP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27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2400" dirty="0"/>
          </a:p>
        </p:txBody>
      </p:sp>
      <p:sp>
        <p:nvSpPr>
          <p:cNvPr id="1304" name="textbox 1304"/>
          <p:cNvSpPr/>
          <p:nvPr/>
        </p:nvSpPr>
        <p:spPr>
          <a:xfrm>
            <a:off x="5602361" y="2822064"/>
            <a:ext cx="447675" cy="304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6000"/>
              </a:lnSpc>
            </a:pP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18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2400" dirty="0"/>
          </a:p>
        </p:txBody>
      </p:sp>
      <p:sp>
        <p:nvSpPr>
          <p:cNvPr id="1305" name="textbox 1305"/>
          <p:cNvSpPr/>
          <p:nvPr/>
        </p:nvSpPr>
        <p:spPr>
          <a:xfrm>
            <a:off x="3754348" y="2949397"/>
            <a:ext cx="447040" cy="304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6000"/>
              </a:lnSpc>
            </a:pP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18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2400" dirty="0"/>
          </a:p>
        </p:txBody>
      </p:sp>
      <p:pic>
        <p:nvPicPr>
          <p:cNvPr id="1306" name="picture 13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628900" y="3055620"/>
            <a:ext cx="76200" cy="838200"/>
          </a:xfrm>
          <a:prstGeom prst="rect">
            <a:avLst/>
          </a:prstGeom>
        </p:spPr>
      </p:pic>
      <p:pic>
        <p:nvPicPr>
          <p:cNvPr id="1307" name="picture 130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048500" y="3005328"/>
            <a:ext cx="76200" cy="838199"/>
          </a:xfrm>
          <a:prstGeom prst="rect">
            <a:avLst/>
          </a:prstGeom>
        </p:spPr>
      </p:pic>
      <p:sp>
        <p:nvSpPr>
          <p:cNvPr id="1308" name="textbox 1308"/>
          <p:cNvSpPr/>
          <p:nvPr/>
        </p:nvSpPr>
        <p:spPr>
          <a:xfrm>
            <a:off x="6950721" y="4186044"/>
            <a:ext cx="318770" cy="304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6000"/>
              </a:lnSpc>
            </a:pPr>
            <a:r>
              <a:rPr sz="2400" spc="-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9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2400" dirty="0"/>
          </a:p>
        </p:txBody>
      </p:sp>
      <p:sp>
        <p:nvSpPr>
          <p:cNvPr id="1309" name="textbox 1309"/>
          <p:cNvSpPr/>
          <p:nvPr/>
        </p:nvSpPr>
        <p:spPr>
          <a:xfrm>
            <a:off x="2530221" y="4237177"/>
            <a:ext cx="318770" cy="304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6000"/>
              </a:lnSpc>
            </a:pPr>
            <a:r>
              <a:rPr sz="2400" spc="-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9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2400" dirty="0"/>
          </a:p>
        </p:txBody>
      </p:sp>
      <p:sp>
        <p:nvSpPr>
          <p:cNvPr id="1310" name="textbox 1310"/>
          <p:cNvSpPr/>
          <p:nvPr/>
        </p:nvSpPr>
        <p:spPr>
          <a:xfrm>
            <a:off x="1157427" y="2873197"/>
            <a:ext cx="167004" cy="304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6000"/>
              </a:lnSpc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2400" dirty="0"/>
          </a:p>
        </p:txBody>
      </p:sp>
      <p:sp>
        <p:nvSpPr>
          <p:cNvPr id="1311" name="textbox 1311"/>
          <p:cNvSpPr/>
          <p:nvPr/>
        </p:nvSpPr>
        <p:spPr>
          <a:xfrm>
            <a:off x="8397671" y="2898724"/>
            <a:ext cx="167004" cy="304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6000"/>
              </a:lnSpc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2400" dirty="0"/>
          </a:p>
        </p:txBody>
      </p:sp>
      <p:grpSp>
        <p:nvGrpSpPr>
          <p:cNvPr id="446" name="group 446"/>
          <p:cNvGrpSpPr/>
          <p:nvPr/>
        </p:nvGrpSpPr>
        <p:grpSpPr>
          <a:xfrm rot="21600000">
            <a:off x="7016496" y="2695955"/>
            <a:ext cx="237743" cy="85344"/>
            <a:chOff x="0" y="0"/>
            <a:chExt cx="237743" cy="85344"/>
          </a:xfrm>
        </p:grpSpPr>
        <p:sp>
          <p:nvSpPr>
            <p:cNvPr id="1312" name="path"/>
            <p:cNvSpPr/>
            <p:nvPr/>
          </p:nvSpPr>
          <p:spPr>
            <a:xfrm>
              <a:off x="6095" y="6096"/>
              <a:ext cx="225552" cy="73152"/>
            </a:xfrm>
            <a:custGeom>
              <a:avLst/>
              <a:gdLst/>
              <a:ahLst/>
              <a:cxnLst/>
              <a:rect l="0" t="0" r="0" b="0"/>
              <a:pathLst>
                <a:path w="355" h="115">
                  <a:moveTo>
                    <a:pt x="0" y="57"/>
                  </a:moveTo>
                  <a:cubicBezTo>
                    <a:pt x="0" y="25"/>
                    <a:pt x="79" y="0"/>
                    <a:pt x="177" y="0"/>
                  </a:cubicBezTo>
                  <a:cubicBezTo>
                    <a:pt x="275" y="0"/>
                    <a:pt x="355" y="25"/>
                    <a:pt x="355" y="57"/>
                  </a:cubicBezTo>
                  <a:cubicBezTo>
                    <a:pt x="355" y="89"/>
                    <a:pt x="275" y="115"/>
                    <a:pt x="177" y="115"/>
                  </a:cubicBezTo>
                  <a:cubicBezTo>
                    <a:pt x="79" y="115"/>
                    <a:pt x="0" y="89"/>
                    <a:pt x="0" y="57"/>
                  </a:cubicBezTo>
                </a:path>
              </a:pathLst>
            </a:custGeom>
            <a:solidFill>
              <a:srgbClr val="00339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13" name="path"/>
            <p:cNvSpPr/>
            <p:nvPr/>
          </p:nvSpPr>
          <p:spPr>
            <a:xfrm>
              <a:off x="0" y="0"/>
              <a:ext cx="237743" cy="85344"/>
            </a:xfrm>
            <a:custGeom>
              <a:avLst/>
              <a:gdLst/>
              <a:ahLst/>
              <a:cxnLst/>
              <a:rect l="0" t="0" r="0" b="0"/>
              <a:pathLst>
                <a:path w="374" h="134">
                  <a:moveTo>
                    <a:pt x="9" y="67"/>
                  </a:moveTo>
                  <a:cubicBezTo>
                    <a:pt x="9" y="35"/>
                    <a:pt x="89" y="9"/>
                    <a:pt x="187" y="9"/>
                  </a:cubicBezTo>
                  <a:cubicBezTo>
                    <a:pt x="285" y="9"/>
                    <a:pt x="364" y="35"/>
                    <a:pt x="364" y="67"/>
                  </a:cubicBezTo>
                  <a:cubicBezTo>
                    <a:pt x="364" y="99"/>
                    <a:pt x="285" y="124"/>
                    <a:pt x="187" y="124"/>
                  </a:cubicBezTo>
                  <a:cubicBezTo>
                    <a:pt x="89" y="124"/>
                    <a:pt x="9" y="99"/>
                    <a:pt x="9" y="67"/>
                  </a:cubicBez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448" name="group 448"/>
          <p:cNvGrpSpPr/>
          <p:nvPr/>
        </p:nvGrpSpPr>
        <p:grpSpPr>
          <a:xfrm rot="21600000">
            <a:off x="2596895" y="2746247"/>
            <a:ext cx="237744" cy="85344"/>
            <a:chOff x="0" y="0"/>
            <a:chExt cx="237744" cy="85344"/>
          </a:xfrm>
        </p:grpSpPr>
        <p:sp>
          <p:nvSpPr>
            <p:cNvPr id="1314" name="path"/>
            <p:cNvSpPr/>
            <p:nvPr/>
          </p:nvSpPr>
          <p:spPr>
            <a:xfrm>
              <a:off x="6095" y="6096"/>
              <a:ext cx="225552" cy="73152"/>
            </a:xfrm>
            <a:custGeom>
              <a:avLst/>
              <a:gdLst/>
              <a:ahLst/>
              <a:cxnLst/>
              <a:rect l="0" t="0" r="0" b="0"/>
              <a:pathLst>
                <a:path w="355" h="115">
                  <a:moveTo>
                    <a:pt x="0" y="57"/>
                  </a:moveTo>
                  <a:cubicBezTo>
                    <a:pt x="0" y="25"/>
                    <a:pt x="79" y="0"/>
                    <a:pt x="177" y="0"/>
                  </a:cubicBezTo>
                  <a:cubicBezTo>
                    <a:pt x="275" y="0"/>
                    <a:pt x="355" y="25"/>
                    <a:pt x="355" y="57"/>
                  </a:cubicBezTo>
                  <a:cubicBezTo>
                    <a:pt x="355" y="89"/>
                    <a:pt x="275" y="115"/>
                    <a:pt x="177" y="115"/>
                  </a:cubicBezTo>
                  <a:cubicBezTo>
                    <a:pt x="79" y="115"/>
                    <a:pt x="0" y="89"/>
                    <a:pt x="0" y="57"/>
                  </a:cubicBezTo>
                </a:path>
              </a:pathLst>
            </a:custGeom>
            <a:solidFill>
              <a:srgbClr val="00339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15" name="path"/>
            <p:cNvSpPr/>
            <p:nvPr/>
          </p:nvSpPr>
          <p:spPr>
            <a:xfrm>
              <a:off x="0" y="0"/>
              <a:ext cx="237744" cy="85344"/>
            </a:xfrm>
            <a:custGeom>
              <a:avLst/>
              <a:gdLst/>
              <a:ahLst/>
              <a:cxnLst/>
              <a:rect l="0" t="0" r="0" b="0"/>
              <a:pathLst>
                <a:path w="374" h="134">
                  <a:moveTo>
                    <a:pt x="9" y="67"/>
                  </a:moveTo>
                  <a:cubicBezTo>
                    <a:pt x="9" y="35"/>
                    <a:pt x="89" y="9"/>
                    <a:pt x="187" y="9"/>
                  </a:cubicBezTo>
                  <a:cubicBezTo>
                    <a:pt x="285" y="9"/>
                    <a:pt x="364" y="35"/>
                    <a:pt x="364" y="67"/>
                  </a:cubicBezTo>
                  <a:cubicBezTo>
                    <a:pt x="364" y="99"/>
                    <a:pt x="285" y="124"/>
                    <a:pt x="187" y="124"/>
                  </a:cubicBezTo>
                  <a:cubicBezTo>
                    <a:pt x="89" y="124"/>
                    <a:pt x="9" y="99"/>
                    <a:pt x="9" y="67"/>
                  </a:cubicBez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317" name="picture 13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4197095"/>
            <a:ext cx="5874893" cy="2653220"/>
          </a:xfrm>
          <a:prstGeom prst="rect">
            <a:avLst/>
          </a:prstGeom>
        </p:spPr>
      </p:pic>
      <p:pic>
        <p:nvPicPr>
          <p:cNvPr id="1318" name="picture 13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604003" y="5311140"/>
            <a:ext cx="4523104" cy="1539175"/>
          </a:xfrm>
          <a:prstGeom prst="rect">
            <a:avLst/>
          </a:prstGeom>
        </p:spPr>
      </p:pic>
      <p:pic>
        <p:nvPicPr>
          <p:cNvPr id="1319" name="picture 13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363211" y="2129028"/>
            <a:ext cx="4773041" cy="4721287"/>
          </a:xfrm>
          <a:prstGeom prst="rect">
            <a:avLst/>
          </a:prstGeom>
        </p:spPr>
      </p:pic>
      <p:pic>
        <p:nvPicPr>
          <p:cNvPr id="1320" name="picture 13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sp>
        <p:nvSpPr>
          <p:cNvPr id="1321" name="path"/>
          <p:cNvSpPr/>
          <p:nvPr/>
        </p:nvSpPr>
        <p:spPr>
          <a:xfrm>
            <a:off x="216408" y="1043940"/>
            <a:ext cx="8461248" cy="4544567"/>
          </a:xfrm>
          <a:custGeom>
            <a:avLst/>
            <a:gdLst/>
            <a:ahLst/>
            <a:cxnLst/>
            <a:rect l="0" t="0" r="0" b="0"/>
            <a:pathLst>
              <a:path w="13324" h="7156">
                <a:moveTo>
                  <a:pt x="0" y="19"/>
                </a:moveTo>
                <a:lnTo>
                  <a:pt x="13284" y="19"/>
                </a:lnTo>
                <a:moveTo>
                  <a:pt x="38" y="1903"/>
                </a:moveTo>
                <a:lnTo>
                  <a:pt x="13324" y="1903"/>
                </a:lnTo>
                <a:moveTo>
                  <a:pt x="35" y="7132"/>
                </a:moveTo>
                <a:lnTo>
                  <a:pt x="13322" y="7132"/>
                </a:lnTo>
                <a:moveTo>
                  <a:pt x="751" y="19"/>
                </a:moveTo>
                <a:lnTo>
                  <a:pt x="751" y="7135"/>
                </a:lnTo>
                <a:moveTo>
                  <a:pt x="1478" y="16"/>
                </a:moveTo>
                <a:lnTo>
                  <a:pt x="1478" y="7132"/>
                </a:lnTo>
                <a:moveTo>
                  <a:pt x="2188" y="38"/>
                </a:moveTo>
                <a:lnTo>
                  <a:pt x="2188" y="7156"/>
                </a:lnTo>
                <a:moveTo>
                  <a:pt x="4336" y="38"/>
                </a:moveTo>
                <a:lnTo>
                  <a:pt x="4336" y="7156"/>
                </a:lnTo>
                <a:moveTo>
                  <a:pt x="6504" y="21"/>
                </a:moveTo>
                <a:lnTo>
                  <a:pt x="6504" y="7137"/>
                </a:lnTo>
                <a:moveTo>
                  <a:pt x="7437" y="23"/>
                </a:moveTo>
                <a:lnTo>
                  <a:pt x="7437" y="7140"/>
                </a:lnTo>
                <a:moveTo>
                  <a:pt x="9484" y="0"/>
                </a:moveTo>
                <a:lnTo>
                  <a:pt x="9484" y="7118"/>
                </a:lnTo>
                <a:moveTo>
                  <a:pt x="1459" y="2755"/>
                </a:moveTo>
                <a:lnTo>
                  <a:pt x="4320" y="2755"/>
                </a:lnTo>
                <a:moveTo>
                  <a:pt x="1456" y="4519"/>
                </a:moveTo>
                <a:lnTo>
                  <a:pt x="4317" y="4519"/>
                </a:lnTo>
                <a:moveTo>
                  <a:pt x="1456" y="6263"/>
                </a:moveTo>
                <a:lnTo>
                  <a:pt x="4317" y="6263"/>
                </a:lnTo>
                <a:moveTo>
                  <a:pt x="751" y="5390"/>
                </a:moveTo>
                <a:lnTo>
                  <a:pt x="9492" y="5390"/>
                </a:lnTo>
                <a:moveTo>
                  <a:pt x="729" y="3645"/>
                </a:moveTo>
                <a:lnTo>
                  <a:pt x="9470" y="3645"/>
                </a:lnTo>
              </a:path>
            </a:pathLst>
          </a:custGeom>
          <a:noFill/>
          <a:ln w="12192" cap="flat">
            <a:solidFill>
              <a:srgbClr val="66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22" name="textbox 1322"/>
          <p:cNvSpPr/>
          <p:nvPr/>
        </p:nvSpPr>
        <p:spPr>
          <a:xfrm>
            <a:off x="3105159" y="2788577"/>
            <a:ext cx="3101339" cy="26752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1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76000"/>
              </a:lnSpc>
            </a:pPr>
            <a:r>
              <a:rPr sz="2000" spc="-1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-22</a:t>
            </a:r>
            <a:r>
              <a:rPr sz="2000" spc="-1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+22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15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11</a:t>
            </a:r>
            <a:endParaRPr lang="en-US" altLang="en-US" sz="2000" dirty="0"/>
          </a:p>
          <a:p>
            <a:pPr marL="12700" algn="l" defTabSz="-635" rtl="0" eaLnBrk="0">
              <a:lnSpc>
                <a:spcPct val="76000"/>
              </a:lnSpc>
              <a:spcBef>
                <a:spcPts val="300"/>
              </a:spcBef>
            </a:pP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+22</a:t>
            </a: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15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22</a:t>
            </a:r>
            <a:endParaRPr lang="en-US" altLang="en-US" sz="2000" dirty="0"/>
          </a:p>
          <a:p>
            <a:pPr algn="l" defTabSz="-635" rtl="0" eaLnBrk="0">
              <a:lnSpc>
                <a:spcPct val="163000"/>
              </a:lnSpc>
            </a:pPr>
            <a:endParaRPr lang="en-US" altLang="en-US" sz="1000" dirty="0"/>
          </a:p>
          <a:p>
            <a:pPr marL="12700" algn="l" defTabSz="-635" rtl="0" eaLnBrk="0">
              <a:lnSpc>
                <a:spcPct val="75000"/>
              </a:lnSpc>
              <a:spcBef>
                <a:spcPts val="610"/>
              </a:spcBef>
            </a:pP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+28</a:t>
            </a: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37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36</a:t>
            </a:r>
            <a:endParaRPr lang="en-US" altLang="en-US" sz="2000" dirty="0"/>
          </a:p>
          <a:p>
            <a:pPr algn="r" defTabSz="-635" rtl="0" eaLnBrk="0">
              <a:lnSpc>
                <a:spcPct val="76000"/>
              </a:lnSpc>
              <a:spcBef>
                <a:spcPts val="10"/>
              </a:spcBef>
            </a:pPr>
            <a:r>
              <a:rPr sz="2000" spc="-1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-22</a:t>
            </a:r>
            <a:r>
              <a:rPr sz="2000" spc="-1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+28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37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47</a:t>
            </a:r>
            <a:endParaRPr lang="en-US" altLang="en-US" sz="2000" dirty="0"/>
          </a:p>
          <a:p>
            <a:pPr marL="22225" algn="l" defTabSz="-635" rtl="0" eaLnBrk="0">
              <a:lnSpc>
                <a:spcPct val="76000"/>
              </a:lnSpc>
              <a:spcBef>
                <a:spcPts val="375"/>
              </a:spcBef>
            </a:pP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+28</a:t>
            </a: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37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58</a:t>
            </a:r>
            <a:endParaRPr lang="en-US" altLang="en-US" sz="2000" dirty="0"/>
          </a:p>
          <a:p>
            <a:pPr algn="l" defTabSz="-635" rtl="0" eaLnBrk="0">
              <a:lnSpc>
                <a:spcPct val="156000"/>
              </a:lnSpc>
            </a:pPr>
            <a:endParaRPr lang="en-US" altLang="en-US" sz="1000" dirty="0"/>
          </a:p>
          <a:p>
            <a:pPr marL="32385" algn="l" defTabSz="-635" rtl="0" eaLnBrk="0">
              <a:lnSpc>
                <a:spcPct val="76000"/>
              </a:lnSpc>
              <a:spcBef>
                <a:spcPts val="605"/>
              </a:spcBef>
            </a:pP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</a:t>
            </a: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</a:t>
            </a: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53</a:t>
            </a: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50</a:t>
            </a:r>
            <a:endParaRPr lang="en-US" altLang="en-US" sz="2000" dirty="0"/>
          </a:p>
          <a:p>
            <a:pPr algn="r" defTabSz="-635" rtl="0" eaLnBrk="0">
              <a:lnSpc>
                <a:spcPct val="76000"/>
              </a:lnSpc>
              <a:spcBef>
                <a:spcPts val="180"/>
              </a:spcBef>
            </a:pPr>
            <a:r>
              <a:rPr sz="2000" spc="-1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-20</a:t>
            </a:r>
            <a:r>
              <a:rPr sz="2000" spc="-1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</a:t>
            </a: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</a:t>
            </a: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53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40</a:t>
            </a:r>
            <a:endParaRPr lang="en-US" altLang="en-US" sz="2000" dirty="0"/>
          </a:p>
          <a:p>
            <a:pPr marL="32385" algn="l" defTabSz="-635" rtl="0" eaLnBrk="0">
              <a:lnSpc>
                <a:spcPct val="76000"/>
              </a:lnSpc>
              <a:spcBef>
                <a:spcPts val="375"/>
              </a:spcBef>
            </a:pP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</a:t>
            </a: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</a:t>
            </a: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53</a:t>
            </a: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30</a:t>
            </a:r>
            <a:endParaRPr lang="en-US" altLang="en-US" sz="2000" dirty="0"/>
          </a:p>
        </p:txBody>
      </p:sp>
      <p:pic>
        <p:nvPicPr>
          <p:cNvPr id="1323" name="picture 13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146035" y="3678935"/>
            <a:ext cx="1981072" cy="854964"/>
          </a:xfrm>
          <a:prstGeom prst="rect">
            <a:avLst/>
          </a:prstGeom>
        </p:spPr>
      </p:pic>
      <p:grpSp>
        <p:nvGrpSpPr>
          <p:cNvPr id="450" name="group 450"/>
          <p:cNvGrpSpPr/>
          <p:nvPr/>
        </p:nvGrpSpPr>
        <p:grpSpPr>
          <a:xfrm rot="21600000">
            <a:off x="6729626" y="2462783"/>
            <a:ext cx="2098905" cy="2008632"/>
            <a:chOff x="0" y="0"/>
            <a:chExt cx="2098905" cy="2008632"/>
          </a:xfrm>
        </p:grpSpPr>
        <p:sp>
          <p:nvSpPr>
            <p:cNvPr id="1324" name="path"/>
            <p:cNvSpPr/>
            <p:nvPr/>
          </p:nvSpPr>
          <p:spPr>
            <a:xfrm>
              <a:off x="75034" y="0"/>
              <a:ext cx="2023871" cy="2008632"/>
            </a:xfrm>
            <a:custGeom>
              <a:avLst/>
              <a:gdLst/>
              <a:ahLst/>
              <a:cxnLst/>
              <a:rect l="0" t="0" r="0" b="0"/>
              <a:pathLst>
                <a:path w="3187" h="3163">
                  <a:moveTo>
                    <a:pt x="9" y="1581"/>
                  </a:moveTo>
                  <a:cubicBezTo>
                    <a:pt x="9" y="713"/>
                    <a:pt x="718" y="9"/>
                    <a:pt x="1593" y="9"/>
                  </a:cubicBezTo>
                  <a:cubicBezTo>
                    <a:pt x="2468" y="9"/>
                    <a:pt x="3177" y="713"/>
                    <a:pt x="3177" y="1581"/>
                  </a:cubicBezTo>
                  <a:cubicBezTo>
                    <a:pt x="3177" y="2449"/>
                    <a:pt x="2468" y="3153"/>
                    <a:pt x="1593" y="3153"/>
                  </a:cubicBezTo>
                  <a:cubicBezTo>
                    <a:pt x="718" y="3153"/>
                    <a:pt x="9" y="2449"/>
                    <a:pt x="9" y="1581"/>
                  </a:cubicBezTo>
                </a:path>
              </a:pathLst>
            </a:custGeom>
            <a:noFill/>
            <a:ln w="12192" cap="flat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25" name="path"/>
            <p:cNvSpPr/>
            <p:nvPr/>
          </p:nvSpPr>
          <p:spPr>
            <a:xfrm>
              <a:off x="989052" y="652272"/>
              <a:ext cx="192659" cy="29083"/>
            </a:xfrm>
            <a:custGeom>
              <a:avLst/>
              <a:gdLst/>
              <a:ahLst/>
              <a:cxnLst/>
              <a:rect l="0" t="0" r="0" b="0"/>
              <a:pathLst>
                <a:path w="303" h="45">
                  <a:moveTo>
                    <a:pt x="20" y="25"/>
                  </a:moveTo>
                  <a:lnTo>
                    <a:pt x="85" y="22"/>
                  </a:lnTo>
                  <a:lnTo>
                    <a:pt x="152" y="20"/>
                  </a:lnTo>
                  <a:lnTo>
                    <a:pt x="217" y="22"/>
                  </a:lnTo>
                  <a:lnTo>
                    <a:pt x="283" y="25"/>
                  </a:lnTo>
                </a:path>
              </a:pathLst>
            </a:custGeom>
            <a:noFill/>
            <a:ln w="25907" cap="rnd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26" name="path"/>
            <p:cNvSpPr/>
            <p:nvPr/>
          </p:nvSpPr>
          <p:spPr>
            <a:xfrm>
              <a:off x="899517" y="665988"/>
              <a:ext cx="356615" cy="129540"/>
            </a:xfrm>
            <a:custGeom>
              <a:avLst/>
              <a:gdLst/>
              <a:ahLst/>
              <a:cxnLst/>
              <a:rect l="0" t="0" r="0" b="0"/>
              <a:pathLst>
                <a:path w="561" h="204">
                  <a:moveTo>
                    <a:pt x="0" y="102"/>
                  </a:moveTo>
                  <a:cubicBezTo>
                    <a:pt x="0" y="45"/>
                    <a:pt x="125" y="0"/>
                    <a:pt x="280" y="0"/>
                  </a:cubicBezTo>
                  <a:cubicBezTo>
                    <a:pt x="435" y="0"/>
                    <a:pt x="561" y="45"/>
                    <a:pt x="561" y="102"/>
                  </a:cubicBezTo>
                  <a:cubicBezTo>
                    <a:pt x="561" y="158"/>
                    <a:pt x="435" y="204"/>
                    <a:pt x="280" y="204"/>
                  </a:cubicBezTo>
                  <a:cubicBezTo>
                    <a:pt x="125" y="204"/>
                    <a:pt x="0" y="158"/>
                    <a:pt x="0" y="102"/>
                  </a:cubicBezTo>
                </a:path>
              </a:pathLst>
            </a:custGeom>
            <a:solidFill>
              <a:srgbClr val="66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27" name="path"/>
            <p:cNvSpPr/>
            <p:nvPr/>
          </p:nvSpPr>
          <p:spPr>
            <a:xfrm>
              <a:off x="893422" y="659891"/>
              <a:ext cx="368806" cy="141732"/>
            </a:xfrm>
            <a:custGeom>
              <a:avLst/>
              <a:gdLst/>
              <a:ahLst/>
              <a:cxnLst/>
              <a:rect l="0" t="0" r="0" b="0"/>
              <a:pathLst>
                <a:path w="580" h="223">
                  <a:moveTo>
                    <a:pt x="9" y="111"/>
                  </a:moveTo>
                  <a:cubicBezTo>
                    <a:pt x="9" y="55"/>
                    <a:pt x="135" y="9"/>
                    <a:pt x="290" y="9"/>
                  </a:cubicBezTo>
                  <a:cubicBezTo>
                    <a:pt x="445" y="9"/>
                    <a:pt x="571" y="55"/>
                    <a:pt x="571" y="111"/>
                  </a:cubicBezTo>
                  <a:cubicBezTo>
                    <a:pt x="571" y="168"/>
                    <a:pt x="445" y="213"/>
                    <a:pt x="290" y="213"/>
                  </a:cubicBezTo>
                  <a:cubicBezTo>
                    <a:pt x="135" y="213"/>
                    <a:pt x="9" y="168"/>
                    <a:pt x="9" y="111"/>
                  </a:cubicBezTo>
                </a:path>
              </a:pathLst>
            </a:custGeom>
            <a:noFill/>
            <a:ln w="12192" cap="flat">
              <a:solidFill>
                <a:srgbClr val="0066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28" name="path"/>
            <p:cNvSpPr/>
            <p:nvPr/>
          </p:nvSpPr>
          <p:spPr>
            <a:xfrm>
              <a:off x="1041249" y="1616964"/>
              <a:ext cx="83820" cy="185800"/>
            </a:xfrm>
            <a:custGeom>
              <a:avLst/>
              <a:gdLst/>
              <a:ahLst/>
              <a:cxnLst/>
              <a:rect l="0" t="0" r="0" b="0"/>
              <a:pathLst>
                <a:path w="132" h="292">
                  <a:moveTo>
                    <a:pt x="0" y="0"/>
                  </a:moveTo>
                  <a:lnTo>
                    <a:pt x="132" y="0"/>
                  </a:lnTo>
                  <a:lnTo>
                    <a:pt x="64" y="292"/>
                  </a:lnTo>
                  <a:lnTo>
                    <a:pt x="0" y="0"/>
                  </a:lnTo>
                </a:path>
              </a:pathLst>
            </a:custGeom>
            <a:solidFill>
              <a:srgbClr val="FF33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29" name="path"/>
            <p:cNvSpPr/>
            <p:nvPr/>
          </p:nvSpPr>
          <p:spPr>
            <a:xfrm>
              <a:off x="1035153" y="1610868"/>
              <a:ext cx="96011" cy="197992"/>
            </a:xfrm>
            <a:custGeom>
              <a:avLst/>
              <a:gdLst/>
              <a:ahLst/>
              <a:cxnLst/>
              <a:rect l="0" t="0" r="0" b="0"/>
              <a:pathLst>
                <a:path w="151" h="311">
                  <a:moveTo>
                    <a:pt x="9" y="9"/>
                  </a:moveTo>
                  <a:lnTo>
                    <a:pt x="141" y="9"/>
                  </a:lnTo>
                  <a:lnTo>
                    <a:pt x="74" y="302"/>
                  </a:lnTo>
                  <a:lnTo>
                    <a:pt x="9" y="9"/>
                  </a:lnTo>
                </a:path>
              </a:pathLst>
            </a:custGeom>
            <a:noFill/>
            <a:ln w="12192" cap="rnd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30" name="path"/>
            <p:cNvSpPr/>
            <p:nvPr/>
          </p:nvSpPr>
          <p:spPr>
            <a:xfrm>
              <a:off x="0" y="726938"/>
              <a:ext cx="83625" cy="517129"/>
            </a:xfrm>
            <a:custGeom>
              <a:avLst/>
              <a:gdLst/>
              <a:ahLst/>
              <a:cxnLst/>
              <a:rect l="0" t="0" r="0" b="0"/>
              <a:pathLst>
                <a:path w="131" h="814">
                  <a:moveTo>
                    <a:pt x="5" y="806"/>
                  </a:moveTo>
                  <a:lnTo>
                    <a:pt x="122" y="727"/>
                  </a:lnTo>
                  <a:moveTo>
                    <a:pt x="7" y="7"/>
                  </a:moveTo>
                  <a:lnTo>
                    <a:pt x="125" y="110"/>
                  </a:lnTo>
                </a:path>
              </a:pathLst>
            </a:custGeom>
            <a:noFill/>
            <a:ln w="12192" cap="flat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331" name="picture 13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6332220" y="2406396"/>
            <a:ext cx="2811779" cy="2197607"/>
          </a:xfrm>
          <a:prstGeom prst="rect">
            <a:avLst/>
          </a:prstGeom>
        </p:spPr>
      </p:pic>
      <p:sp>
        <p:nvSpPr>
          <p:cNvPr id="1332" name="textbox 1332"/>
          <p:cNvSpPr/>
          <p:nvPr/>
        </p:nvSpPr>
        <p:spPr>
          <a:xfrm>
            <a:off x="837082" y="2737764"/>
            <a:ext cx="2049779" cy="28022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55245" algn="l" defTabSz="-635" rtl="0" eaLnBrk="0">
              <a:lnSpc>
                <a:spcPts val="1765"/>
              </a:lnSpc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J</a:t>
            </a:r>
            <a:endParaRPr lang="en-US" altLang="en-US" sz="2400" dirty="0"/>
          </a:p>
          <a:p>
            <a:pPr algn="r" defTabSz="-635" rtl="0" eaLnBrk="0">
              <a:lnSpc>
                <a:spcPct val="76000"/>
              </a:lnSpc>
              <a:spcBef>
                <a:spcPts val="770"/>
              </a:spcBef>
            </a:pPr>
            <a:r>
              <a:rPr sz="2000" spc="-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247</a:t>
            </a:r>
            <a:r>
              <a:rPr sz="2000" spc="-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44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38</a:t>
            </a:r>
            <a:endParaRPr lang="en-US" altLang="en-US" sz="2000" dirty="0"/>
          </a:p>
          <a:p>
            <a:pPr marL="12700" indent="388620" algn="l" defTabSz="-635" rtl="0" eaLnBrk="0">
              <a:lnSpc>
                <a:spcPct val="78000"/>
              </a:lnSpc>
              <a:spcBef>
                <a:spcPts val="1610"/>
              </a:spcBef>
            </a:pPr>
            <a:r>
              <a:rPr sz="23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左</a:t>
            </a:r>
            <a:r>
              <a:rPr sz="23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118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</a:t>
            </a:r>
            <a:r>
              <a:rPr sz="19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36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300" spc="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K</a:t>
            </a:r>
            <a:endParaRPr lang="en-US" altLang="en-US" sz="2300" dirty="0"/>
          </a:p>
          <a:p>
            <a:pPr marL="401320" algn="l" defTabSz="-635" rtl="0" eaLnBrk="0">
              <a:lnSpc>
                <a:spcPct val="100000"/>
              </a:lnSpc>
              <a:spcBef>
                <a:spcPts val="20"/>
              </a:spcBef>
            </a:pPr>
            <a:r>
              <a:rPr sz="2200" spc="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右</a:t>
            </a:r>
            <a:r>
              <a:rPr sz="2200" spc="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241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22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r>
              <a:rPr sz="19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9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1000" dirty="0"/>
          </a:p>
          <a:p>
            <a:pPr marL="79375" indent="388620" algn="l" defTabSz="-635" rtl="0" eaLnBrk="0">
              <a:lnSpc>
                <a:spcPct val="74000"/>
              </a:lnSpc>
              <a:spcBef>
                <a:spcPts val="705"/>
              </a:spcBef>
            </a:pPr>
            <a:r>
              <a:rPr sz="3600" spc="80" baseline="-6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左</a:t>
            </a:r>
            <a:r>
              <a:rPr sz="2300" spc="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8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84</a:t>
            </a:r>
            <a:r>
              <a:rPr sz="2000" spc="8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000" spc="8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06</a:t>
            </a:r>
            <a:r>
              <a:rPr sz="2000" spc="8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000" spc="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endParaRPr lang="en-US" altLang="en-US" sz="2400" dirty="0"/>
          </a:p>
          <a:p>
            <a:pPr marL="467995" algn="l" defTabSz="-635" rtl="0" eaLnBrk="0">
              <a:lnSpc>
                <a:spcPct val="99000"/>
              </a:lnSpc>
              <a:spcBef>
                <a:spcPts val="20"/>
              </a:spcBef>
            </a:pPr>
            <a:r>
              <a:rPr sz="3600" spc="-20" baseline="-6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右</a:t>
            </a:r>
            <a:r>
              <a:rPr sz="23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275</a:t>
            </a:r>
            <a:r>
              <a:rPr sz="20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53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30</a:t>
            </a:r>
            <a:endParaRPr lang="en-US" altLang="en-US" sz="2000" dirty="0"/>
          </a:p>
        </p:txBody>
      </p:sp>
      <p:sp>
        <p:nvSpPr>
          <p:cNvPr id="1333" name="textbox 1333"/>
          <p:cNvSpPr/>
          <p:nvPr/>
        </p:nvSpPr>
        <p:spPr>
          <a:xfrm>
            <a:off x="1187576" y="1251636"/>
            <a:ext cx="2977514" cy="15398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7000"/>
              </a:lnSpc>
            </a:pPr>
            <a:endParaRPr lang="en-US" altLang="en-US" sz="100" dirty="0"/>
          </a:p>
          <a:p>
            <a:pPr marL="1910080" indent="3810" algn="l" defTabSz="-635" rtl="0" eaLnBrk="0">
              <a:lnSpc>
                <a:spcPct val="97000"/>
              </a:lnSpc>
            </a:pPr>
            <a:r>
              <a:rPr sz="2400" spc="-2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半</a:t>
            </a:r>
            <a:r>
              <a:rPr sz="2400" spc="-2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2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</a:t>
            </a:r>
            <a:r>
              <a:rPr sz="2400" spc="-2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2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回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2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垂</a:t>
            </a:r>
            <a:r>
              <a:rPr sz="2400" spc="-2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2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直</a:t>
            </a:r>
            <a:r>
              <a:rPr sz="2400" spc="-2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2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角</a:t>
            </a:r>
            <a:endParaRPr lang="en-US" altLang="en-US" sz="2400" dirty="0"/>
          </a:p>
          <a:p>
            <a:pPr marL="12700" algn="l" defTabSz="-635" rtl="0" eaLnBrk="0">
              <a:lnSpc>
                <a:spcPct val="98000"/>
              </a:lnSpc>
              <a:spcBef>
                <a:spcPts val="145"/>
              </a:spcBef>
            </a:pP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置</a:t>
            </a:r>
            <a:endParaRPr lang="en-US" altLang="en-US" sz="2000" dirty="0"/>
          </a:p>
          <a:p>
            <a:pPr algn="l" defTabSz="-635" rtl="0" eaLnBrk="0">
              <a:lnSpc>
                <a:spcPct val="105000"/>
              </a:lnSpc>
            </a:pPr>
            <a:endParaRPr lang="en-US" altLang="en-US" sz="1300" dirty="0"/>
          </a:p>
          <a:p>
            <a:pPr algn="l" defTabSz="-635" rtl="0" eaLnBrk="0">
              <a:lnSpc>
                <a:spcPct val="7000"/>
              </a:lnSpc>
            </a:pPr>
            <a:endParaRPr lang="en-US" altLang="en-US" sz="100" dirty="0"/>
          </a:p>
          <a:p>
            <a:pPr marL="495300" algn="l" defTabSz="-635" rtl="0" eaLnBrk="0">
              <a:lnSpc>
                <a:spcPct val="76000"/>
              </a:lnSpc>
            </a:pPr>
            <a:r>
              <a:rPr sz="2000" spc="-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112</a:t>
            </a:r>
            <a:r>
              <a:rPr sz="2000" spc="-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000" spc="-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15</a:t>
            </a:r>
            <a:r>
              <a:rPr sz="2000" spc="-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000" spc="-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r>
              <a:rPr sz="2000" spc="-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2000" dirty="0"/>
          </a:p>
        </p:txBody>
      </p:sp>
      <p:sp>
        <p:nvSpPr>
          <p:cNvPr id="1334" name="path"/>
          <p:cNvSpPr/>
          <p:nvPr/>
        </p:nvSpPr>
        <p:spPr>
          <a:xfrm>
            <a:off x="7799831" y="3449574"/>
            <a:ext cx="25908" cy="807719"/>
          </a:xfrm>
          <a:custGeom>
            <a:avLst/>
            <a:gdLst/>
            <a:ahLst/>
            <a:cxnLst/>
            <a:rect l="0" t="0" r="0" b="0"/>
            <a:pathLst>
              <a:path w="40" h="1271">
                <a:moveTo>
                  <a:pt x="20" y="0"/>
                </a:moveTo>
                <a:lnTo>
                  <a:pt x="20" y="1271"/>
                </a:lnTo>
              </a:path>
            </a:pathLst>
          </a:custGeom>
          <a:noFill/>
          <a:ln w="25907" cap="flat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35" name="textbox 1335"/>
          <p:cNvSpPr/>
          <p:nvPr/>
        </p:nvSpPr>
        <p:spPr>
          <a:xfrm>
            <a:off x="6249437" y="2337351"/>
            <a:ext cx="1678304" cy="24098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0000"/>
              </a:lnSpc>
            </a:pPr>
            <a:endParaRPr lang="en-US" altLang="en-US" sz="100" dirty="0"/>
          </a:p>
          <a:p>
            <a:pPr marL="96520" algn="l" defTabSz="-635" rtl="0" eaLnBrk="0">
              <a:lnSpc>
                <a:spcPct val="96000"/>
              </a:lnSpc>
            </a:pPr>
            <a:r>
              <a:rPr sz="2400" spc="-20" dirty="0">
                <a:solidFill>
                  <a:srgbClr val="FFFF66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盘左</a:t>
            </a:r>
            <a:endParaRPr lang="en-US" altLang="en-US" sz="2400" dirty="0"/>
          </a:p>
          <a:p>
            <a:pPr algn="l" defTabSz="-635" rtl="0" eaLnBrk="0">
              <a:lnSpc>
                <a:spcPct val="121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1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1000"/>
              </a:lnSpc>
            </a:pPr>
            <a:endParaRPr lang="en-US" altLang="en-US" sz="1000" dirty="0"/>
          </a:p>
          <a:p>
            <a:pPr marL="587375" algn="l" defTabSz="-635" rtl="0" eaLnBrk="0">
              <a:lnSpc>
                <a:spcPct val="76000"/>
              </a:lnSpc>
              <a:spcBef>
                <a:spcPts val="610"/>
              </a:spcBef>
            </a:pP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2000" dirty="0"/>
          </a:p>
          <a:p>
            <a:pPr algn="l" defTabSz="-635" rtl="0" eaLnBrk="0">
              <a:lnSpc>
                <a:spcPct val="123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3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4000"/>
              </a:lnSpc>
            </a:pPr>
            <a:endParaRPr lang="en-US" altLang="en-US" sz="1000" dirty="0"/>
          </a:p>
          <a:p>
            <a:pPr algn="r" defTabSz="-635" rtl="0" eaLnBrk="0">
              <a:lnSpc>
                <a:spcPct val="76000"/>
              </a:lnSpc>
              <a:spcBef>
                <a:spcPts val="600"/>
              </a:spcBef>
            </a:pPr>
            <a:r>
              <a:rPr sz="20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90</a:t>
            </a:r>
            <a:endParaRPr lang="en-US" altLang="en-US" sz="2000" dirty="0"/>
          </a:p>
          <a:p>
            <a:pPr marL="12700" algn="l" defTabSz="-635" rtl="0" eaLnBrk="0">
              <a:lnSpc>
                <a:spcPct val="95000"/>
              </a:lnSpc>
              <a:spcBef>
                <a:spcPts val="70"/>
              </a:spcBef>
            </a:pPr>
            <a:r>
              <a:rPr sz="2000" spc="-20" dirty="0">
                <a:solidFill>
                  <a:srgbClr val="FFFF66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计算公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式</a:t>
            </a:r>
            <a:endParaRPr lang="en-US" altLang="en-US" sz="2000" dirty="0"/>
          </a:p>
        </p:txBody>
      </p:sp>
      <p:sp>
        <p:nvSpPr>
          <p:cNvPr id="1336" name="textbox 1336"/>
          <p:cNvSpPr/>
          <p:nvPr/>
        </p:nvSpPr>
        <p:spPr>
          <a:xfrm>
            <a:off x="333857" y="1082111"/>
            <a:ext cx="2529204" cy="9772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3000"/>
              </a:lnSpc>
            </a:pPr>
            <a:endParaRPr lang="en-US" altLang="en-US" sz="100" dirty="0"/>
          </a:p>
          <a:p>
            <a:pPr marL="873760" algn="l" defTabSz="-635" rtl="0" eaLnBrk="0">
              <a:lnSpc>
                <a:spcPct val="83000"/>
              </a:lnSpc>
            </a:pP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竖</a:t>
            </a:r>
            <a:endParaRPr lang="en-US" altLang="en-US" sz="2000" dirty="0"/>
          </a:p>
          <a:p>
            <a:pPr marL="12700" indent="0" algn="l" defTabSz="-635" rtl="0" eaLnBrk="0">
              <a:lnSpc>
                <a:spcPct val="98000"/>
              </a:lnSpc>
              <a:spcBef>
                <a:spcPts val="35"/>
              </a:spcBef>
            </a:pPr>
            <a:r>
              <a:rPr sz="3600" spc="60" baseline="4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</a:t>
            </a:r>
            <a:r>
              <a:rPr sz="230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600" spc="60" baseline="4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目</a:t>
            </a:r>
            <a:r>
              <a:rPr sz="230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盘</a:t>
            </a:r>
            <a:r>
              <a:rPr sz="200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30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竖盘</a:t>
            </a:r>
            <a:r>
              <a:rPr sz="230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读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数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3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站</a:t>
            </a:r>
            <a:r>
              <a:rPr sz="23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3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标</a:t>
            </a:r>
            <a:r>
              <a:rPr sz="23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000" spc="-10" baseline="7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位</a:t>
            </a:r>
            <a:endParaRPr lang="en-US" altLang="en-US" sz="1950" dirty="0"/>
          </a:p>
        </p:txBody>
      </p:sp>
      <p:sp>
        <p:nvSpPr>
          <p:cNvPr id="1337" name="textbox 1337"/>
          <p:cNvSpPr/>
          <p:nvPr/>
        </p:nvSpPr>
        <p:spPr>
          <a:xfrm>
            <a:off x="598728" y="5949268"/>
            <a:ext cx="3955415" cy="4533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3370"/>
              </a:lnSpc>
            </a:pP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4</a:t>
            </a:r>
            <a:r>
              <a:rPr sz="2700" spc="2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垂直角必须带“</a:t>
            </a:r>
            <a:r>
              <a:rPr sz="2700" spc="10" dirty="0">
                <a:solidFill>
                  <a:srgbClr val="99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2700" spc="0" dirty="0">
                <a:solidFill>
                  <a:srgbClr val="99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 </a:t>
            </a:r>
            <a:r>
              <a:rPr sz="2700" spc="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”</a:t>
            </a:r>
            <a:r>
              <a:rPr sz="2700" spc="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号。</a:t>
            </a:r>
            <a:endParaRPr lang="en-US" altLang="en-US" sz="2700" dirty="0"/>
          </a:p>
        </p:txBody>
      </p:sp>
      <p:pic>
        <p:nvPicPr>
          <p:cNvPr id="1338" name="picture 13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539658" y="6020913"/>
            <a:ext cx="182162" cy="322778"/>
          </a:xfrm>
          <a:prstGeom prst="rect">
            <a:avLst/>
          </a:prstGeom>
        </p:spPr>
      </p:pic>
      <p:sp>
        <p:nvSpPr>
          <p:cNvPr id="1339" name="textbox 1339"/>
          <p:cNvSpPr/>
          <p:nvPr/>
        </p:nvSpPr>
        <p:spPr>
          <a:xfrm>
            <a:off x="373647" y="283785"/>
            <a:ext cx="3217545" cy="5448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6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3600" spc="-10" dirty="0">
                <a:ln w="13072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垂直角观测记</a:t>
            </a:r>
            <a:r>
              <a:rPr sz="3600" spc="0" dirty="0">
                <a:ln w="13072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录</a:t>
            </a:r>
            <a:endParaRPr lang="en-US" altLang="en-US" sz="3600" dirty="0"/>
          </a:p>
        </p:txBody>
      </p:sp>
      <p:sp>
        <p:nvSpPr>
          <p:cNvPr id="1340" name="textbox 1340"/>
          <p:cNvSpPr/>
          <p:nvPr/>
        </p:nvSpPr>
        <p:spPr>
          <a:xfrm>
            <a:off x="6636563" y="4722342"/>
            <a:ext cx="1339850" cy="7251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5000"/>
              </a:lnSpc>
            </a:pPr>
            <a:endParaRPr lang="en-US" altLang="en-US" sz="100" dirty="0"/>
          </a:p>
          <a:p>
            <a:pPr marL="14605" algn="l" defTabSz="-635" rtl="0" eaLnBrk="0">
              <a:lnSpc>
                <a:spcPct val="93000"/>
              </a:lnSpc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左</a:t>
            </a:r>
            <a:r>
              <a:rPr sz="2000" spc="-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</a:t>
            </a:r>
            <a:r>
              <a:rPr sz="20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-</a:t>
            </a:r>
            <a:r>
              <a:rPr sz="2000" spc="-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90</a:t>
            </a:r>
            <a:endParaRPr lang="en-US" altLang="en-US" sz="2000" dirty="0"/>
          </a:p>
          <a:p>
            <a:pPr marL="12700" algn="l" defTabSz="-635" rtl="0" eaLnBrk="0">
              <a:lnSpc>
                <a:spcPct val="91000"/>
              </a:lnSpc>
              <a:spcBef>
                <a:spcPts val="205"/>
              </a:spcBef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右</a:t>
            </a:r>
            <a:r>
              <a:rPr sz="2000" spc="-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=27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-R</a:t>
            </a:r>
            <a:endParaRPr lang="en-US" altLang="en-US" sz="2000" dirty="0"/>
          </a:p>
        </p:txBody>
      </p:sp>
      <p:sp>
        <p:nvSpPr>
          <p:cNvPr id="1341" name="textbox 1341"/>
          <p:cNvSpPr/>
          <p:nvPr/>
        </p:nvSpPr>
        <p:spPr>
          <a:xfrm>
            <a:off x="5040033" y="1275384"/>
            <a:ext cx="1079500" cy="7372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7000"/>
              </a:lnSpc>
            </a:pPr>
            <a:endParaRPr lang="en-US" altLang="en-US" sz="100" dirty="0"/>
          </a:p>
          <a:p>
            <a:pPr marL="12700" indent="3810" algn="l" defTabSz="-635" rtl="0" eaLnBrk="0">
              <a:lnSpc>
                <a:spcPct val="97000"/>
              </a:lnSpc>
            </a:pPr>
            <a:r>
              <a:rPr sz="2400" spc="-2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一</a:t>
            </a:r>
            <a:r>
              <a:rPr sz="2400" spc="-2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2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</a:t>
            </a:r>
            <a:r>
              <a:rPr sz="2400" spc="-2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2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回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2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垂</a:t>
            </a:r>
            <a:r>
              <a:rPr sz="2400" spc="-2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2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直</a:t>
            </a:r>
            <a:r>
              <a:rPr sz="2400" spc="-2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2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角</a:t>
            </a:r>
            <a:endParaRPr lang="en-US" altLang="en-US" sz="2400" dirty="0"/>
          </a:p>
        </p:txBody>
      </p:sp>
      <p:sp>
        <p:nvSpPr>
          <p:cNvPr id="1342" name="textbox 1342"/>
          <p:cNvSpPr/>
          <p:nvPr/>
        </p:nvSpPr>
        <p:spPr>
          <a:xfrm>
            <a:off x="6884339" y="1581963"/>
            <a:ext cx="1000760" cy="3752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2400" spc="1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备</a:t>
            </a:r>
            <a:r>
              <a:rPr sz="2400" spc="1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400" spc="1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注</a:t>
            </a:r>
            <a:endParaRPr lang="en-US" altLang="en-US" sz="2400" dirty="0"/>
          </a:p>
        </p:txBody>
      </p:sp>
      <p:sp>
        <p:nvSpPr>
          <p:cNvPr id="1343" name="textbox 1343"/>
          <p:cNvSpPr/>
          <p:nvPr/>
        </p:nvSpPr>
        <p:spPr>
          <a:xfrm>
            <a:off x="4468164" y="1429969"/>
            <a:ext cx="323850" cy="10267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6000"/>
              </a:lnSpc>
            </a:pP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endParaRPr lang="en-US" altLang="en-US" sz="2400" dirty="0"/>
          </a:p>
          <a:p>
            <a:pPr algn="l" defTabSz="-635" rtl="0" eaLnBrk="0">
              <a:lnSpc>
                <a:spcPct val="143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6000"/>
              </a:lnSpc>
            </a:pPr>
            <a:endParaRPr lang="en-US" altLang="en-US" sz="500" dirty="0"/>
          </a:p>
          <a:p>
            <a:pPr marL="62230" algn="l" defTabSz="-635" rtl="0" eaLnBrk="0">
              <a:lnSpc>
                <a:spcPts val="3325"/>
              </a:lnSpc>
              <a:spcBef>
                <a:spcPts val="5"/>
              </a:spcBef>
            </a:pPr>
            <a:r>
              <a:rPr sz="2100" spc="-1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″</a:t>
            </a:r>
            <a:endParaRPr lang="en-US" altLang="en-US" sz="2100" dirty="0"/>
          </a:p>
        </p:txBody>
      </p:sp>
      <p:sp>
        <p:nvSpPr>
          <p:cNvPr id="1344" name="textbox 1344"/>
          <p:cNvSpPr/>
          <p:nvPr/>
        </p:nvSpPr>
        <p:spPr>
          <a:xfrm>
            <a:off x="3096020" y="2488142"/>
            <a:ext cx="1181735" cy="2584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6000"/>
              </a:lnSpc>
            </a:pP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+22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15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00</a:t>
            </a:r>
            <a:endParaRPr lang="en-US" altLang="en-US" sz="2000" dirty="0"/>
          </a:p>
        </p:txBody>
      </p:sp>
      <p:sp>
        <p:nvSpPr>
          <p:cNvPr id="1345" name="textbox 1345"/>
          <p:cNvSpPr/>
          <p:nvPr/>
        </p:nvSpPr>
        <p:spPr>
          <a:xfrm>
            <a:off x="8689385" y="122092"/>
            <a:ext cx="328295" cy="3778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3335" algn="l" defTabSz="-635" rtl="0" eaLnBrk="0">
              <a:lnSpc>
                <a:spcPct val="95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垂直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角</a:t>
            </a:r>
            <a:endParaRPr lang="en-US" altLang="en-US" sz="800" dirty="0"/>
          </a:p>
          <a:p>
            <a:pPr marL="12700" algn="l" defTabSz="-635" rtl="0" eaLnBrk="0">
              <a:lnSpc>
                <a:spcPct val="93000"/>
              </a:lnSpc>
              <a:spcBef>
                <a:spcPts val="45"/>
              </a:spcBef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观测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记</a:t>
            </a:r>
            <a:endParaRPr lang="en-US" altLang="en-US" sz="800" dirty="0"/>
          </a:p>
          <a:p>
            <a:pPr marL="114935" algn="l" defTabSz="-635" rtl="0" eaLnBrk="0">
              <a:lnSpc>
                <a:spcPct val="96000"/>
              </a:lnSpc>
              <a:spcBef>
                <a:spcPts val="5"/>
              </a:spcBef>
            </a:pP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录</a:t>
            </a:r>
            <a:endParaRPr lang="en-US" altLang="en-US" sz="800" dirty="0"/>
          </a:p>
        </p:txBody>
      </p:sp>
      <p:sp>
        <p:nvSpPr>
          <p:cNvPr id="1346" name="textbox 1346"/>
          <p:cNvSpPr/>
          <p:nvPr/>
        </p:nvSpPr>
        <p:spPr>
          <a:xfrm>
            <a:off x="1216253" y="2961817"/>
            <a:ext cx="316229" cy="3822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7000"/>
              </a:lnSpc>
            </a:pPr>
            <a:r>
              <a:rPr sz="2400" spc="-1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右</a:t>
            </a:r>
            <a:endParaRPr lang="en-US" altLang="en-US" sz="2400" dirty="0"/>
          </a:p>
        </p:txBody>
      </p:sp>
      <p:sp>
        <p:nvSpPr>
          <p:cNvPr id="1347" name="textbox 1347"/>
          <p:cNvSpPr/>
          <p:nvPr/>
        </p:nvSpPr>
        <p:spPr>
          <a:xfrm>
            <a:off x="1216253" y="2402890"/>
            <a:ext cx="316229" cy="3905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100000"/>
              </a:lnSpc>
            </a:pPr>
            <a:r>
              <a:rPr sz="2400" spc="-1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左</a:t>
            </a:r>
            <a:endParaRPr lang="en-US" altLang="en-US" sz="2400" dirty="0"/>
          </a:p>
        </p:txBody>
      </p:sp>
      <p:sp>
        <p:nvSpPr>
          <p:cNvPr id="1348" name="path"/>
          <p:cNvSpPr/>
          <p:nvPr/>
        </p:nvSpPr>
        <p:spPr>
          <a:xfrm>
            <a:off x="6574535" y="3188208"/>
            <a:ext cx="160020" cy="519683"/>
          </a:xfrm>
          <a:custGeom>
            <a:avLst/>
            <a:gdLst/>
            <a:ahLst/>
            <a:cxnLst/>
            <a:rect l="0" t="0" r="0" b="0"/>
            <a:pathLst>
              <a:path w="252" h="818">
                <a:moveTo>
                  <a:pt x="0" y="9"/>
                </a:moveTo>
                <a:lnTo>
                  <a:pt x="252" y="9"/>
                </a:lnTo>
                <a:moveTo>
                  <a:pt x="0" y="808"/>
                </a:moveTo>
                <a:lnTo>
                  <a:pt x="252" y="808"/>
                </a:lnTo>
              </a:path>
            </a:pathLst>
          </a:custGeom>
          <a:noFill/>
          <a:ln w="12192" cap="flat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1349" name="table 1349"/>
          <p:cNvGraphicFramePr>
            <a:graphicFrameLocks noGrp="1"/>
          </p:cNvGraphicFramePr>
          <p:nvPr/>
        </p:nvGraphicFramePr>
        <p:xfrm>
          <a:off x="8804148" y="3291840"/>
          <a:ext cx="255905" cy="297179"/>
        </p:xfrm>
        <a:graphic>
          <a:graphicData uri="http://schemas.openxmlformats.org/drawingml/2006/table">
            <a:tbl>
              <a:tblPr/>
              <a:tblGrid>
                <a:gridCol w="255905"/>
              </a:tblGrid>
              <a:tr h="284479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50" name="textbox 1350"/>
          <p:cNvSpPr/>
          <p:nvPr/>
        </p:nvSpPr>
        <p:spPr>
          <a:xfrm>
            <a:off x="7556897" y="2582884"/>
            <a:ext cx="403859" cy="2590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6000"/>
              </a:lnSpc>
            </a:pPr>
            <a:r>
              <a:rPr sz="2000" spc="-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27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2000" dirty="0"/>
          </a:p>
        </p:txBody>
      </p:sp>
      <p:sp>
        <p:nvSpPr>
          <p:cNvPr id="1351" name="textbox 1351"/>
          <p:cNvSpPr/>
          <p:nvPr/>
        </p:nvSpPr>
        <p:spPr>
          <a:xfrm>
            <a:off x="8548175" y="3304577"/>
            <a:ext cx="379095" cy="2584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6000"/>
              </a:lnSpc>
            </a:pPr>
            <a:r>
              <a:rPr sz="2000" spc="-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180</a:t>
            </a:r>
            <a:endParaRPr lang="en-US" altLang="en-US" sz="2000" dirty="0"/>
          </a:p>
        </p:txBody>
      </p:sp>
      <p:sp>
        <p:nvSpPr>
          <p:cNvPr id="1352" name="path"/>
          <p:cNvSpPr/>
          <p:nvPr/>
        </p:nvSpPr>
        <p:spPr>
          <a:xfrm>
            <a:off x="7790688" y="2449067"/>
            <a:ext cx="12191" cy="2029967"/>
          </a:xfrm>
          <a:custGeom>
            <a:avLst/>
            <a:gdLst/>
            <a:ahLst/>
            <a:cxnLst/>
            <a:rect l="0" t="0" r="0" b="0"/>
            <a:pathLst>
              <a:path w="19" h="3196">
                <a:moveTo>
                  <a:pt x="9" y="0"/>
                </a:moveTo>
                <a:lnTo>
                  <a:pt x="9" y="3196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53" name="path"/>
          <p:cNvSpPr/>
          <p:nvPr/>
        </p:nvSpPr>
        <p:spPr>
          <a:xfrm>
            <a:off x="8804148" y="3291840"/>
            <a:ext cx="17016" cy="297180"/>
          </a:xfrm>
          <a:custGeom>
            <a:avLst/>
            <a:gdLst/>
            <a:ahLst/>
            <a:cxnLst/>
            <a:rect l="0" t="0" r="0" b="0"/>
            <a:pathLst>
              <a:path w="26" h="468">
                <a:moveTo>
                  <a:pt x="17" y="458"/>
                </a:moveTo>
                <a:lnTo>
                  <a:pt x="9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354" name="picture 13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6292595" y="3450335"/>
            <a:ext cx="2851404" cy="12192"/>
          </a:xfrm>
          <a:prstGeom prst="rect">
            <a:avLst/>
          </a:prstGeom>
        </p:spPr>
      </p:pic>
      <p:sp>
        <p:nvSpPr>
          <p:cNvPr id="1355" name="path"/>
          <p:cNvSpPr/>
          <p:nvPr/>
        </p:nvSpPr>
        <p:spPr>
          <a:xfrm>
            <a:off x="8923401" y="3296539"/>
            <a:ext cx="112268" cy="292481"/>
          </a:xfrm>
          <a:custGeom>
            <a:avLst/>
            <a:gdLst/>
            <a:ahLst/>
            <a:cxnLst/>
            <a:rect l="0" t="0" r="0" b="0"/>
            <a:pathLst>
              <a:path w="176" h="460">
                <a:moveTo>
                  <a:pt x="9" y="9"/>
                </a:moveTo>
                <a:lnTo>
                  <a:pt x="9" y="99"/>
                </a:lnTo>
                <a:moveTo>
                  <a:pt x="167" y="346"/>
                </a:moveTo>
                <a:lnTo>
                  <a:pt x="24" y="346"/>
                </a:lnTo>
                <a:lnTo>
                  <a:pt x="24" y="451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56" name="textbox 1356"/>
          <p:cNvSpPr/>
          <p:nvPr/>
        </p:nvSpPr>
        <p:spPr>
          <a:xfrm>
            <a:off x="278993" y="3792118"/>
            <a:ext cx="119379" cy="3003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5000"/>
              </a:lnSpc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358" name="picture 13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452" name="group 452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1359" name="picture 13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sp>
          <p:nvSpPr>
            <p:cNvPr id="1360" name="textbox 1360"/>
            <p:cNvSpPr/>
            <p:nvPr/>
          </p:nvSpPr>
          <p:spPr>
            <a:xfrm>
              <a:off x="-12700" y="-12700"/>
              <a:ext cx="9166225" cy="290639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47000"/>
                </a:lnSpc>
              </a:pPr>
              <a:endParaRPr lang="en-US" altLang="en-US" sz="1000" dirty="0"/>
            </a:p>
            <a:p>
              <a:pPr algn="r" defTabSz="-635" rtl="0" eaLnBrk="0">
                <a:lnSpc>
                  <a:spcPct val="92000"/>
                </a:lnSpc>
              </a:pP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经</a:t>
              </a: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纬仪的检验与校</a:t>
              </a:r>
              <a:endParaRPr lang="en-US" altLang="en-US" sz="800" dirty="0"/>
            </a:p>
            <a:p>
              <a:pPr marL="525145" algn="l" defTabSz="-635" rtl="0" eaLnBrk="0">
                <a:lnSpc>
                  <a:spcPct val="91000"/>
                </a:lnSpc>
                <a:spcBef>
                  <a:spcPts val="50"/>
                </a:spcBef>
              </a:pPr>
              <a:r>
                <a:rPr sz="5400" spc="-90" dirty="0">
                  <a:solidFill>
                    <a:srgbClr val="99FF6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经纬仪的检验与校</a:t>
              </a:r>
              <a:r>
                <a:rPr sz="5400" spc="-30" dirty="0">
                  <a:solidFill>
                    <a:srgbClr val="99FF6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正</a:t>
              </a:r>
              <a:r>
                <a:rPr sz="5400" spc="0" dirty="0">
                  <a:solidFill>
                    <a:srgbClr val="99FF6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      </a:t>
              </a:r>
              <a:endParaRPr lang="en-US" altLang="en-US" sz="5400" dirty="0"/>
            </a:p>
            <a:p>
              <a:pPr algn="l" defTabSz="-635" rtl="0" eaLnBrk="0">
                <a:lnSpc>
                  <a:spcPct val="102000"/>
                </a:lnSpc>
              </a:pPr>
              <a:endParaRPr lang="en-US" altLang="en-US" sz="1800" dirty="0"/>
            </a:p>
            <a:p>
              <a:pPr marL="2407920" indent="-1303020" algn="l" defTabSz="-635" rtl="0" eaLnBrk="0">
                <a:lnSpc>
                  <a:spcPct val="105000"/>
                </a:lnSpc>
                <a:spcBef>
                  <a:spcPts val="5"/>
                </a:spcBef>
              </a:pPr>
              <a:r>
                <a:rPr sz="3600" spc="-50" dirty="0">
                  <a:ln w="13072" cap="flat" cmpd="sng">
                    <a:solidFill>
                      <a:srgbClr val="66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FF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目的：使经纬仪各轴线间保持</a:t>
              </a:r>
              <a:r>
                <a:rPr sz="3600" spc="0" dirty="0">
                  <a:ln w="13072" cap="flat" cmpd="sng">
                    <a:solidFill>
                      <a:srgbClr val="66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FF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正确的</a:t>
              </a:r>
              <a:r>
                <a:rPr sz="3600" spc="0" dirty="0">
                  <a:solidFill>
                    <a:srgbClr val="66FFFF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   </a:t>
              </a:r>
              <a:r>
                <a:rPr sz="3600" spc="-40" dirty="0">
                  <a:ln w="13063" cap="flat" cmpd="sng">
                    <a:solidFill>
                      <a:srgbClr val="66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FF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几何关</a:t>
              </a:r>
              <a:r>
                <a:rPr sz="3600" spc="-20" dirty="0">
                  <a:ln w="13063" cap="flat" cmpd="sng">
                    <a:solidFill>
                      <a:srgbClr val="66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FF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系</a:t>
              </a:r>
              <a:endParaRPr lang="en-US" altLang="en-US" sz="3600" dirty="0"/>
            </a:p>
          </p:txBody>
        </p:sp>
        <p:sp>
          <p:nvSpPr>
            <p:cNvPr id="1361" name="textbox 1361"/>
            <p:cNvSpPr/>
            <p:nvPr/>
          </p:nvSpPr>
          <p:spPr>
            <a:xfrm>
              <a:off x="8560617" y="311704"/>
              <a:ext cx="121920" cy="1492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3000"/>
                </a:lnSpc>
              </a:pPr>
              <a:endParaRPr lang="en-US" altLang="en-US" sz="100" dirty="0"/>
            </a:p>
            <a:p>
              <a:pPr marL="12700" algn="l" defTabSz="-635" rtl="0" eaLnBrk="0">
                <a:lnSpc>
                  <a:spcPts val="970"/>
                </a:lnSpc>
              </a:pP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正</a:t>
              </a:r>
              <a:endParaRPr lang="en-US" altLang="en-US" sz="800" dirty="0"/>
            </a:p>
          </p:txBody>
        </p:sp>
        <p:sp>
          <p:nvSpPr>
            <p:cNvPr id="1362" name="textbox 1362"/>
            <p:cNvSpPr/>
            <p:nvPr/>
          </p:nvSpPr>
          <p:spPr>
            <a:xfrm>
              <a:off x="8560617" y="311704"/>
              <a:ext cx="121920" cy="1492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3000"/>
                </a:lnSpc>
              </a:pPr>
              <a:endParaRPr lang="en-US" altLang="en-US" sz="100" dirty="0"/>
            </a:p>
            <a:p>
              <a:pPr marL="12700" algn="l" defTabSz="-635" rtl="0" eaLnBrk="0">
                <a:lnSpc>
                  <a:spcPts val="970"/>
                </a:lnSpc>
              </a:pP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正</a:t>
              </a:r>
              <a:endParaRPr lang="en-US" altLang="en-US" sz="800" dirty="0"/>
            </a:p>
          </p:txBody>
        </p:sp>
      </p:grpSp>
      <p:sp>
        <p:nvSpPr>
          <p:cNvPr id="1363" name="textbox 1363"/>
          <p:cNvSpPr/>
          <p:nvPr/>
        </p:nvSpPr>
        <p:spPr>
          <a:xfrm>
            <a:off x="1279804" y="3265246"/>
            <a:ext cx="6520180" cy="5441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6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3600" spc="-2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sz="3600" spc="-20" dirty="0">
                <a:ln w="1306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经纬仪的轴线及</a:t>
            </a:r>
            <a:r>
              <a:rPr sz="3600" spc="-10" dirty="0">
                <a:ln w="1306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其</a:t>
            </a:r>
            <a:r>
              <a:rPr sz="3600" spc="0" dirty="0">
                <a:ln w="1306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应满足的条件</a:t>
            </a:r>
            <a:endParaRPr lang="en-US" altLang="en-US" sz="36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365" name="picture 13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9140825" cy="6850315"/>
          </a:xfrm>
          <a:prstGeom prst="rect">
            <a:avLst/>
          </a:prstGeom>
        </p:spPr>
      </p:pic>
      <p:sp>
        <p:nvSpPr>
          <p:cNvPr id="1366" name="path"/>
          <p:cNvSpPr/>
          <p:nvPr/>
        </p:nvSpPr>
        <p:spPr>
          <a:xfrm>
            <a:off x="6371844" y="3355847"/>
            <a:ext cx="539496" cy="12192"/>
          </a:xfrm>
          <a:custGeom>
            <a:avLst/>
            <a:gdLst/>
            <a:ahLst/>
            <a:cxnLst/>
            <a:rect l="0" t="0" r="0" b="0"/>
            <a:pathLst>
              <a:path w="849" h="19">
                <a:moveTo>
                  <a:pt x="0" y="9"/>
                </a:moveTo>
                <a:lnTo>
                  <a:pt x="849" y="9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454" name="group 454"/>
          <p:cNvGrpSpPr/>
          <p:nvPr/>
        </p:nvGrpSpPr>
        <p:grpSpPr>
          <a:xfrm rot="21600000">
            <a:off x="5317235" y="5009388"/>
            <a:ext cx="2676144" cy="684276"/>
            <a:chOff x="0" y="0"/>
            <a:chExt cx="2676144" cy="684276"/>
          </a:xfrm>
        </p:grpSpPr>
        <p:sp>
          <p:nvSpPr>
            <p:cNvPr id="1367" name="path"/>
            <p:cNvSpPr/>
            <p:nvPr/>
          </p:nvSpPr>
          <p:spPr>
            <a:xfrm>
              <a:off x="0" y="0"/>
              <a:ext cx="2676144" cy="434339"/>
            </a:xfrm>
            <a:custGeom>
              <a:avLst/>
              <a:gdLst/>
              <a:ahLst/>
              <a:cxnLst/>
              <a:rect l="0" t="0" r="0" b="0"/>
              <a:pathLst>
                <a:path w="4214" h="683">
                  <a:moveTo>
                    <a:pt x="1272" y="446"/>
                  </a:moveTo>
                  <a:lnTo>
                    <a:pt x="2925" y="446"/>
                  </a:lnTo>
                  <a:moveTo>
                    <a:pt x="9" y="9"/>
                  </a:moveTo>
                  <a:lnTo>
                    <a:pt x="981" y="9"/>
                  </a:lnTo>
                  <a:moveTo>
                    <a:pt x="9" y="4"/>
                  </a:moveTo>
                  <a:lnTo>
                    <a:pt x="9" y="484"/>
                  </a:lnTo>
                  <a:moveTo>
                    <a:pt x="4204" y="9"/>
                  </a:moveTo>
                  <a:lnTo>
                    <a:pt x="4204" y="494"/>
                  </a:lnTo>
                  <a:moveTo>
                    <a:pt x="9" y="494"/>
                  </a:moveTo>
                  <a:lnTo>
                    <a:pt x="957" y="494"/>
                  </a:lnTo>
                  <a:moveTo>
                    <a:pt x="3228" y="494"/>
                  </a:moveTo>
                  <a:lnTo>
                    <a:pt x="4190" y="494"/>
                  </a:lnTo>
                  <a:moveTo>
                    <a:pt x="957" y="494"/>
                  </a:moveTo>
                  <a:lnTo>
                    <a:pt x="957" y="674"/>
                  </a:lnTo>
                  <a:moveTo>
                    <a:pt x="3228" y="499"/>
                  </a:moveTo>
                  <a:lnTo>
                    <a:pt x="3228" y="674"/>
                  </a:lnTo>
                  <a:moveTo>
                    <a:pt x="964" y="674"/>
                  </a:moveTo>
                  <a:lnTo>
                    <a:pt x="3228" y="674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68" name="path"/>
            <p:cNvSpPr/>
            <p:nvPr/>
          </p:nvSpPr>
          <p:spPr>
            <a:xfrm>
              <a:off x="245363" y="28955"/>
              <a:ext cx="173736" cy="567143"/>
            </a:xfrm>
            <a:custGeom>
              <a:avLst/>
              <a:gdLst/>
              <a:ahLst/>
              <a:cxnLst/>
              <a:rect l="0" t="0" r="0" b="0"/>
              <a:pathLst>
                <a:path w="273" h="893">
                  <a:moveTo>
                    <a:pt x="9" y="9"/>
                  </a:moveTo>
                  <a:lnTo>
                    <a:pt x="264" y="9"/>
                  </a:lnTo>
                  <a:lnTo>
                    <a:pt x="264" y="883"/>
                  </a:lnTo>
                  <a:moveTo>
                    <a:pt x="9" y="883"/>
                  </a:moveTo>
                  <a:lnTo>
                    <a:pt x="9" y="9"/>
                  </a:lnTo>
                </a:path>
              </a:pathLst>
            </a:custGeom>
            <a:noFill/>
            <a:ln w="12192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69" name="path"/>
            <p:cNvSpPr/>
            <p:nvPr/>
          </p:nvSpPr>
          <p:spPr>
            <a:xfrm>
              <a:off x="108203" y="473963"/>
              <a:ext cx="435864" cy="208788"/>
            </a:xfrm>
            <a:custGeom>
              <a:avLst/>
              <a:gdLst/>
              <a:ahLst/>
              <a:cxnLst/>
              <a:rect l="0" t="0" r="0" b="0"/>
              <a:pathLst>
                <a:path w="686" h="328">
                  <a:moveTo>
                    <a:pt x="9" y="319"/>
                  </a:moveTo>
                  <a:lnTo>
                    <a:pt x="676" y="319"/>
                  </a:lnTo>
                  <a:lnTo>
                    <a:pt x="676" y="9"/>
                  </a:lnTo>
                  <a:lnTo>
                    <a:pt x="9" y="9"/>
                  </a:lnTo>
                  <a:lnTo>
                    <a:pt x="9" y="319"/>
                  </a:lnTo>
                  <a:close/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70" name="path"/>
            <p:cNvSpPr/>
            <p:nvPr/>
          </p:nvSpPr>
          <p:spPr>
            <a:xfrm>
              <a:off x="251459" y="126491"/>
              <a:ext cx="155448" cy="12191"/>
            </a:xfrm>
            <a:custGeom>
              <a:avLst/>
              <a:gdLst/>
              <a:ahLst/>
              <a:cxnLst/>
              <a:rect l="0" t="0" r="0" b="0"/>
              <a:pathLst>
                <a:path w="244" h="19">
                  <a:moveTo>
                    <a:pt x="0" y="9"/>
                  </a:moveTo>
                  <a:lnTo>
                    <a:pt x="244" y="9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71" name="path"/>
            <p:cNvSpPr/>
            <p:nvPr/>
          </p:nvSpPr>
          <p:spPr>
            <a:xfrm>
              <a:off x="2267712" y="28955"/>
              <a:ext cx="176655" cy="567143"/>
            </a:xfrm>
            <a:custGeom>
              <a:avLst/>
              <a:gdLst/>
              <a:ahLst/>
              <a:cxnLst/>
              <a:rect l="0" t="0" r="0" b="0"/>
              <a:pathLst>
                <a:path w="278" h="893">
                  <a:moveTo>
                    <a:pt x="9" y="9"/>
                  </a:moveTo>
                  <a:lnTo>
                    <a:pt x="268" y="9"/>
                  </a:lnTo>
                  <a:lnTo>
                    <a:pt x="268" y="883"/>
                  </a:lnTo>
                  <a:moveTo>
                    <a:pt x="9" y="883"/>
                  </a:moveTo>
                  <a:lnTo>
                    <a:pt x="9" y="9"/>
                  </a:lnTo>
                </a:path>
              </a:pathLst>
            </a:custGeom>
            <a:noFill/>
            <a:ln w="12192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72" name="path"/>
            <p:cNvSpPr/>
            <p:nvPr/>
          </p:nvSpPr>
          <p:spPr>
            <a:xfrm>
              <a:off x="2130552" y="477011"/>
              <a:ext cx="435863" cy="207264"/>
            </a:xfrm>
            <a:custGeom>
              <a:avLst/>
              <a:gdLst/>
              <a:ahLst/>
              <a:cxnLst/>
              <a:rect l="0" t="0" r="0" b="0"/>
              <a:pathLst>
                <a:path w="686" h="326">
                  <a:moveTo>
                    <a:pt x="9" y="316"/>
                  </a:moveTo>
                  <a:lnTo>
                    <a:pt x="676" y="316"/>
                  </a:lnTo>
                  <a:lnTo>
                    <a:pt x="676" y="9"/>
                  </a:lnTo>
                  <a:lnTo>
                    <a:pt x="9" y="9"/>
                  </a:lnTo>
                  <a:lnTo>
                    <a:pt x="9" y="316"/>
                  </a:lnTo>
                  <a:close/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73" name="path"/>
            <p:cNvSpPr/>
            <p:nvPr/>
          </p:nvSpPr>
          <p:spPr>
            <a:xfrm>
              <a:off x="839723" y="126491"/>
              <a:ext cx="1589532" cy="132588"/>
            </a:xfrm>
            <a:custGeom>
              <a:avLst/>
              <a:gdLst/>
              <a:ahLst/>
              <a:cxnLst/>
              <a:rect l="0" t="0" r="0" b="0"/>
              <a:pathLst>
                <a:path w="2503" h="208">
                  <a:moveTo>
                    <a:pt x="2258" y="9"/>
                  </a:moveTo>
                  <a:lnTo>
                    <a:pt x="2503" y="9"/>
                  </a:lnTo>
                  <a:moveTo>
                    <a:pt x="0" y="196"/>
                  </a:moveTo>
                  <a:lnTo>
                    <a:pt x="338" y="196"/>
                  </a:lnTo>
                  <a:moveTo>
                    <a:pt x="391" y="196"/>
                  </a:moveTo>
                  <a:lnTo>
                    <a:pt x="1161" y="196"/>
                  </a:lnTo>
                  <a:moveTo>
                    <a:pt x="1219" y="199"/>
                  </a:moveTo>
                  <a:lnTo>
                    <a:pt x="1555" y="199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74" name="path"/>
            <p:cNvSpPr/>
            <p:nvPr/>
          </p:nvSpPr>
          <p:spPr>
            <a:xfrm>
              <a:off x="1156716" y="283463"/>
              <a:ext cx="352043" cy="149351"/>
            </a:xfrm>
            <a:custGeom>
              <a:avLst/>
              <a:gdLst/>
              <a:ahLst/>
              <a:cxnLst/>
              <a:rect l="0" t="0" r="0" b="0"/>
              <a:pathLst>
                <a:path w="554" h="235">
                  <a:moveTo>
                    <a:pt x="9" y="0"/>
                  </a:moveTo>
                  <a:lnTo>
                    <a:pt x="9" y="235"/>
                  </a:lnTo>
                  <a:moveTo>
                    <a:pt x="544" y="11"/>
                  </a:moveTo>
                  <a:lnTo>
                    <a:pt x="544" y="227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dash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375" name="path"/>
          <p:cNvSpPr/>
          <p:nvPr/>
        </p:nvSpPr>
        <p:spPr>
          <a:xfrm>
            <a:off x="5940552" y="4524756"/>
            <a:ext cx="184403" cy="12191"/>
          </a:xfrm>
          <a:custGeom>
            <a:avLst/>
            <a:gdLst/>
            <a:ahLst/>
            <a:cxnLst/>
            <a:rect l="0" t="0" r="0" b="0"/>
            <a:pathLst>
              <a:path w="290" h="19">
                <a:moveTo>
                  <a:pt x="0" y="9"/>
                </a:moveTo>
                <a:lnTo>
                  <a:pt x="290" y="9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76" name="path"/>
          <p:cNvSpPr/>
          <p:nvPr/>
        </p:nvSpPr>
        <p:spPr>
          <a:xfrm>
            <a:off x="5934455" y="4485132"/>
            <a:ext cx="222503" cy="12191"/>
          </a:xfrm>
          <a:custGeom>
            <a:avLst/>
            <a:gdLst/>
            <a:ahLst/>
            <a:cxnLst/>
            <a:rect l="0" t="0" r="0" b="0"/>
            <a:pathLst>
              <a:path w="350" h="19">
                <a:moveTo>
                  <a:pt x="350" y="9"/>
                </a:moveTo>
                <a:lnTo>
                  <a:pt x="0" y="9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77" name="rect"/>
          <p:cNvSpPr/>
          <p:nvPr/>
        </p:nvSpPr>
        <p:spPr>
          <a:xfrm>
            <a:off x="5486399" y="2244851"/>
            <a:ext cx="12192" cy="1705356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78" name="rect"/>
          <p:cNvSpPr/>
          <p:nvPr/>
        </p:nvSpPr>
        <p:spPr>
          <a:xfrm>
            <a:off x="5492495" y="2238755"/>
            <a:ext cx="306324" cy="12192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79" name="path"/>
          <p:cNvSpPr/>
          <p:nvPr/>
        </p:nvSpPr>
        <p:spPr>
          <a:xfrm>
            <a:off x="5794247" y="2244851"/>
            <a:ext cx="12192" cy="1690116"/>
          </a:xfrm>
          <a:custGeom>
            <a:avLst/>
            <a:gdLst/>
            <a:ahLst/>
            <a:cxnLst/>
            <a:rect l="0" t="0" r="0" b="0"/>
            <a:pathLst>
              <a:path w="19" h="2661">
                <a:moveTo>
                  <a:pt x="9" y="0"/>
                </a:moveTo>
                <a:lnTo>
                  <a:pt x="9" y="2661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456" name="group 456"/>
          <p:cNvGrpSpPr/>
          <p:nvPr/>
        </p:nvGrpSpPr>
        <p:grpSpPr>
          <a:xfrm rot="21600000">
            <a:off x="5800344" y="3944111"/>
            <a:ext cx="1714500" cy="35051"/>
            <a:chOff x="0" y="0"/>
            <a:chExt cx="1714500" cy="35051"/>
          </a:xfrm>
        </p:grpSpPr>
        <p:sp>
          <p:nvSpPr>
            <p:cNvPr id="1380" name="path"/>
            <p:cNvSpPr/>
            <p:nvPr/>
          </p:nvSpPr>
          <p:spPr>
            <a:xfrm>
              <a:off x="0" y="0"/>
              <a:ext cx="1714500" cy="12191"/>
            </a:xfrm>
            <a:custGeom>
              <a:avLst/>
              <a:gdLst/>
              <a:ahLst/>
              <a:cxnLst/>
              <a:rect l="0" t="0" r="0" b="0"/>
              <a:pathLst>
                <a:path w="2700" h="19">
                  <a:moveTo>
                    <a:pt x="0" y="9"/>
                  </a:moveTo>
                  <a:lnTo>
                    <a:pt x="2700" y="9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81" name="path"/>
            <p:cNvSpPr/>
            <p:nvPr/>
          </p:nvSpPr>
          <p:spPr>
            <a:xfrm>
              <a:off x="344423" y="22859"/>
              <a:ext cx="1020953" cy="12191"/>
            </a:xfrm>
            <a:custGeom>
              <a:avLst/>
              <a:gdLst/>
              <a:ahLst/>
              <a:cxnLst/>
              <a:rect l="0" t="0" r="0" b="0"/>
              <a:pathLst>
                <a:path w="1607" h="19">
                  <a:moveTo>
                    <a:pt x="1598" y="9"/>
                  </a:moveTo>
                  <a:lnTo>
                    <a:pt x="9" y="9"/>
                  </a:lnTo>
                </a:path>
              </a:pathLst>
            </a:custGeom>
            <a:noFill/>
            <a:ln w="12192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382" name="rect"/>
          <p:cNvSpPr/>
          <p:nvPr/>
        </p:nvSpPr>
        <p:spPr>
          <a:xfrm>
            <a:off x="7508748" y="2244851"/>
            <a:ext cx="12191" cy="1705356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83" name="rect"/>
          <p:cNvSpPr/>
          <p:nvPr/>
        </p:nvSpPr>
        <p:spPr>
          <a:xfrm>
            <a:off x="7514844" y="2238755"/>
            <a:ext cx="307847" cy="12192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84" name="rect"/>
          <p:cNvSpPr/>
          <p:nvPr/>
        </p:nvSpPr>
        <p:spPr>
          <a:xfrm>
            <a:off x="7816596" y="2244851"/>
            <a:ext cx="12191" cy="1690116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85" name="textbox 1385"/>
          <p:cNvSpPr/>
          <p:nvPr/>
        </p:nvSpPr>
        <p:spPr>
          <a:xfrm>
            <a:off x="4785566" y="3193683"/>
            <a:ext cx="4049395" cy="22377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060450" algn="l" defTabSz="-635" rtl="0" eaLnBrk="0">
              <a:lnSpc>
                <a:spcPts val="1205"/>
              </a:lnSpc>
              <a:tabLst>
                <a:tab pos="1168400" algn="l"/>
              </a:tabLst>
            </a:pPr>
            <a:r>
              <a:rPr sz="1000" u="sng" spc="0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	</a:t>
            </a:r>
            <a:endParaRPr lang="en-US" altLang="en-US" sz="1000" dirty="0"/>
          </a:p>
          <a:p>
            <a:pPr marL="3734435" indent="-2148205" algn="l" defTabSz="-635" rtl="0" eaLnBrk="0">
              <a:lnSpc>
                <a:spcPct val="59000"/>
              </a:lnSpc>
              <a:spcBef>
                <a:spcPts val="955"/>
              </a:spcBef>
              <a:tabLst>
                <a:tab pos="1625600" algn="l"/>
                <a:tab pos="3816350" algn="l"/>
              </a:tabLst>
            </a:pPr>
            <a:r>
              <a:rPr sz="27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2700" spc="13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2700" spc="9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</a:t>
            </a:r>
            <a:r>
              <a:rPr sz="27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</a:t>
            </a:r>
            <a:r>
              <a:rPr sz="27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2700" b="1" spc="-8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</a:t>
            </a:r>
            <a:endParaRPr lang="en-US" altLang="en-US" sz="2700" dirty="0"/>
          </a:p>
          <a:p>
            <a:pPr algn="l" defTabSz="-635" rtl="0" eaLnBrk="0">
              <a:lnSpc>
                <a:spcPct val="18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900" dirty="0"/>
          </a:p>
          <a:p>
            <a:pPr marL="2836545" algn="l" defTabSz="-635" rtl="0" eaLnBrk="0">
              <a:lnSpc>
                <a:spcPct val="86000"/>
              </a:lnSpc>
              <a:spcBef>
                <a:spcPts val="0"/>
              </a:spcBef>
              <a:tabLst>
                <a:tab pos="2952750" algn="l"/>
              </a:tabLst>
            </a:pPr>
            <a:r>
              <a:rPr sz="2700" u="sng" strike="sngStrike" spc="0" dirty="0">
                <a:solidFill>
                  <a:srgbClr val="FFFF66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</a:rPr>
              <a:t>	</a:t>
            </a:r>
            <a:r>
              <a:rPr sz="2700" u="sng" spc="240" dirty="0">
                <a:solidFill>
                  <a:srgbClr val="FFFF66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b="1" u="sng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</a:t>
            </a:r>
            <a:r>
              <a:rPr sz="2700" spc="24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600" spc="23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′</a:t>
            </a:r>
            <a:endParaRPr lang="en-US" altLang="en-US" sz="3600" dirty="0"/>
          </a:p>
        </p:txBody>
      </p:sp>
      <p:grpSp>
        <p:nvGrpSpPr>
          <p:cNvPr id="458" name="group 458"/>
          <p:cNvGrpSpPr/>
          <p:nvPr/>
        </p:nvGrpSpPr>
        <p:grpSpPr>
          <a:xfrm rot="21600000">
            <a:off x="5934455" y="4184904"/>
            <a:ext cx="1687448" cy="1110995"/>
            <a:chOff x="0" y="0"/>
            <a:chExt cx="1687448" cy="1110995"/>
          </a:xfrm>
        </p:grpSpPr>
        <p:sp>
          <p:nvSpPr>
            <p:cNvPr id="1386" name="path"/>
            <p:cNvSpPr/>
            <p:nvPr/>
          </p:nvSpPr>
          <p:spPr>
            <a:xfrm>
              <a:off x="1643507" y="618870"/>
              <a:ext cx="43941" cy="42291"/>
            </a:xfrm>
            <a:custGeom>
              <a:avLst/>
              <a:gdLst/>
              <a:ahLst/>
              <a:cxnLst/>
              <a:rect l="0" t="0" r="0" b="0"/>
              <a:pathLst>
                <a:path w="69" h="66">
                  <a:moveTo>
                    <a:pt x="9" y="57"/>
                  </a:moveTo>
                  <a:lnTo>
                    <a:pt x="24" y="39"/>
                  </a:lnTo>
                  <a:lnTo>
                    <a:pt x="39" y="24"/>
                  </a:lnTo>
                  <a:lnTo>
                    <a:pt x="59" y="9"/>
                  </a:lnTo>
                </a:path>
              </a:pathLst>
            </a:custGeom>
            <a:noFill/>
            <a:ln w="12192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87" name="path"/>
            <p:cNvSpPr/>
            <p:nvPr/>
          </p:nvSpPr>
          <p:spPr>
            <a:xfrm>
              <a:off x="0" y="0"/>
              <a:ext cx="1432559" cy="1110995"/>
            </a:xfrm>
            <a:custGeom>
              <a:avLst/>
              <a:gdLst/>
              <a:ahLst/>
              <a:cxnLst/>
              <a:rect l="0" t="0" r="0" b="0"/>
              <a:pathLst>
                <a:path w="2255" h="1749">
                  <a:moveTo>
                    <a:pt x="739" y="0"/>
                  </a:moveTo>
                  <a:lnTo>
                    <a:pt x="739" y="1687"/>
                  </a:lnTo>
                  <a:moveTo>
                    <a:pt x="1516" y="0"/>
                  </a:moveTo>
                  <a:lnTo>
                    <a:pt x="1516" y="1687"/>
                  </a:lnTo>
                  <a:moveTo>
                    <a:pt x="350" y="487"/>
                  </a:moveTo>
                  <a:lnTo>
                    <a:pt x="350" y="1687"/>
                  </a:lnTo>
                  <a:moveTo>
                    <a:pt x="1905" y="496"/>
                  </a:moveTo>
                  <a:lnTo>
                    <a:pt x="1905" y="1696"/>
                  </a:lnTo>
                  <a:moveTo>
                    <a:pt x="688" y="47"/>
                  </a:moveTo>
                  <a:lnTo>
                    <a:pt x="688" y="1687"/>
                  </a:lnTo>
                  <a:moveTo>
                    <a:pt x="1564" y="60"/>
                  </a:moveTo>
                  <a:lnTo>
                    <a:pt x="1564" y="1696"/>
                  </a:lnTo>
                  <a:moveTo>
                    <a:pt x="300" y="549"/>
                  </a:moveTo>
                  <a:lnTo>
                    <a:pt x="300" y="1735"/>
                  </a:lnTo>
                  <a:moveTo>
                    <a:pt x="1953" y="556"/>
                  </a:moveTo>
                  <a:lnTo>
                    <a:pt x="1953" y="1749"/>
                  </a:lnTo>
                  <a:moveTo>
                    <a:pt x="2246" y="544"/>
                  </a:moveTo>
                  <a:lnTo>
                    <a:pt x="2246" y="1307"/>
                  </a:lnTo>
                  <a:moveTo>
                    <a:pt x="9" y="542"/>
                  </a:moveTo>
                  <a:lnTo>
                    <a:pt x="9" y="1295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88" name="path"/>
            <p:cNvSpPr/>
            <p:nvPr/>
          </p:nvSpPr>
          <p:spPr>
            <a:xfrm>
              <a:off x="539496" y="13716"/>
              <a:ext cx="350519" cy="1066799"/>
            </a:xfrm>
            <a:custGeom>
              <a:avLst/>
              <a:gdLst/>
              <a:ahLst/>
              <a:cxnLst/>
              <a:rect l="0" t="0" r="0" b="0"/>
              <a:pathLst>
                <a:path w="551" h="1679">
                  <a:moveTo>
                    <a:pt x="542" y="11"/>
                  </a:moveTo>
                  <a:lnTo>
                    <a:pt x="542" y="1679"/>
                  </a:lnTo>
                  <a:moveTo>
                    <a:pt x="9" y="0"/>
                  </a:moveTo>
                  <a:lnTo>
                    <a:pt x="9" y="1672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dash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460" name="group 460"/>
          <p:cNvGrpSpPr/>
          <p:nvPr/>
        </p:nvGrpSpPr>
        <p:grpSpPr>
          <a:xfrm rot="21600000">
            <a:off x="4798266" y="3753611"/>
            <a:ext cx="3721703" cy="225551"/>
            <a:chOff x="0" y="0"/>
            <a:chExt cx="3721703" cy="225551"/>
          </a:xfrm>
        </p:grpSpPr>
        <p:sp>
          <p:nvSpPr>
            <p:cNvPr id="1389" name="path"/>
            <p:cNvSpPr/>
            <p:nvPr/>
          </p:nvSpPr>
          <p:spPr>
            <a:xfrm>
              <a:off x="1346501" y="80390"/>
              <a:ext cx="1020953" cy="145160"/>
            </a:xfrm>
            <a:custGeom>
              <a:avLst/>
              <a:gdLst/>
              <a:ahLst/>
              <a:cxnLst/>
              <a:rect l="0" t="0" r="0" b="0"/>
              <a:pathLst>
                <a:path w="1607" h="228">
                  <a:moveTo>
                    <a:pt x="9" y="59"/>
                  </a:moveTo>
                  <a:lnTo>
                    <a:pt x="14" y="42"/>
                  </a:lnTo>
                  <a:lnTo>
                    <a:pt x="24" y="27"/>
                  </a:lnTo>
                  <a:lnTo>
                    <a:pt x="44" y="12"/>
                  </a:lnTo>
                  <a:moveTo>
                    <a:pt x="1563" y="9"/>
                  </a:moveTo>
                  <a:lnTo>
                    <a:pt x="1583" y="24"/>
                  </a:lnTo>
                  <a:lnTo>
                    <a:pt x="1593" y="42"/>
                  </a:lnTo>
                  <a:lnTo>
                    <a:pt x="1598" y="57"/>
                  </a:lnTo>
                  <a:lnTo>
                    <a:pt x="1598" y="218"/>
                  </a:lnTo>
                  <a:moveTo>
                    <a:pt x="9" y="218"/>
                  </a:moveTo>
                  <a:lnTo>
                    <a:pt x="9" y="59"/>
                  </a:lnTo>
                </a:path>
              </a:pathLst>
            </a:custGeom>
            <a:noFill/>
            <a:ln w="12192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90" name="path"/>
            <p:cNvSpPr/>
            <p:nvPr/>
          </p:nvSpPr>
          <p:spPr>
            <a:xfrm>
              <a:off x="0" y="0"/>
              <a:ext cx="3721703" cy="39623"/>
            </a:xfrm>
            <a:custGeom>
              <a:avLst/>
              <a:gdLst/>
              <a:ahLst/>
              <a:cxnLst/>
              <a:rect l="0" t="0" r="0" b="0"/>
              <a:pathLst>
                <a:path w="5860" h="62">
                  <a:moveTo>
                    <a:pt x="0" y="20"/>
                  </a:moveTo>
                  <a:lnTo>
                    <a:pt x="5860" y="41"/>
                  </a:lnTo>
                </a:path>
              </a:pathLst>
            </a:custGeom>
            <a:noFill/>
            <a:ln w="25907" cap="flat">
              <a:solidFill>
                <a:srgbClr val="FF0000">
                  <a:alpha val="100000"/>
                </a:srgbClr>
              </a:solidFill>
              <a:prstDash val="dash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391" name="path"/>
          <p:cNvSpPr/>
          <p:nvPr/>
        </p:nvSpPr>
        <p:spPr>
          <a:xfrm>
            <a:off x="6411467" y="3361944"/>
            <a:ext cx="414528" cy="242315"/>
          </a:xfrm>
          <a:custGeom>
            <a:avLst/>
            <a:gdLst/>
            <a:ahLst/>
            <a:cxnLst/>
            <a:rect l="0" t="0" r="0" b="0"/>
            <a:pathLst>
              <a:path w="652" h="381">
                <a:moveTo>
                  <a:pt x="9" y="0"/>
                </a:moveTo>
                <a:lnTo>
                  <a:pt x="9" y="129"/>
                </a:lnTo>
                <a:moveTo>
                  <a:pt x="643" y="381"/>
                </a:moveTo>
                <a:lnTo>
                  <a:pt x="643" y="155"/>
                </a:lnTo>
                <a:lnTo>
                  <a:pt x="96" y="155"/>
                </a:lnTo>
                <a:lnTo>
                  <a:pt x="96" y="381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92" name="textbox 1392"/>
          <p:cNvSpPr/>
          <p:nvPr/>
        </p:nvSpPr>
        <p:spPr>
          <a:xfrm>
            <a:off x="882954" y="1191462"/>
            <a:ext cx="1838960" cy="27393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6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横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轴</a:t>
            </a:r>
            <a:endParaRPr lang="en-US" altLang="en-US" sz="3600" dirty="0"/>
          </a:p>
          <a:p>
            <a:pPr marL="20320" indent="-7620" algn="l" defTabSz="-635" rtl="0" eaLnBrk="0">
              <a:lnSpc>
                <a:spcPct val="98000"/>
              </a:lnSpc>
              <a:spcBef>
                <a:spcPts val="260"/>
              </a:spcBef>
            </a:pPr>
            <a:r>
              <a:rPr sz="36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视准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轴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36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水准管</a:t>
            </a:r>
            <a:r>
              <a:rPr sz="36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轴</a:t>
            </a: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6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竖轴</a:t>
            </a:r>
            <a:endParaRPr lang="en-US" altLang="en-US" sz="3600" dirty="0"/>
          </a:p>
          <a:p>
            <a:pPr marL="52070" algn="l" defTabSz="-635" rtl="0" eaLnBrk="0">
              <a:lnSpc>
                <a:spcPct val="95000"/>
              </a:lnSpc>
              <a:spcBef>
                <a:spcPts val="215"/>
              </a:spcBef>
            </a:pPr>
            <a:r>
              <a:rPr sz="3600" spc="-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圆水准轴</a:t>
            </a:r>
            <a:endParaRPr lang="en-US" altLang="en-US" sz="3600" dirty="0"/>
          </a:p>
        </p:txBody>
      </p:sp>
      <p:sp>
        <p:nvSpPr>
          <p:cNvPr id="1393" name="textbox 1393"/>
          <p:cNvSpPr/>
          <p:nvPr/>
        </p:nvSpPr>
        <p:spPr>
          <a:xfrm>
            <a:off x="3030218" y="293416"/>
            <a:ext cx="6000115" cy="7289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95000"/>
              </a:lnSpc>
            </a:pPr>
            <a:r>
              <a:rPr sz="600" spc="20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经纬仪的轴</a:t>
            </a:r>
            <a:r>
              <a:rPr sz="600" spc="18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线</a:t>
            </a:r>
            <a:endParaRPr lang="en-US" altLang="en-US" sz="600" dirty="0"/>
          </a:p>
          <a:p>
            <a:pPr marL="12700" algn="l" defTabSz="-635" rtl="0" eaLnBrk="0">
              <a:lnSpc>
                <a:spcPct val="96000"/>
              </a:lnSpc>
              <a:spcBef>
                <a:spcPts val="15"/>
              </a:spcBef>
            </a:pPr>
            <a:r>
              <a:rPr sz="4200" spc="190" dirty="0">
                <a:ln w="15555" cap="flat" cmpd="sng">
                  <a:solidFill>
                    <a:srgbClr val="66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经纬仪的轴</a:t>
            </a:r>
            <a:r>
              <a:rPr sz="4200" spc="130" dirty="0">
                <a:ln w="15555" cap="flat" cmpd="sng">
                  <a:solidFill>
                    <a:srgbClr val="66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线</a:t>
            </a:r>
            <a:endParaRPr lang="en-US" altLang="en-US" sz="4200" dirty="0"/>
          </a:p>
        </p:txBody>
      </p:sp>
      <p:sp>
        <p:nvSpPr>
          <p:cNvPr id="1394" name="textbox 1394"/>
          <p:cNvSpPr/>
          <p:nvPr/>
        </p:nvSpPr>
        <p:spPr>
          <a:xfrm>
            <a:off x="2938865" y="1271473"/>
            <a:ext cx="1384300" cy="26498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234315" algn="l" defTabSz="-635" rtl="0" eaLnBrk="0">
              <a:lnSpc>
                <a:spcPts val="2460"/>
              </a:lnSpc>
            </a:pP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</a:t>
            </a:r>
            <a:endParaRPr lang="en-US" altLang="en-US" sz="3600" dirty="0"/>
          </a:p>
          <a:p>
            <a:pPr marL="241300" algn="l" defTabSz="-635" rtl="0" eaLnBrk="0">
              <a:lnSpc>
                <a:spcPct val="100000"/>
              </a:lnSpc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CC</a:t>
            </a:r>
            <a:endParaRPr lang="en-US" altLang="en-US" sz="3600" dirty="0"/>
          </a:p>
          <a:p>
            <a:pPr marL="241300" algn="l" defTabSz="-635" rtl="0" eaLnBrk="0">
              <a:lnSpc>
                <a:spcPct val="100000"/>
              </a:lnSpc>
              <a:spcBef>
                <a:spcPts val="0"/>
              </a:spcBef>
            </a:pP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LL</a:t>
            </a:r>
            <a:endParaRPr lang="en-US" altLang="en-US" sz="3600" dirty="0"/>
          </a:p>
          <a:p>
            <a:pPr marL="234315" algn="l" defTabSz="-635" rtl="0" eaLnBrk="0">
              <a:lnSpc>
                <a:spcPts val="5240"/>
              </a:lnSpc>
            </a:pP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V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V</a:t>
            </a:r>
            <a:endParaRPr lang="en-US" altLang="en-US" sz="3600" dirty="0"/>
          </a:p>
          <a:p>
            <a:pPr marL="12700" algn="l" defTabSz="-635" rtl="0" eaLnBrk="0">
              <a:lnSpc>
                <a:spcPct val="87000"/>
              </a:lnSpc>
              <a:spcBef>
                <a:spcPts val="560"/>
              </a:spcBef>
            </a:pP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L′</a:t>
            </a:r>
            <a:r>
              <a:rPr sz="36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L</a:t>
            </a:r>
            <a:r>
              <a:rPr sz="36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′</a:t>
            </a:r>
            <a:endParaRPr lang="en-US" altLang="en-US" sz="3600" dirty="0"/>
          </a:p>
        </p:txBody>
      </p:sp>
      <p:sp>
        <p:nvSpPr>
          <p:cNvPr id="1395" name="path"/>
          <p:cNvSpPr/>
          <p:nvPr/>
        </p:nvSpPr>
        <p:spPr>
          <a:xfrm>
            <a:off x="560831" y="1088135"/>
            <a:ext cx="3951732" cy="630936"/>
          </a:xfrm>
          <a:custGeom>
            <a:avLst/>
            <a:gdLst/>
            <a:ahLst/>
            <a:cxnLst/>
            <a:rect l="0" t="0" r="0" b="0"/>
            <a:pathLst>
              <a:path w="6223" h="993">
                <a:moveTo>
                  <a:pt x="0" y="984"/>
                </a:moveTo>
                <a:lnTo>
                  <a:pt x="6213" y="984"/>
                </a:lnTo>
                <a:lnTo>
                  <a:pt x="6213" y="9"/>
                </a:lnTo>
                <a:lnTo>
                  <a:pt x="0" y="9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96" name="path"/>
          <p:cNvSpPr/>
          <p:nvPr/>
        </p:nvSpPr>
        <p:spPr>
          <a:xfrm>
            <a:off x="5839967" y="1929384"/>
            <a:ext cx="12192" cy="1402079"/>
          </a:xfrm>
          <a:custGeom>
            <a:avLst/>
            <a:gdLst/>
            <a:ahLst/>
            <a:cxnLst/>
            <a:rect l="0" t="0" r="0" b="0"/>
            <a:pathLst>
              <a:path w="19" h="2207">
                <a:moveTo>
                  <a:pt x="9" y="0"/>
                </a:moveTo>
                <a:lnTo>
                  <a:pt x="9" y="2207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97" name="rect"/>
          <p:cNvSpPr/>
          <p:nvPr/>
        </p:nvSpPr>
        <p:spPr>
          <a:xfrm>
            <a:off x="6365747" y="2019300"/>
            <a:ext cx="12192" cy="1342644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98" name="rect"/>
          <p:cNvSpPr/>
          <p:nvPr/>
        </p:nvSpPr>
        <p:spPr>
          <a:xfrm>
            <a:off x="5948171" y="1929384"/>
            <a:ext cx="12192" cy="1402079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99" name="rect"/>
          <p:cNvSpPr/>
          <p:nvPr/>
        </p:nvSpPr>
        <p:spPr>
          <a:xfrm>
            <a:off x="6905244" y="2019300"/>
            <a:ext cx="12191" cy="1342644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00" name="textbox 1400"/>
          <p:cNvSpPr/>
          <p:nvPr/>
        </p:nvSpPr>
        <p:spPr>
          <a:xfrm>
            <a:off x="4440767" y="2480563"/>
            <a:ext cx="4399279" cy="4826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3000"/>
              </a:lnSpc>
              <a:spcBef>
                <a:spcPts val="0"/>
              </a:spcBef>
            </a:pPr>
            <a:r>
              <a:rPr sz="27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2700" spc="3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              </a:t>
            </a:r>
            <a:r>
              <a:rPr sz="2700" spc="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7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endParaRPr lang="en-US" altLang="en-US" sz="2700" dirty="0"/>
          </a:p>
        </p:txBody>
      </p:sp>
      <p:grpSp>
        <p:nvGrpSpPr>
          <p:cNvPr id="462" name="group 462"/>
          <p:cNvGrpSpPr/>
          <p:nvPr/>
        </p:nvGrpSpPr>
        <p:grpSpPr>
          <a:xfrm rot="21600000">
            <a:off x="4761690" y="2493263"/>
            <a:ext cx="3721704" cy="374904"/>
            <a:chOff x="0" y="0"/>
            <a:chExt cx="3721704" cy="374904"/>
          </a:xfrm>
        </p:grpSpPr>
        <p:sp>
          <p:nvSpPr>
            <p:cNvPr id="1401" name="path"/>
            <p:cNvSpPr/>
            <p:nvPr/>
          </p:nvSpPr>
          <p:spPr>
            <a:xfrm>
              <a:off x="724709" y="3048"/>
              <a:ext cx="2342387" cy="367284"/>
            </a:xfrm>
            <a:custGeom>
              <a:avLst/>
              <a:gdLst/>
              <a:ahLst/>
              <a:cxnLst/>
              <a:rect l="0" t="0" r="0" b="0"/>
              <a:pathLst>
                <a:path w="3688" h="578">
                  <a:moveTo>
                    <a:pt x="3679" y="578"/>
                  </a:moveTo>
                  <a:lnTo>
                    <a:pt x="3679" y="9"/>
                  </a:lnTo>
                  <a:lnTo>
                    <a:pt x="9" y="9"/>
                  </a:lnTo>
                  <a:lnTo>
                    <a:pt x="9" y="578"/>
                  </a:lnTo>
                </a:path>
              </a:pathLst>
            </a:custGeom>
            <a:noFill/>
            <a:ln w="12192" cap="flat">
              <a:solidFill>
                <a:srgbClr val="000514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02" name="path"/>
            <p:cNvSpPr/>
            <p:nvPr/>
          </p:nvSpPr>
          <p:spPr>
            <a:xfrm>
              <a:off x="721661" y="0"/>
              <a:ext cx="2343911" cy="374904"/>
            </a:xfrm>
            <a:custGeom>
              <a:avLst/>
              <a:gdLst/>
              <a:ahLst/>
              <a:cxnLst/>
              <a:rect l="0" t="0" r="0" b="0"/>
              <a:pathLst>
                <a:path w="3691" h="590">
                  <a:moveTo>
                    <a:pt x="17" y="9"/>
                  </a:moveTo>
                  <a:lnTo>
                    <a:pt x="559" y="9"/>
                  </a:lnTo>
                  <a:lnTo>
                    <a:pt x="559" y="580"/>
                  </a:lnTo>
                  <a:moveTo>
                    <a:pt x="9" y="580"/>
                  </a:moveTo>
                  <a:lnTo>
                    <a:pt x="17" y="9"/>
                  </a:lnTo>
                  <a:moveTo>
                    <a:pt x="763" y="19"/>
                  </a:moveTo>
                  <a:lnTo>
                    <a:pt x="1380" y="19"/>
                  </a:lnTo>
                  <a:lnTo>
                    <a:pt x="1380" y="571"/>
                  </a:lnTo>
                  <a:moveTo>
                    <a:pt x="755" y="571"/>
                  </a:moveTo>
                  <a:lnTo>
                    <a:pt x="763" y="19"/>
                  </a:lnTo>
                  <a:moveTo>
                    <a:pt x="2270" y="19"/>
                  </a:moveTo>
                  <a:lnTo>
                    <a:pt x="3681" y="19"/>
                  </a:lnTo>
                  <a:lnTo>
                    <a:pt x="3681" y="571"/>
                  </a:lnTo>
                  <a:moveTo>
                    <a:pt x="2263" y="563"/>
                  </a:moveTo>
                  <a:lnTo>
                    <a:pt x="2270" y="19"/>
                  </a:lnTo>
                </a:path>
              </a:pathLst>
            </a:custGeom>
            <a:noFill/>
            <a:ln w="12192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03" name="path"/>
            <p:cNvSpPr/>
            <p:nvPr/>
          </p:nvSpPr>
          <p:spPr>
            <a:xfrm>
              <a:off x="0" y="152400"/>
              <a:ext cx="3721704" cy="39623"/>
            </a:xfrm>
            <a:custGeom>
              <a:avLst/>
              <a:gdLst/>
              <a:ahLst/>
              <a:cxnLst/>
              <a:rect l="0" t="0" r="0" b="0"/>
              <a:pathLst>
                <a:path w="5860" h="62">
                  <a:moveTo>
                    <a:pt x="0" y="20"/>
                  </a:moveTo>
                  <a:lnTo>
                    <a:pt x="5860" y="42"/>
                  </a:lnTo>
                </a:path>
              </a:pathLst>
            </a:custGeom>
            <a:noFill/>
            <a:ln w="25907" cap="flat">
              <a:solidFill>
                <a:srgbClr val="FF0000">
                  <a:alpha val="100000"/>
                </a:srgbClr>
              </a:solidFill>
              <a:prstDash val="dash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404" name="rect"/>
          <p:cNvSpPr/>
          <p:nvPr/>
        </p:nvSpPr>
        <p:spPr>
          <a:xfrm>
            <a:off x="5245608" y="3944111"/>
            <a:ext cx="239267" cy="12191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05" name="path"/>
          <p:cNvSpPr/>
          <p:nvPr/>
        </p:nvSpPr>
        <p:spPr>
          <a:xfrm>
            <a:off x="5317235" y="5724144"/>
            <a:ext cx="2697479" cy="73152"/>
          </a:xfrm>
          <a:custGeom>
            <a:avLst/>
            <a:gdLst/>
            <a:ahLst/>
            <a:cxnLst/>
            <a:rect l="0" t="0" r="0" b="0"/>
            <a:pathLst>
              <a:path w="4247" h="115">
                <a:moveTo>
                  <a:pt x="19" y="9"/>
                </a:moveTo>
                <a:lnTo>
                  <a:pt x="4226" y="9"/>
                </a:lnTo>
                <a:moveTo>
                  <a:pt x="9" y="105"/>
                </a:moveTo>
                <a:lnTo>
                  <a:pt x="4214" y="105"/>
                </a:lnTo>
                <a:moveTo>
                  <a:pt x="9" y="9"/>
                </a:moveTo>
                <a:lnTo>
                  <a:pt x="9" y="93"/>
                </a:lnTo>
                <a:moveTo>
                  <a:pt x="4238" y="16"/>
                </a:moveTo>
                <a:lnTo>
                  <a:pt x="4238" y="98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06" name="rect"/>
          <p:cNvSpPr/>
          <p:nvPr/>
        </p:nvSpPr>
        <p:spPr>
          <a:xfrm>
            <a:off x="6647688" y="4091178"/>
            <a:ext cx="25908" cy="2046732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07" name="textbox 1407"/>
          <p:cNvSpPr/>
          <p:nvPr/>
        </p:nvSpPr>
        <p:spPr>
          <a:xfrm>
            <a:off x="5226811" y="3937508"/>
            <a:ext cx="2863214" cy="6597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17000"/>
              </a:lnSpc>
            </a:pPr>
            <a:endParaRPr lang="en-US" altLang="en-US" sz="400" dirty="0"/>
          </a:p>
          <a:p>
            <a:pPr marL="299085" algn="l" defTabSz="-635" rtl="0" eaLnBrk="0">
              <a:lnSpc>
                <a:spcPct val="74000"/>
              </a:lnSpc>
              <a:spcBef>
                <a:spcPts val="5"/>
              </a:spcBef>
              <a:tabLst>
                <a:tab pos="865505" algn="l"/>
              </a:tabLst>
            </a:pPr>
            <a:r>
              <a:rPr sz="2700" u="dbl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2700" spc="-3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u="dbl" spc="-3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2700" spc="-3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u="sng" spc="-30" dirty="0">
                <a:solidFill>
                  <a:srgbClr val="FFFF66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b="1" u="sng" spc="0" dirty="0">
                <a:solidFill>
                  <a:srgbClr val="FFFF66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</a:rPr>
              <a:t>V</a:t>
            </a:r>
            <a:r>
              <a:rPr sz="2700" u="dbl" spc="-3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2700" spc="-3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u="dbl" spc="-3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2700" u="dbl" spc="-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u="dbl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7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u="sng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endParaRPr lang="en-US" altLang="en-US" sz="2700" dirty="0"/>
          </a:p>
        </p:txBody>
      </p:sp>
      <p:sp>
        <p:nvSpPr>
          <p:cNvPr id="1408" name="path"/>
          <p:cNvSpPr/>
          <p:nvPr/>
        </p:nvSpPr>
        <p:spPr>
          <a:xfrm>
            <a:off x="7437573" y="3965447"/>
            <a:ext cx="12191" cy="528827"/>
          </a:xfrm>
          <a:custGeom>
            <a:avLst/>
            <a:gdLst/>
            <a:ahLst/>
            <a:cxnLst/>
            <a:rect l="0" t="0" r="0" b="0"/>
            <a:pathLst>
              <a:path w="19" h="832">
                <a:moveTo>
                  <a:pt x="9" y="0"/>
                </a:moveTo>
                <a:lnTo>
                  <a:pt x="9" y="832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09" name="path"/>
          <p:cNvSpPr/>
          <p:nvPr/>
        </p:nvSpPr>
        <p:spPr>
          <a:xfrm>
            <a:off x="7154108" y="4229100"/>
            <a:ext cx="12191" cy="89916"/>
          </a:xfrm>
          <a:custGeom>
            <a:avLst/>
            <a:gdLst/>
            <a:ahLst/>
            <a:cxnLst/>
            <a:rect l="0" t="0" r="0" b="0"/>
            <a:pathLst>
              <a:path w="19" h="141">
                <a:moveTo>
                  <a:pt x="9" y="141"/>
                </a:moveTo>
                <a:lnTo>
                  <a:pt x="9" y="0"/>
                </a:lnTo>
              </a:path>
            </a:pathLst>
          </a:custGeom>
          <a:noFill/>
          <a:ln w="12192" cap="flat">
            <a:solidFill>
              <a:srgbClr val="99FF66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10" name="path"/>
          <p:cNvSpPr/>
          <p:nvPr/>
        </p:nvSpPr>
        <p:spPr>
          <a:xfrm>
            <a:off x="6578036" y="4229100"/>
            <a:ext cx="12191" cy="89916"/>
          </a:xfrm>
          <a:custGeom>
            <a:avLst/>
            <a:gdLst/>
            <a:ahLst/>
            <a:cxnLst/>
            <a:rect l="0" t="0" r="0" b="0"/>
            <a:pathLst>
              <a:path w="19" h="141">
                <a:moveTo>
                  <a:pt x="9" y="0"/>
                </a:moveTo>
                <a:lnTo>
                  <a:pt x="9" y="141"/>
                </a:lnTo>
              </a:path>
            </a:pathLst>
          </a:custGeom>
          <a:noFill/>
          <a:ln w="12192" cap="flat">
            <a:solidFill>
              <a:srgbClr val="99FF66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11" name="path"/>
          <p:cNvSpPr/>
          <p:nvPr/>
        </p:nvSpPr>
        <p:spPr>
          <a:xfrm>
            <a:off x="6092952" y="4229100"/>
            <a:ext cx="12192" cy="89916"/>
          </a:xfrm>
          <a:custGeom>
            <a:avLst/>
            <a:gdLst/>
            <a:ahLst/>
            <a:cxnLst/>
            <a:rect l="0" t="0" r="0" b="0"/>
            <a:pathLst>
              <a:path w="19" h="141">
                <a:moveTo>
                  <a:pt x="9" y="141"/>
                </a:moveTo>
                <a:lnTo>
                  <a:pt x="9" y="0"/>
                </a:lnTo>
              </a:path>
            </a:pathLst>
          </a:custGeom>
          <a:noFill/>
          <a:ln w="12192" cap="flat">
            <a:solidFill>
              <a:srgbClr val="99FF66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464" name="group 464"/>
          <p:cNvGrpSpPr/>
          <p:nvPr/>
        </p:nvGrpSpPr>
        <p:grpSpPr>
          <a:xfrm rot="21600000">
            <a:off x="5239511" y="3950208"/>
            <a:ext cx="286512" cy="544067"/>
            <a:chOff x="0" y="0"/>
            <a:chExt cx="286512" cy="544067"/>
          </a:xfrm>
        </p:grpSpPr>
        <p:sp>
          <p:nvSpPr>
            <p:cNvPr id="1412" name="path"/>
            <p:cNvSpPr/>
            <p:nvPr/>
          </p:nvSpPr>
          <p:spPr>
            <a:xfrm>
              <a:off x="0" y="0"/>
              <a:ext cx="12192" cy="544067"/>
            </a:xfrm>
            <a:custGeom>
              <a:avLst/>
              <a:gdLst/>
              <a:ahLst/>
              <a:cxnLst/>
              <a:rect l="0" t="0" r="0" b="0"/>
              <a:pathLst>
                <a:path w="19" h="856">
                  <a:moveTo>
                    <a:pt x="9" y="0"/>
                  </a:moveTo>
                  <a:lnTo>
                    <a:pt x="9" y="856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13" name="path"/>
            <p:cNvSpPr/>
            <p:nvPr/>
          </p:nvSpPr>
          <p:spPr>
            <a:xfrm>
              <a:off x="274320" y="278891"/>
              <a:ext cx="12192" cy="89916"/>
            </a:xfrm>
            <a:custGeom>
              <a:avLst/>
              <a:gdLst/>
              <a:ahLst/>
              <a:cxnLst/>
              <a:rect l="0" t="0" r="0" b="0"/>
              <a:pathLst>
                <a:path w="19" h="141">
                  <a:moveTo>
                    <a:pt x="9" y="0"/>
                  </a:moveTo>
                  <a:lnTo>
                    <a:pt x="9" y="141"/>
                  </a:lnTo>
                </a:path>
              </a:pathLst>
            </a:custGeom>
            <a:noFill/>
            <a:ln w="12192" cap="flat">
              <a:solidFill>
                <a:srgbClr val="99FF66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414" name="textbox 1414"/>
          <p:cNvSpPr/>
          <p:nvPr/>
        </p:nvSpPr>
        <p:spPr>
          <a:xfrm>
            <a:off x="6722239" y="5801817"/>
            <a:ext cx="1902460" cy="5270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4000"/>
              </a:lnSpc>
            </a:pPr>
            <a:r>
              <a:rPr sz="4200" b="1" spc="0" baseline="-5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</a:t>
            </a:r>
            <a:r>
              <a:rPr sz="2600" spc="-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</a:t>
            </a:r>
            <a:r>
              <a:rPr sz="26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</a:t>
            </a:r>
            <a:r>
              <a:rPr sz="2600" spc="-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500" spc="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′</a:t>
            </a:r>
            <a:endParaRPr lang="en-US" altLang="en-US" sz="3500" dirty="0"/>
          </a:p>
        </p:txBody>
      </p:sp>
      <p:sp>
        <p:nvSpPr>
          <p:cNvPr id="1415" name="textbox 1415"/>
          <p:cNvSpPr/>
          <p:nvPr/>
        </p:nvSpPr>
        <p:spPr>
          <a:xfrm>
            <a:off x="5258631" y="6410879"/>
            <a:ext cx="2555875" cy="3143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000" spc="-10" dirty="0">
                <a:ln w="7271" cap="flat" cmpd="sng">
                  <a:solidFill>
                    <a:srgbClr val="66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图3-30</a:t>
            </a:r>
            <a:r>
              <a:rPr sz="2000" spc="-1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000" spc="-10" dirty="0">
                <a:ln w="7271" cap="flat" cmpd="sng">
                  <a:solidFill>
                    <a:srgbClr val="66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经</a:t>
            </a:r>
            <a:r>
              <a:rPr sz="2000" spc="0" dirty="0">
                <a:ln w="7271" cap="flat" cmpd="sng">
                  <a:solidFill>
                    <a:srgbClr val="66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纬仪的轴线</a:t>
            </a:r>
            <a:endParaRPr lang="en-US" altLang="en-US" sz="2000" dirty="0"/>
          </a:p>
        </p:txBody>
      </p:sp>
      <p:sp>
        <p:nvSpPr>
          <p:cNvPr id="1416" name="path"/>
          <p:cNvSpPr/>
          <p:nvPr/>
        </p:nvSpPr>
        <p:spPr>
          <a:xfrm>
            <a:off x="6274307" y="1621535"/>
            <a:ext cx="737615" cy="298704"/>
          </a:xfrm>
          <a:custGeom>
            <a:avLst/>
            <a:gdLst/>
            <a:ahLst/>
            <a:cxnLst/>
            <a:rect l="0" t="0" r="0" b="0"/>
            <a:pathLst>
              <a:path w="1161" h="470">
                <a:moveTo>
                  <a:pt x="9" y="9"/>
                </a:moveTo>
                <a:lnTo>
                  <a:pt x="1151" y="9"/>
                </a:lnTo>
                <a:moveTo>
                  <a:pt x="9" y="9"/>
                </a:moveTo>
                <a:lnTo>
                  <a:pt x="9" y="470"/>
                </a:lnTo>
                <a:moveTo>
                  <a:pt x="1151" y="9"/>
                </a:moveTo>
                <a:lnTo>
                  <a:pt x="1151" y="470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17" name="path"/>
          <p:cNvSpPr/>
          <p:nvPr/>
        </p:nvSpPr>
        <p:spPr>
          <a:xfrm>
            <a:off x="6271259" y="1923288"/>
            <a:ext cx="725424" cy="12192"/>
          </a:xfrm>
          <a:custGeom>
            <a:avLst/>
            <a:gdLst/>
            <a:ahLst/>
            <a:cxnLst/>
            <a:rect l="0" t="0" r="0" b="0"/>
            <a:pathLst>
              <a:path w="1142" h="19">
                <a:moveTo>
                  <a:pt x="0" y="9"/>
                </a:moveTo>
                <a:lnTo>
                  <a:pt x="1142" y="9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18" name="path"/>
          <p:cNvSpPr/>
          <p:nvPr/>
        </p:nvSpPr>
        <p:spPr>
          <a:xfrm>
            <a:off x="6275832" y="1613915"/>
            <a:ext cx="732916" cy="313309"/>
          </a:xfrm>
          <a:custGeom>
            <a:avLst/>
            <a:gdLst/>
            <a:ahLst/>
            <a:cxnLst/>
            <a:rect l="0" t="0" r="0" b="0"/>
            <a:pathLst>
              <a:path w="1154" h="493">
                <a:moveTo>
                  <a:pt x="1144" y="476"/>
                </a:moveTo>
                <a:lnTo>
                  <a:pt x="1144" y="9"/>
                </a:lnTo>
                <a:lnTo>
                  <a:pt x="9" y="9"/>
                </a:lnTo>
                <a:lnTo>
                  <a:pt x="9" y="483"/>
                </a:lnTo>
              </a:path>
            </a:pathLst>
          </a:custGeom>
          <a:noFill/>
          <a:ln w="12192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466" name="group 466"/>
          <p:cNvGrpSpPr/>
          <p:nvPr/>
        </p:nvGrpSpPr>
        <p:grpSpPr>
          <a:xfrm rot="21600000">
            <a:off x="7360919" y="4832350"/>
            <a:ext cx="632333" cy="189229"/>
            <a:chOff x="0" y="0"/>
            <a:chExt cx="632333" cy="189229"/>
          </a:xfrm>
        </p:grpSpPr>
        <p:sp>
          <p:nvSpPr>
            <p:cNvPr id="1419" name="path"/>
            <p:cNvSpPr/>
            <p:nvPr/>
          </p:nvSpPr>
          <p:spPr>
            <a:xfrm>
              <a:off x="201169" y="0"/>
              <a:ext cx="431164" cy="177038"/>
            </a:xfrm>
            <a:custGeom>
              <a:avLst/>
              <a:gdLst/>
              <a:ahLst/>
              <a:cxnLst/>
              <a:rect l="0" t="0" r="0" b="0"/>
              <a:pathLst>
                <a:path w="678" h="278">
                  <a:moveTo>
                    <a:pt x="9" y="84"/>
                  </a:moveTo>
                  <a:lnTo>
                    <a:pt x="11" y="64"/>
                  </a:lnTo>
                  <a:lnTo>
                    <a:pt x="16" y="46"/>
                  </a:lnTo>
                  <a:lnTo>
                    <a:pt x="24" y="29"/>
                  </a:lnTo>
                  <a:lnTo>
                    <a:pt x="34" y="12"/>
                  </a:lnTo>
                  <a:moveTo>
                    <a:pt x="644" y="9"/>
                  </a:moveTo>
                  <a:lnTo>
                    <a:pt x="654" y="26"/>
                  </a:lnTo>
                  <a:lnTo>
                    <a:pt x="664" y="44"/>
                  </a:lnTo>
                  <a:lnTo>
                    <a:pt x="666" y="62"/>
                  </a:lnTo>
                  <a:lnTo>
                    <a:pt x="669" y="82"/>
                  </a:lnTo>
                  <a:lnTo>
                    <a:pt x="669" y="269"/>
                  </a:lnTo>
                  <a:lnTo>
                    <a:pt x="9" y="269"/>
                  </a:lnTo>
                  <a:lnTo>
                    <a:pt x="9" y="84"/>
                  </a:lnTo>
                </a:path>
              </a:pathLst>
            </a:custGeom>
            <a:noFill/>
            <a:ln w="12192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20" name="path"/>
            <p:cNvSpPr/>
            <p:nvPr/>
          </p:nvSpPr>
          <p:spPr>
            <a:xfrm>
              <a:off x="0" y="177038"/>
              <a:ext cx="618744" cy="12191"/>
            </a:xfrm>
            <a:custGeom>
              <a:avLst/>
              <a:gdLst/>
              <a:ahLst/>
              <a:cxnLst/>
              <a:rect l="0" t="0" r="0" b="0"/>
              <a:pathLst>
                <a:path w="974" h="19">
                  <a:moveTo>
                    <a:pt x="0" y="9"/>
                  </a:moveTo>
                  <a:lnTo>
                    <a:pt x="974" y="9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468" name="group 468"/>
          <p:cNvGrpSpPr/>
          <p:nvPr/>
        </p:nvGrpSpPr>
        <p:grpSpPr>
          <a:xfrm rot="21600000">
            <a:off x="6358382" y="2005329"/>
            <a:ext cx="563117" cy="20066"/>
            <a:chOff x="0" y="0"/>
            <a:chExt cx="563117" cy="20066"/>
          </a:xfrm>
        </p:grpSpPr>
        <p:sp>
          <p:nvSpPr>
            <p:cNvPr id="1421" name="path"/>
            <p:cNvSpPr/>
            <p:nvPr/>
          </p:nvSpPr>
          <p:spPr>
            <a:xfrm>
              <a:off x="13461" y="7873"/>
              <a:ext cx="539496" cy="12192"/>
            </a:xfrm>
            <a:custGeom>
              <a:avLst/>
              <a:gdLst/>
              <a:ahLst/>
              <a:cxnLst/>
              <a:rect l="0" t="0" r="0" b="0"/>
              <a:pathLst>
                <a:path w="849" h="19">
                  <a:moveTo>
                    <a:pt x="849" y="9"/>
                  </a:moveTo>
                  <a:lnTo>
                    <a:pt x="0" y="9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22" name="path"/>
            <p:cNvSpPr/>
            <p:nvPr/>
          </p:nvSpPr>
          <p:spPr>
            <a:xfrm>
              <a:off x="0" y="0"/>
              <a:ext cx="563117" cy="17017"/>
            </a:xfrm>
            <a:custGeom>
              <a:avLst/>
              <a:gdLst/>
              <a:ahLst/>
              <a:cxnLst/>
              <a:rect l="0" t="0" r="0" b="0"/>
              <a:pathLst>
                <a:path w="886" h="26">
                  <a:moveTo>
                    <a:pt x="9" y="9"/>
                  </a:moveTo>
                  <a:lnTo>
                    <a:pt x="877" y="17"/>
                  </a:lnTo>
                </a:path>
              </a:pathLst>
            </a:custGeom>
            <a:noFill/>
            <a:ln w="12192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423" name="path"/>
          <p:cNvSpPr/>
          <p:nvPr/>
        </p:nvSpPr>
        <p:spPr>
          <a:xfrm>
            <a:off x="6417563" y="3438144"/>
            <a:ext cx="448055" cy="12192"/>
          </a:xfrm>
          <a:custGeom>
            <a:avLst/>
            <a:gdLst/>
            <a:ahLst/>
            <a:cxnLst/>
            <a:rect l="0" t="0" r="0" b="0"/>
            <a:pathLst>
              <a:path w="705" h="19">
                <a:moveTo>
                  <a:pt x="0" y="9"/>
                </a:moveTo>
                <a:lnTo>
                  <a:pt x="705" y="9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24" name="path"/>
          <p:cNvSpPr/>
          <p:nvPr/>
        </p:nvSpPr>
        <p:spPr>
          <a:xfrm>
            <a:off x="6417563" y="3355847"/>
            <a:ext cx="448055" cy="12192"/>
          </a:xfrm>
          <a:custGeom>
            <a:avLst/>
            <a:gdLst/>
            <a:ahLst/>
            <a:cxnLst/>
            <a:rect l="0" t="0" r="0" b="0"/>
            <a:pathLst>
              <a:path w="705" h="19">
                <a:moveTo>
                  <a:pt x="705" y="9"/>
                </a:moveTo>
                <a:lnTo>
                  <a:pt x="0" y="9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25" name="rect"/>
          <p:cNvSpPr/>
          <p:nvPr/>
        </p:nvSpPr>
        <p:spPr>
          <a:xfrm>
            <a:off x="6632448" y="1318940"/>
            <a:ext cx="41147" cy="2417227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26" name="path"/>
          <p:cNvSpPr/>
          <p:nvPr/>
        </p:nvSpPr>
        <p:spPr>
          <a:xfrm>
            <a:off x="5554979" y="4366259"/>
            <a:ext cx="12192" cy="120395"/>
          </a:xfrm>
          <a:custGeom>
            <a:avLst/>
            <a:gdLst/>
            <a:ahLst/>
            <a:cxnLst/>
            <a:rect l="0" t="0" r="0" b="0"/>
            <a:pathLst>
              <a:path w="19" h="189">
                <a:moveTo>
                  <a:pt x="9" y="189"/>
                </a:moveTo>
                <a:lnTo>
                  <a:pt x="9" y="0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27" name="path"/>
          <p:cNvSpPr/>
          <p:nvPr/>
        </p:nvSpPr>
        <p:spPr>
          <a:xfrm>
            <a:off x="5551932" y="4349496"/>
            <a:ext cx="381000" cy="147827"/>
          </a:xfrm>
          <a:custGeom>
            <a:avLst/>
            <a:gdLst/>
            <a:ahLst/>
            <a:cxnLst/>
            <a:rect l="0" t="0" r="0" b="0"/>
            <a:pathLst>
              <a:path w="600" h="232">
                <a:moveTo>
                  <a:pt x="7" y="9"/>
                </a:moveTo>
                <a:lnTo>
                  <a:pt x="600" y="9"/>
                </a:lnTo>
                <a:moveTo>
                  <a:pt x="0" y="223"/>
                </a:moveTo>
                <a:lnTo>
                  <a:pt x="600" y="223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28" name="textbox 1428"/>
          <p:cNvSpPr/>
          <p:nvPr/>
        </p:nvSpPr>
        <p:spPr>
          <a:xfrm>
            <a:off x="6492471" y="991285"/>
            <a:ext cx="250190" cy="3321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7000"/>
              </a:lnSpc>
            </a:pPr>
            <a:r>
              <a:rPr sz="2600" b="1" spc="-1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</a:t>
            </a:r>
            <a:endParaRPr lang="en-US" altLang="en-US" sz="2600" dirty="0"/>
          </a:p>
        </p:txBody>
      </p:sp>
      <p:sp>
        <p:nvSpPr>
          <p:cNvPr id="1429" name="textbox 1429"/>
          <p:cNvSpPr/>
          <p:nvPr/>
        </p:nvSpPr>
        <p:spPr>
          <a:xfrm>
            <a:off x="4474606" y="3620231"/>
            <a:ext cx="244475" cy="3359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5000"/>
              </a:lnSpc>
            </a:pPr>
            <a:r>
              <a:rPr sz="27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</a:t>
            </a:r>
            <a:endParaRPr lang="en-US" altLang="en-US" sz="2700" dirty="0"/>
          </a:p>
        </p:txBody>
      </p:sp>
      <p:sp>
        <p:nvSpPr>
          <p:cNvPr id="1430" name="rect"/>
          <p:cNvSpPr/>
          <p:nvPr/>
        </p:nvSpPr>
        <p:spPr>
          <a:xfrm>
            <a:off x="7763255" y="4604766"/>
            <a:ext cx="25908" cy="1502663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31" name="path"/>
          <p:cNvSpPr/>
          <p:nvPr/>
        </p:nvSpPr>
        <p:spPr>
          <a:xfrm>
            <a:off x="6473952" y="5722620"/>
            <a:ext cx="350519" cy="80772"/>
          </a:xfrm>
          <a:custGeom>
            <a:avLst/>
            <a:gdLst/>
            <a:ahLst/>
            <a:cxnLst/>
            <a:rect l="0" t="0" r="0" b="0"/>
            <a:pathLst>
              <a:path w="551" h="127">
                <a:moveTo>
                  <a:pt x="9" y="0"/>
                </a:moveTo>
                <a:lnTo>
                  <a:pt x="9" y="115"/>
                </a:lnTo>
                <a:moveTo>
                  <a:pt x="542" y="11"/>
                </a:moveTo>
                <a:lnTo>
                  <a:pt x="542" y="127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32" name="rect"/>
          <p:cNvSpPr/>
          <p:nvPr/>
        </p:nvSpPr>
        <p:spPr>
          <a:xfrm>
            <a:off x="554736" y="1094232"/>
            <a:ext cx="12191" cy="618744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33" name="path"/>
          <p:cNvSpPr/>
          <p:nvPr/>
        </p:nvSpPr>
        <p:spPr>
          <a:xfrm>
            <a:off x="5519928" y="4312920"/>
            <a:ext cx="579120" cy="12191"/>
          </a:xfrm>
          <a:custGeom>
            <a:avLst/>
            <a:gdLst/>
            <a:ahLst/>
            <a:cxnLst/>
            <a:rect l="0" t="0" r="0" b="0"/>
            <a:pathLst>
              <a:path w="912" h="19">
                <a:moveTo>
                  <a:pt x="0" y="9"/>
                </a:moveTo>
                <a:lnTo>
                  <a:pt x="912" y="9"/>
                </a:lnTo>
              </a:path>
            </a:pathLst>
          </a:custGeom>
          <a:noFill/>
          <a:ln w="12192" cap="flat">
            <a:solidFill>
              <a:srgbClr val="99FF66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34" name="path"/>
          <p:cNvSpPr/>
          <p:nvPr/>
        </p:nvSpPr>
        <p:spPr>
          <a:xfrm>
            <a:off x="7211567" y="4312920"/>
            <a:ext cx="576071" cy="12191"/>
          </a:xfrm>
          <a:custGeom>
            <a:avLst/>
            <a:gdLst/>
            <a:ahLst/>
            <a:cxnLst/>
            <a:rect l="0" t="0" r="0" b="0"/>
            <a:pathLst>
              <a:path w="907" h="19">
                <a:moveTo>
                  <a:pt x="0" y="9"/>
                </a:moveTo>
                <a:lnTo>
                  <a:pt x="907" y="9"/>
                </a:lnTo>
              </a:path>
            </a:pathLst>
          </a:custGeom>
          <a:noFill/>
          <a:ln w="12192" cap="flat">
            <a:solidFill>
              <a:srgbClr val="99FF66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35" name="path"/>
          <p:cNvSpPr/>
          <p:nvPr/>
        </p:nvSpPr>
        <p:spPr>
          <a:xfrm>
            <a:off x="7732776" y="4357116"/>
            <a:ext cx="12191" cy="131063"/>
          </a:xfrm>
          <a:custGeom>
            <a:avLst/>
            <a:gdLst/>
            <a:ahLst/>
            <a:cxnLst/>
            <a:rect l="0" t="0" r="0" b="0"/>
            <a:pathLst>
              <a:path w="19" h="206">
                <a:moveTo>
                  <a:pt x="9" y="206"/>
                </a:moveTo>
                <a:lnTo>
                  <a:pt x="9" y="0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36" name="path"/>
          <p:cNvSpPr/>
          <p:nvPr/>
        </p:nvSpPr>
        <p:spPr>
          <a:xfrm>
            <a:off x="7347204" y="4349496"/>
            <a:ext cx="391667" cy="12191"/>
          </a:xfrm>
          <a:custGeom>
            <a:avLst/>
            <a:gdLst/>
            <a:ahLst/>
            <a:cxnLst/>
            <a:rect l="0" t="0" r="0" b="0"/>
            <a:pathLst>
              <a:path w="616" h="19">
                <a:moveTo>
                  <a:pt x="0" y="9"/>
                </a:moveTo>
                <a:lnTo>
                  <a:pt x="616" y="9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37" name="path"/>
          <p:cNvSpPr/>
          <p:nvPr/>
        </p:nvSpPr>
        <p:spPr>
          <a:xfrm>
            <a:off x="7746492" y="4488179"/>
            <a:ext cx="316992" cy="12191"/>
          </a:xfrm>
          <a:custGeom>
            <a:avLst/>
            <a:gdLst/>
            <a:ahLst/>
            <a:cxnLst/>
            <a:rect l="0" t="0" r="0" b="0"/>
            <a:pathLst>
              <a:path w="499" h="19">
                <a:moveTo>
                  <a:pt x="0" y="9"/>
                </a:moveTo>
                <a:lnTo>
                  <a:pt x="499" y="9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38" name="path"/>
          <p:cNvSpPr/>
          <p:nvPr/>
        </p:nvSpPr>
        <p:spPr>
          <a:xfrm>
            <a:off x="5245608" y="4488179"/>
            <a:ext cx="315467" cy="12191"/>
          </a:xfrm>
          <a:custGeom>
            <a:avLst/>
            <a:gdLst/>
            <a:ahLst/>
            <a:cxnLst/>
            <a:rect l="0" t="0" r="0" b="0"/>
            <a:pathLst>
              <a:path w="496" h="19">
                <a:moveTo>
                  <a:pt x="0" y="9"/>
                </a:moveTo>
                <a:lnTo>
                  <a:pt x="496" y="9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39" name="rect"/>
          <p:cNvSpPr/>
          <p:nvPr/>
        </p:nvSpPr>
        <p:spPr>
          <a:xfrm>
            <a:off x="7822692" y="3944111"/>
            <a:ext cx="248411" cy="12191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40" name="path"/>
          <p:cNvSpPr/>
          <p:nvPr/>
        </p:nvSpPr>
        <p:spPr>
          <a:xfrm>
            <a:off x="5940552" y="4349496"/>
            <a:ext cx="220979" cy="12191"/>
          </a:xfrm>
          <a:custGeom>
            <a:avLst/>
            <a:gdLst/>
            <a:ahLst/>
            <a:cxnLst/>
            <a:rect l="0" t="0" r="0" b="0"/>
            <a:pathLst>
              <a:path w="347" h="19">
                <a:moveTo>
                  <a:pt x="347" y="9"/>
                </a:moveTo>
                <a:lnTo>
                  <a:pt x="0" y="9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41" name="path"/>
          <p:cNvSpPr/>
          <p:nvPr/>
        </p:nvSpPr>
        <p:spPr>
          <a:xfrm>
            <a:off x="7146035" y="4223004"/>
            <a:ext cx="12191" cy="134111"/>
          </a:xfrm>
          <a:custGeom>
            <a:avLst/>
            <a:gdLst/>
            <a:ahLst/>
            <a:cxnLst/>
            <a:rect l="0" t="0" r="0" b="0"/>
            <a:pathLst>
              <a:path w="19" h="211">
                <a:moveTo>
                  <a:pt x="9" y="0"/>
                </a:moveTo>
                <a:lnTo>
                  <a:pt x="9" y="211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42" name="path"/>
          <p:cNvSpPr/>
          <p:nvPr/>
        </p:nvSpPr>
        <p:spPr>
          <a:xfrm>
            <a:off x="7147559" y="4351020"/>
            <a:ext cx="213359" cy="12191"/>
          </a:xfrm>
          <a:custGeom>
            <a:avLst/>
            <a:gdLst/>
            <a:ahLst/>
            <a:cxnLst/>
            <a:rect l="0" t="0" r="0" b="0"/>
            <a:pathLst>
              <a:path w="335" h="19">
                <a:moveTo>
                  <a:pt x="335" y="9"/>
                </a:moveTo>
                <a:lnTo>
                  <a:pt x="0" y="9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43" name="path"/>
          <p:cNvSpPr/>
          <p:nvPr/>
        </p:nvSpPr>
        <p:spPr>
          <a:xfrm>
            <a:off x="5439155" y="4192523"/>
            <a:ext cx="12192" cy="164592"/>
          </a:xfrm>
          <a:custGeom>
            <a:avLst/>
            <a:gdLst/>
            <a:ahLst/>
            <a:cxnLst/>
            <a:rect l="0" t="0" r="0" b="0"/>
            <a:pathLst>
              <a:path w="19" h="259">
                <a:moveTo>
                  <a:pt x="9" y="259"/>
                </a:moveTo>
                <a:lnTo>
                  <a:pt x="9" y="0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44" name="path"/>
          <p:cNvSpPr/>
          <p:nvPr/>
        </p:nvSpPr>
        <p:spPr>
          <a:xfrm>
            <a:off x="7840980" y="4184904"/>
            <a:ext cx="12191" cy="164591"/>
          </a:xfrm>
          <a:custGeom>
            <a:avLst/>
            <a:gdLst/>
            <a:ahLst/>
            <a:cxnLst/>
            <a:rect l="0" t="0" r="0" b="0"/>
            <a:pathLst>
              <a:path w="19" h="259">
                <a:moveTo>
                  <a:pt x="9" y="259"/>
                </a:moveTo>
                <a:lnTo>
                  <a:pt x="9" y="0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45" name="path"/>
          <p:cNvSpPr/>
          <p:nvPr/>
        </p:nvSpPr>
        <p:spPr>
          <a:xfrm>
            <a:off x="6158483" y="4215383"/>
            <a:ext cx="12192" cy="134111"/>
          </a:xfrm>
          <a:custGeom>
            <a:avLst/>
            <a:gdLst/>
            <a:ahLst/>
            <a:cxnLst/>
            <a:rect l="0" t="0" r="0" b="0"/>
            <a:pathLst>
              <a:path w="19" h="211">
                <a:moveTo>
                  <a:pt x="9" y="0"/>
                </a:moveTo>
                <a:lnTo>
                  <a:pt x="9" y="211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46" name="path"/>
          <p:cNvSpPr/>
          <p:nvPr/>
        </p:nvSpPr>
        <p:spPr>
          <a:xfrm>
            <a:off x="5928359" y="4363211"/>
            <a:ext cx="12192" cy="120395"/>
          </a:xfrm>
          <a:custGeom>
            <a:avLst/>
            <a:gdLst/>
            <a:ahLst/>
            <a:cxnLst/>
            <a:rect l="0" t="0" r="0" b="0"/>
            <a:pathLst>
              <a:path w="19" h="189">
                <a:moveTo>
                  <a:pt x="9" y="189"/>
                </a:moveTo>
                <a:lnTo>
                  <a:pt x="9" y="0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47" name="path"/>
          <p:cNvSpPr/>
          <p:nvPr/>
        </p:nvSpPr>
        <p:spPr>
          <a:xfrm>
            <a:off x="7354823" y="4366259"/>
            <a:ext cx="12191" cy="120395"/>
          </a:xfrm>
          <a:custGeom>
            <a:avLst/>
            <a:gdLst/>
            <a:ahLst/>
            <a:cxnLst/>
            <a:rect l="0" t="0" r="0" b="0"/>
            <a:pathLst>
              <a:path w="19" h="189">
                <a:moveTo>
                  <a:pt x="9" y="189"/>
                </a:moveTo>
                <a:lnTo>
                  <a:pt x="9" y="0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48" name="rect"/>
          <p:cNvSpPr/>
          <p:nvPr/>
        </p:nvSpPr>
        <p:spPr>
          <a:xfrm>
            <a:off x="5846063" y="1923288"/>
            <a:ext cx="108203" cy="12192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49" name="path"/>
          <p:cNvSpPr/>
          <p:nvPr/>
        </p:nvSpPr>
        <p:spPr>
          <a:xfrm>
            <a:off x="6067933" y="4271650"/>
            <a:ext cx="31749" cy="41391"/>
          </a:xfrm>
          <a:custGeom>
            <a:avLst/>
            <a:gdLst/>
            <a:ahLst/>
            <a:cxnLst/>
            <a:rect l="0" t="0" r="0" b="0"/>
            <a:pathLst>
              <a:path w="49" h="65">
                <a:moveTo>
                  <a:pt x="41" y="4"/>
                </a:moveTo>
                <a:lnTo>
                  <a:pt x="8" y="60"/>
                </a:lnTo>
              </a:path>
            </a:pathLst>
          </a:custGeom>
          <a:noFill/>
          <a:ln w="12192" cap="flat">
            <a:solidFill>
              <a:srgbClr val="000514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50" name="path"/>
          <p:cNvSpPr/>
          <p:nvPr/>
        </p:nvSpPr>
        <p:spPr>
          <a:xfrm>
            <a:off x="7756425" y="4271820"/>
            <a:ext cx="30426" cy="41051"/>
          </a:xfrm>
          <a:custGeom>
            <a:avLst/>
            <a:gdLst/>
            <a:ahLst/>
            <a:cxnLst/>
            <a:rect l="0" t="0" r="0" b="0"/>
            <a:pathLst>
              <a:path w="47" h="64">
                <a:moveTo>
                  <a:pt x="39" y="4"/>
                </a:moveTo>
                <a:lnTo>
                  <a:pt x="8" y="59"/>
                </a:lnTo>
              </a:path>
            </a:pathLst>
          </a:custGeom>
          <a:noFill/>
          <a:ln w="12192" cap="flat">
            <a:solidFill>
              <a:srgbClr val="000514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51" name="path"/>
          <p:cNvSpPr/>
          <p:nvPr/>
        </p:nvSpPr>
        <p:spPr>
          <a:xfrm>
            <a:off x="7738871" y="4349496"/>
            <a:ext cx="100584" cy="12191"/>
          </a:xfrm>
          <a:custGeom>
            <a:avLst/>
            <a:gdLst/>
            <a:ahLst/>
            <a:cxnLst/>
            <a:rect l="0" t="0" r="0" b="0"/>
            <a:pathLst>
              <a:path w="158" h="19">
                <a:moveTo>
                  <a:pt x="158" y="9"/>
                </a:moveTo>
                <a:lnTo>
                  <a:pt x="0" y="9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52" name="path"/>
          <p:cNvSpPr/>
          <p:nvPr/>
        </p:nvSpPr>
        <p:spPr>
          <a:xfrm>
            <a:off x="5460491" y="4351020"/>
            <a:ext cx="100583" cy="12191"/>
          </a:xfrm>
          <a:custGeom>
            <a:avLst/>
            <a:gdLst/>
            <a:ahLst/>
            <a:cxnLst/>
            <a:rect l="0" t="0" r="0" b="0"/>
            <a:pathLst>
              <a:path w="158" h="19">
                <a:moveTo>
                  <a:pt x="158" y="9"/>
                </a:moveTo>
                <a:lnTo>
                  <a:pt x="0" y="9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129027" y="48768"/>
            <a:ext cx="1841754" cy="1226057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526535" y="48768"/>
            <a:ext cx="3519678" cy="1226057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19456" y="1193291"/>
            <a:ext cx="610362" cy="636270"/>
          </a:xfrm>
          <a:prstGeom prst="rect">
            <a:avLst/>
          </a:prstGeom>
        </p:spPr>
      </p:pic>
      <p:sp>
        <p:nvSpPr>
          <p:cNvPr id="60" name="textbox 60"/>
          <p:cNvSpPr/>
          <p:nvPr/>
        </p:nvSpPr>
        <p:spPr>
          <a:xfrm>
            <a:off x="409496" y="1346306"/>
            <a:ext cx="226059" cy="2247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1570"/>
              </a:lnSpc>
            </a:pPr>
            <a:r>
              <a:rPr sz="1200" spc="-40" dirty="0">
                <a:solidFill>
                  <a:srgbClr val="FFCC00">
                    <a:alpha val="100000"/>
                  </a:srgbClr>
                </a:solidFill>
                <a:latin typeface="Wingdings" charset="2"/>
                <a:ea typeface="Wingdings" charset="2"/>
                <a:cs typeface="Wingdings" charset="2"/>
              </a:rPr>
              <a:t>1</a:t>
            </a:r>
            <a:endParaRPr lang="en-US" altLang="en-US" sz="1200" dirty="0"/>
          </a:p>
        </p:txBody>
      </p:sp>
      <p:pic>
        <p:nvPicPr>
          <p:cNvPr id="61" name="pictur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70916" y="973835"/>
            <a:ext cx="7494269" cy="95631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470916" y="1574291"/>
            <a:ext cx="5764529" cy="959358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943600" y="1467611"/>
            <a:ext cx="886206" cy="1226058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106667" y="1405128"/>
            <a:ext cx="1841753" cy="1226058"/>
          </a:xfrm>
          <a:prstGeom prst="rect">
            <a:avLst/>
          </a:prstGeom>
        </p:spPr>
      </p:pic>
      <p:sp>
        <p:nvSpPr>
          <p:cNvPr id="65" name="textbox 65"/>
          <p:cNvSpPr/>
          <p:nvPr/>
        </p:nvSpPr>
        <p:spPr>
          <a:xfrm>
            <a:off x="749350" y="309113"/>
            <a:ext cx="6928484" cy="20320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6000"/>
              </a:lnSpc>
            </a:pPr>
            <a:endParaRPr lang="en-US" altLang="en-US" sz="100" dirty="0"/>
          </a:p>
          <a:p>
            <a:pPr marL="3142615" algn="l" defTabSz="-635" rtl="0" eaLnBrk="0">
              <a:lnSpc>
                <a:spcPct val="95000"/>
              </a:lnSpc>
            </a:pPr>
            <a:r>
              <a:rPr sz="44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平面坐标系</a:t>
            </a:r>
            <a:endParaRPr lang="en-US" altLang="en-US" sz="4400" dirty="0"/>
          </a:p>
          <a:p>
            <a:pPr marL="12700" algn="l" defTabSz="-635" rtl="0" eaLnBrk="0">
              <a:lnSpc>
                <a:spcPct val="97000"/>
              </a:lnSpc>
              <a:spcBef>
                <a:spcPts val="1785"/>
              </a:spcBef>
            </a:pPr>
            <a:r>
              <a:rPr sz="3300" spc="310" dirty="0">
                <a:ln w="12322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为了简化计算，要将(椭)球面上</a:t>
            </a:r>
            <a:r>
              <a:rPr sz="3300" spc="200" dirty="0">
                <a:ln w="12322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</a:t>
            </a:r>
            <a:endParaRPr lang="en-US" altLang="en-US" sz="3300" dirty="0"/>
          </a:p>
          <a:p>
            <a:pPr algn="r" defTabSz="-635" rtl="0" eaLnBrk="0">
              <a:lnSpc>
                <a:spcPct val="97000"/>
              </a:lnSpc>
              <a:spcBef>
                <a:spcPts val="20"/>
              </a:spcBef>
            </a:pPr>
            <a:r>
              <a:rPr sz="4400" spc="-5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重点</a:t>
            </a:r>
            <a:endParaRPr lang="en-US" altLang="en-US" sz="4400" dirty="0"/>
          </a:p>
        </p:txBody>
      </p:sp>
      <p:sp>
        <p:nvSpPr>
          <p:cNvPr id="66" name="textbox 66"/>
          <p:cNvSpPr/>
          <p:nvPr/>
        </p:nvSpPr>
        <p:spPr>
          <a:xfrm>
            <a:off x="747625" y="1775693"/>
            <a:ext cx="5197475" cy="5149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7000"/>
              </a:lnSpc>
            </a:pPr>
            <a:r>
              <a:rPr sz="3300" spc="370" dirty="0">
                <a:ln w="12322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元素归算(投影)到平面</a:t>
            </a:r>
            <a:r>
              <a:rPr sz="3300" spc="350" dirty="0">
                <a:ln w="12322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上</a:t>
            </a:r>
            <a:endParaRPr lang="en-US" altLang="en-US" sz="3300" dirty="0"/>
          </a:p>
        </p:txBody>
      </p:sp>
      <p:pic>
        <p:nvPicPr>
          <p:cNvPr id="67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225284" y="1467611"/>
            <a:ext cx="886206" cy="1226058"/>
          </a:xfrm>
          <a:prstGeom prst="rect">
            <a:avLst/>
          </a:prstGeom>
        </p:spPr>
      </p:pic>
      <p:sp>
        <p:nvSpPr>
          <p:cNvPr id="68" name="textbox 68"/>
          <p:cNvSpPr/>
          <p:nvPr/>
        </p:nvSpPr>
        <p:spPr>
          <a:xfrm>
            <a:off x="2492402" y="412585"/>
            <a:ext cx="1032510" cy="5219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6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4000"/>
              </a:lnSpc>
            </a:pPr>
            <a:r>
              <a:rPr sz="3900" spc="-2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二、</a:t>
            </a:r>
            <a:endParaRPr lang="en-US" altLang="en-US" sz="3900" dirty="0"/>
          </a:p>
        </p:txBody>
      </p:sp>
      <p:sp>
        <p:nvSpPr>
          <p:cNvPr id="69" name="textbox 69"/>
          <p:cNvSpPr/>
          <p:nvPr/>
        </p:nvSpPr>
        <p:spPr>
          <a:xfrm>
            <a:off x="7547599" y="1780385"/>
            <a:ext cx="200025" cy="5530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6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44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</a:t>
            </a:r>
            <a:endParaRPr lang="en-US" altLang="en-US" sz="4400" dirty="0"/>
          </a:p>
        </p:txBody>
      </p:sp>
      <p:sp>
        <p:nvSpPr>
          <p:cNvPr id="70" name="textbox 70"/>
          <p:cNvSpPr/>
          <p:nvPr/>
        </p:nvSpPr>
        <p:spPr>
          <a:xfrm>
            <a:off x="6320168" y="1780385"/>
            <a:ext cx="156210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4040"/>
              </a:lnSpc>
            </a:pPr>
            <a:r>
              <a:rPr sz="3300" spc="-8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endParaRPr lang="en-US" altLang="en-US" sz="3300" dirty="0"/>
          </a:p>
        </p:txBody>
      </p:sp>
      <p:sp>
        <p:nvSpPr>
          <p:cNvPr id="71" name="textbox 71"/>
          <p:cNvSpPr/>
          <p:nvPr/>
        </p:nvSpPr>
        <p:spPr>
          <a:xfrm>
            <a:off x="5970403" y="2070183"/>
            <a:ext cx="140970" cy="1206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750"/>
              </a:lnSpc>
            </a:pPr>
            <a:r>
              <a:rPr sz="6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6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454" name="picture 14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9140825" cy="6850315"/>
          </a:xfrm>
          <a:prstGeom prst="rect">
            <a:avLst/>
          </a:prstGeom>
        </p:spPr>
      </p:pic>
      <p:sp>
        <p:nvSpPr>
          <p:cNvPr id="1455" name="textbox 1455"/>
          <p:cNvSpPr/>
          <p:nvPr/>
        </p:nvSpPr>
        <p:spPr>
          <a:xfrm>
            <a:off x="263753" y="1236502"/>
            <a:ext cx="3522979" cy="2000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0000"/>
              </a:lnSpc>
            </a:pPr>
            <a:endParaRPr lang="en-US" altLang="en-US" sz="100" dirty="0"/>
          </a:p>
          <a:p>
            <a:pPr marL="38735" algn="l" defTabSz="-635" rtl="0" eaLnBrk="0">
              <a:lnSpc>
                <a:spcPct val="98000"/>
              </a:lnSpc>
            </a:pPr>
            <a:r>
              <a:rPr sz="2400" spc="7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◆</a:t>
            </a:r>
            <a:r>
              <a:rPr sz="2700" spc="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圆水准轴平行于竖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轴</a:t>
            </a:r>
            <a:endParaRPr lang="en-US" altLang="en-US" sz="2700" dirty="0"/>
          </a:p>
          <a:p>
            <a:pPr marL="12700" algn="l" defTabSz="-635" rtl="0" eaLnBrk="0">
              <a:lnSpc>
                <a:spcPct val="98000"/>
              </a:lnSpc>
              <a:spcBef>
                <a:spcPts val="1145"/>
              </a:spcBef>
            </a:pPr>
            <a:r>
              <a:rPr sz="2400" spc="7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◆</a:t>
            </a:r>
            <a:r>
              <a:rPr sz="2700" spc="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十字竖丝垂直于横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轴</a:t>
            </a:r>
            <a:endParaRPr lang="en-US" altLang="en-US" sz="2700" dirty="0"/>
          </a:p>
          <a:p>
            <a:pPr marL="38735" algn="l" defTabSz="-635" rtl="0" eaLnBrk="0">
              <a:lnSpc>
                <a:spcPct val="98000"/>
              </a:lnSpc>
              <a:spcBef>
                <a:spcPts val="855"/>
              </a:spcBef>
            </a:pPr>
            <a:r>
              <a:rPr sz="2400" spc="6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◆</a:t>
            </a:r>
            <a:r>
              <a:rPr sz="270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视准轴垂直于横</a:t>
            </a:r>
            <a:r>
              <a:rPr sz="270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轴</a:t>
            </a:r>
            <a:endParaRPr lang="en-US" altLang="en-US" sz="2700" dirty="0"/>
          </a:p>
          <a:p>
            <a:pPr algn="l" defTabSz="-635" rtl="0" eaLnBrk="0">
              <a:lnSpc>
                <a:spcPct val="102000"/>
              </a:lnSpc>
            </a:pPr>
            <a:endParaRPr lang="en-US" altLang="en-US" sz="700" dirty="0"/>
          </a:p>
          <a:p>
            <a:pPr marL="38735" algn="l" defTabSz="-635" rtl="0" eaLnBrk="0">
              <a:lnSpc>
                <a:spcPct val="98000"/>
              </a:lnSpc>
              <a:spcBef>
                <a:spcPts val="0"/>
              </a:spcBef>
            </a:pPr>
            <a:r>
              <a:rPr sz="2400" spc="6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◆</a:t>
            </a:r>
            <a:r>
              <a:rPr sz="270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横轴垂直于竖</a:t>
            </a:r>
            <a:r>
              <a:rPr sz="27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轴</a:t>
            </a:r>
            <a:endParaRPr lang="en-US" altLang="en-US" sz="2700" dirty="0"/>
          </a:p>
        </p:txBody>
      </p:sp>
      <p:sp>
        <p:nvSpPr>
          <p:cNvPr id="1456" name="textbox 1456"/>
          <p:cNvSpPr/>
          <p:nvPr/>
        </p:nvSpPr>
        <p:spPr>
          <a:xfrm>
            <a:off x="4113652" y="1180554"/>
            <a:ext cx="2012314" cy="3409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1000"/>
              </a:lnSpc>
            </a:pPr>
            <a:endParaRPr lang="en-US" altLang="en-US" sz="100" dirty="0"/>
          </a:p>
          <a:p>
            <a:pPr marL="28575" algn="l" defTabSz="-635" rtl="0" eaLnBrk="0">
              <a:lnSpc>
                <a:spcPct val="75000"/>
              </a:lnSpc>
            </a:pP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L</a:t>
            </a:r>
            <a:r>
              <a:rPr sz="3600" spc="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′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L</a:t>
            </a:r>
            <a:r>
              <a:rPr sz="3600" spc="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′</a:t>
            </a:r>
            <a:r>
              <a:rPr sz="270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∥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VV</a:t>
            </a:r>
            <a:endParaRPr lang="en-US" altLang="en-US" sz="2700" dirty="0"/>
          </a:p>
          <a:p>
            <a:pPr marL="23495" indent="-10795" algn="l" defTabSz="-635" rtl="0" eaLnBrk="0">
              <a:lnSpc>
                <a:spcPct val="134000"/>
              </a:lnSpc>
              <a:spcBef>
                <a:spcPts val="10"/>
              </a:spcBef>
            </a:pPr>
            <a:r>
              <a:rPr sz="2700" spc="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竖丝</a:t>
            </a:r>
            <a:r>
              <a:rPr sz="270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⊥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HH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CC</a:t>
            </a:r>
            <a:r>
              <a:rPr sz="2700" spc="2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⊥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HH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HH</a:t>
            </a:r>
            <a:r>
              <a:rPr sz="2700" spc="2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⊥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VV</a:t>
            </a:r>
            <a:endParaRPr lang="en-US" altLang="en-US" sz="2700" dirty="0"/>
          </a:p>
          <a:p>
            <a:pPr marL="879475" algn="l" defTabSz="-635" rtl="0" eaLnBrk="0">
              <a:lnSpc>
                <a:spcPct val="75000"/>
              </a:lnSpc>
              <a:spcBef>
                <a:spcPts val="250"/>
              </a:spcBef>
            </a:pPr>
            <a:r>
              <a:rPr sz="2700" b="1" spc="23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endParaRPr lang="en-US" altLang="en-US" sz="2700" dirty="0"/>
          </a:p>
          <a:p>
            <a:pPr algn="l" defTabSz="-635" rtl="0" eaLnBrk="0">
              <a:lnSpc>
                <a:spcPct val="123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3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4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3000"/>
              </a:lnSpc>
            </a:pPr>
            <a:endParaRPr lang="en-US" altLang="en-US" sz="600" dirty="0"/>
          </a:p>
          <a:p>
            <a:pPr marL="908685" algn="l" defTabSz="-635" rtl="0" eaLnBrk="0">
              <a:lnSpc>
                <a:spcPct val="75000"/>
              </a:lnSpc>
              <a:spcBef>
                <a:spcPts val="5"/>
              </a:spcBef>
            </a:pPr>
            <a:r>
              <a:rPr sz="27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</a:t>
            </a:r>
            <a:endParaRPr lang="en-US" altLang="en-US" sz="2700" dirty="0"/>
          </a:p>
        </p:txBody>
      </p:sp>
      <p:sp>
        <p:nvSpPr>
          <p:cNvPr id="1457" name="textbox 1457"/>
          <p:cNvSpPr/>
          <p:nvPr/>
        </p:nvSpPr>
        <p:spPr>
          <a:xfrm>
            <a:off x="289661" y="168859"/>
            <a:ext cx="6606540" cy="8724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1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85000"/>
              </a:lnSpc>
            </a:pPr>
            <a:r>
              <a:rPr sz="3500" spc="100" dirty="0">
                <a:ln w="12901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轴线间应满足的条</a:t>
            </a:r>
            <a:r>
              <a:rPr sz="3500" spc="50" dirty="0">
                <a:ln w="12901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件</a:t>
            </a:r>
            <a:endParaRPr lang="en-US" altLang="en-US" sz="3500" dirty="0"/>
          </a:p>
          <a:p>
            <a:pPr marL="12700" algn="l" defTabSz="-635" rtl="0" eaLnBrk="0">
              <a:lnSpc>
                <a:spcPct val="96000"/>
              </a:lnSpc>
              <a:spcBef>
                <a:spcPts val="5"/>
              </a:spcBef>
            </a:pPr>
            <a:r>
              <a:rPr sz="2300" spc="9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◆</a:t>
            </a:r>
            <a:r>
              <a:rPr sz="2700" spc="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水准管轴垂直于竖轴</a:t>
            </a:r>
            <a:r>
              <a:rPr sz="2700" spc="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LL</a:t>
            </a:r>
            <a:r>
              <a:rPr sz="2700" spc="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⊥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VV</a:t>
            </a:r>
            <a:endParaRPr lang="en-US" altLang="en-US" sz="2700" dirty="0"/>
          </a:p>
        </p:txBody>
      </p:sp>
      <p:sp>
        <p:nvSpPr>
          <p:cNvPr id="1458" name="textbox 1458"/>
          <p:cNvSpPr/>
          <p:nvPr/>
        </p:nvSpPr>
        <p:spPr>
          <a:xfrm>
            <a:off x="8007498" y="3250441"/>
            <a:ext cx="939164" cy="34061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1000"/>
              </a:lnSpc>
            </a:pPr>
            <a:endParaRPr lang="en-US" altLang="en-US" sz="100" dirty="0"/>
          </a:p>
          <a:p>
            <a:pPr marL="629920" algn="l" defTabSz="-635" rtl="0" eaLnBrk="0">
              <a:lnSpc>
                <a:spcPct val="75000"/>
              </a:lnSpc>
            </a:pPr>
            <a:r>
              <a:rPr sz="2700" b="1" spc="23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endParaRPr lang="en-US" altLang="en-US" sz="2700" dirty="0"/>
          </a:p>
          <a:p>
            <a:pPr marL="12700" indent="682625" algn="l" defTabSz="-635" rtl="0" eaLnBrk="0">
              <a:lnSpc>
                <a:spcPct val="188000"/>
              </a:lnSpc>
              <a:spcBef>
                <a:spcPts val="1995"/>
              </a:spcBef>
            </a:pPr>
            <a:r>
              <a:rPr sz="2700" b="1" spc="-8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</a:t>
            </a:r>
            <a:r>
              <a:rPr sz="27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</a:t>
            </a:r>
            <a:r>
              <a:rPr sz="2700" b="1" spc="320" dirty="0">
                <a:solidFill>
                  <a:srgbClr val="FFFF66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’</a:t>
            </a:r>
            <a:endParaRPr lang="en-US" altLang="en-US" sz="2700" dirty="0"/>
          </a:p>
          <a:p>
            <a:pPr algn="l" defTabSz="-635" rtl="0" eaLnBrk="0">
              <a:lnSpc>
                <a:spcPct val="108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8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8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2000"/>
              </a:lnSpc>
            </a:pPr>
            <a:endParaRPr lang="en-US" altLang="en-US" sz="600" dirty="0"/>
          </a:p>
          <a:p>
            <a:pPr marL="20955" algn="l" defTabSz="-635" rtl="0" eaLnBrk="0">
              <a:lnSpc>
                <a:spcPct val="83000"/>
              </a:lnSpc>
              <a:spcBef>
                <a:spcPts val="5"/>
              </a:spcBef>
            </a:pPr>
            <a:r>
              <a:rPr sz="2700" b="1" spc="-3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</a:t>
            </a:r>
            <a:r>
              <a:rPr sz="2700" b="1" spc="-30" dirty="0">
                <a:solidFill>
                  <a:srgbClr val="FFFF66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’</a:t>
            </a:r>
            <a:endParaRPr lang="en-US" altLang="en-US" sz="2700" dirty="0"/>
          </a:p>
        </p:txBody>
      </p:sp>
      <p:sp>
        <p:nvSpPr>
          <p:cNvPr id="1459" name="textbox 1459"/>
          <p:cNvSpPr/>
          <p:nvPr/>
        </p:nvSpPr>
        <p:spPr>
          <a:xfrm>
            <a:off x="6944492" y="4117644"/>
            <a:ext cx="420369" cy="7270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82880" algn="l" defTabSz="-635" rtl="0" eaLnBrk="0">
              <a:lnSpc>
                <a:spcPts val="1830"/>
              </a:lnSpc>
            </a:pPr>
            <a:r>
              <a:rPr sz="2600" b="1" spc="-1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</a:t>
            </a:r>
            <a:endParaRPr lang="en-US" altLang="en-US" sz="2600" dirty="0"/>
          </a:p>
          <a:p>
            <a:pPr marL="12700" algn="l" defTabSz="-635" rtl="0" eaLnBrk="0">
              <a:lnSpc>
                <a:spcPts val="3695"/>
              </a:lnSpc>
            </a:pPr>
            <a:r>
              <a:rPr sz="27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</a:t>
            </a:r>
            <a:endParaRPr lang="en-US" altLang="en-US" sz="2700" dirty="0"/>
          </a:p>
        </p:txBody>
      </p:sp>
      <p:sp>
        <p:nvSpPr>
          <p:cNvPr id="1460" name="textbox 1460"/>
          <p:cNvSpPr/>
          <p:nvPr/>
        </p:nvSpPr>
        <p:spPr>
          <a:xfrm>
            <a:off x="8129441" y="266619"/>
            <a:ext cx="937894" cy="1416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轴线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间应满足的条件</a:t>
            </a:r>
            <a:endParaRPr lang="en-US" altLang="en-US" sz="800" dirty="0"/>
          </a:p>
        </p:txBody>
      </p:sp>
      <p:sp>
        <p:nvSpPr>
          <p:cNvPr id="1461" name="textbox 1461"/>
          <p:cNvSpPr/>
          <p:nvPr/>
        </p:nvSpPr>
        <p:spPr>
          <a:xfrm>
            <a:off x="7020692" y="6362568"/>
            <a:ext cx="269240" cy="3314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4000"/>
              </a:lnSpc>
            </a:pPr>
            <a:r>
              <a:rPr sz="27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</a:t>
            </a:r>
            <a:endParaRPr lang="en-US" altLang="en-US" sz="2700" dirty="0"/>
          </a:p>
        </p:txBody>
      </p:sp>
      <p:sp>
        <p:nvSpPr>
          <p:cNvPr id="1462" name="textbox 1462"/>
          <p:cNvSpPr/>
          <p:nvPr/>
        </p:nvSpPr>
        <p:spPr>
          <a:xfrm>
            <a:off x="6816448" y="1901113"/>
            <a:ext cx="250190" cy="3321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7000"/>
              </a:lnSpc>
            </a:pPr>
            <a:r>
              <a:rPr sz="2600" b="1" spc="-1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</a:t>
            </a:r>
            <a:endParaRPr lang="en-US" altLang="en-US" sz="26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464" name="picture 14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470" name="group 470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1465" name="picture 146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sp>
          <p:nvSpPr>
            <p:cNvPr id="1466" name="textbox 1466"/>
            <p:cNvSpPr/>
            <p:nvPr/>
          </p:nvSpPr>
          <p:spPr>
            <a:xfrm>
              <a:off x="2608171" y="217098"/>
              <a:ext cx="6074409" cy="247268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3000"/>
                </a:lnSpc>
              </a:pPr>
              <a:endParaRPr lang="en-US" altLang="en-US" sz="100" dirty="0"/>
            </a:p>
            <a:p>
              <a:pPr marL="12700" algn="l" defTabSz="-635" rtl="0" eaLnBrk="0">
                <a:lnSpc>
                  <a:spcPts val="5055"/>
                </a:lnSpc>
              </a:pPr>
              <a:r>
                <a:rPr sz="3900" spc="90" dirty="0">
                  <a:ln w="14499" cap="flat" cmpd="sng">
                    <a:solidFill>
                      <a:srgbClr val="66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二.经纬仪的检验与校</a:t>
              </a:r>
              <a:r>
                <a:rPr sz="3900" spc="10" dirty="0">
                  <a:ln w="14499" cap="flat" cmpd="sng">
                    <a:solidFill>
                      <a:srgbClr val="66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正</a:t>
              </a:r>
              <a:endParaRPr lang="en-US" altLang="en-US" sz="3900" dirty="0"/>
            </a:p>
            <a:p>
              <a:pPr marL="3227070" indent="1905" algn="l" defTabSz="-635" rtl="0" eaLnBrk="0">
                <a:lnSpc>
                  <a:spcPct val="124000"/>
                </a:lnSpc>
                <a:spcBef>
                  <a:spcPts val="635"/>
                </a:spcBef>
              </a:pPr>
              <a:r>
                <a:rPr sz="3900" spc="2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校正目</a:t>
              </a:r>
              <a:r>
                <a:rPr sz="3900" spc="1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的</a:t>
              </a:r>
              <a:r>
                <a:rPr sz="3900" spc="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  </a:t>
              </a: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LL</a:t>
              </a:r>
              <a:r>
                <a:rPr sz="2700" spc="20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⊥</a:t>
              </a: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VV</a:t>
              </a:r>
              <a:endParaRPr lang="en-US" altLang="en-US" sz="2700" dirty="0"/>
            </a:p>
            <a:p>
              <a:pPr algn="r" defTabSz="-635" rtl="0" eaLnBrk="0">
                <a:lnSpc>
                  <a:spcPct val="98000"/>
                </a:lnSpc>
                <a:spcBef>
                  <a:spcPts val="585"/>
                </a:spcBef>
              </a:pP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L</a:t>
              </a:r>
              <a:r>
                <a:rPr sz="2700" spc="1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′</a:t>
              </a: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L</a:t>
              </a:r>
              <a:r>
                <a:rPr sz="2700" spc="1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′∥</a:t>
              </a: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VV</a:t>
              </a:r>
              <a:r>
                <a:rPr sz="2700" spc="1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(次要</a:t>
              </a:r>
              <a:r>
                <a:rPr sz="2700" spc="5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)</a:t>
              </a:r>
              <a:endParaRPr lang="en-US" altLang="en-US" sz="2700" dirty="0"/>
            </a:p>
          </p:txBody>
        </p:sp>
      </p:grpSp>
      <p:sp>
        <p:nvSpPr>
          <p:cNvPr id="1467" name="textbox 1467"/>
          <p:cNvSpPr/>
          <p:nvPr/>
        </p:nvSpPr>
        <p:spPr>
          <a:xfrm>
            <a:off x="486189" y="2773583"/>
            <a:ext cx="4279265" cy="20008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marL="20955" algn="l" defTabSz="-635" rtl="0" eaLnBrk="0">
              <a:lnSpc>
                <a:spcPct val="86000"/>
              </a:lnSpc>
            </a:pPr>
            <a:r>
              <a:rPr sz="2700" spc="8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3.</a:t>
            </a:r>
            <a:r>
              <a:rPr sz="2700" spc="8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视准轴的检验与校</a:t>
            </a:r>
            <a:r>
              <a:rPr sz="2700" spc="3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正</a:t>
            </a:r>
            <a:endParaRPr lang="en-US" altLang="en-US" sz="2700" dirty="0"/>
          </a:p>
          <a:p>
            <a:pPr marL="17145" indent="-4445" algn="l" defTabSz="-635" rtl="0" eaLnBrk="0">
              <a:lnSpc>
                <a:spcPct val="131000"/>
              </a:lnSpc>
              <a:spcBef>
                <a:spcPts val="25"/>
              </a:spcBef>
            </a:pPr>
            <a:r>
              <a:rPr sz="2700" spc="9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4.</a:t>
            </a:r>
            <a:r>
              <a:rPr sz="2700" spc="9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横轴的检验与</a:t>
            </a:r>
            <a:r>
              <a:rPr sz="2700" spc="8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校</a:t>
            </a:r>
            <a:r>
              <a:rPr sz="2700" spc="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正</a:t>
            </a:r>
            <a:r>
              <a:rPr sz="2700" spc="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</a:t>
            </a:r>
            <a:r>
              <a:rPr sz="2700" spc="9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5.</a:t>
            </a:r>
            <a:r>
              <a:rPr sz="2700" spc="9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竖盘指标差的检验与</a:t>
            </a:r>
            <a:r>
              <a:rPr sz="2700" spc="6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校</a:t>
            </a:r>
            <a:r>
              <a:rPr sz="2700" spc="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正</a:t>
            </a:r>
            <a:r>
              <a:rPr sz="2700" spc="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8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6.光学对中器的检验与校</a:t>
            </a:r>
            <a:r>
              <a:rPr sz="2700" spc="7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正</a:t>
            </a:r>
            <a:endParaRPr lang="en-US" altLang="en-US" sz="2700" dirty="0"/>
          </a:p>
        </p:txBody>
      </p:sp>
      <p:sp>
        <p:nvSpPr>
          <p:cNvPr id="1468" name="textbox 1468"/>
          <p:cNvSpPr/>
          <p:nvPr/>
        </p:nvSpPr>
        <p:spPr>
          <a:xfrm>
            <a:off x="491870" y="1081176"/>
            <a:ext cx="4273550" cy="16084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9000"/>
              </a:lnSpc>
            </a:pPr>
            <a:endParaRPr lang="en-US" altLang="en-US" sz="100" dirty="0"/>
          </a:p>
          <a:p>
            <a:pPr marL="1455420" algn="l" defTabSz="-635" rtl="0" eaLnBrk="0">
              <a:lnSpc>
                <a:spcPct val="85000"/>
              </a:lnSpc>
            </a:pPr>
            <a:r>
              <a:rPr sz="3900" spc="3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校正</a:t>
            </a:r>
            <a:r>
              <a:rPr sz="3900" spc="2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项</a:t>
            </a:r>
            <a:r>
              <a:rPr sz="3900" spc="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目</a:t>
            </a:r>
            <a:endParaRPr lang="en-US" altLang="en-US" sz="3900" dirty="0"/>
          </a:p>
          <a:p>
            <a:pPr marL="12700" indent="22225" algn="l" defTabSz="-635" rtl="0" eaLnBrk="0">
              <a:lnSpc>
                <a:spcPct val="130000"/>
              </a:lnSpc>
              <a:spcBef>
                <a:spcPts val="45"/>
              </a:spcBef>
            </a:pPr>
            <a:r>
              <a:rPr sz="2700" spc="7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1.</a:t>
            </a:r>
            <a:r>
              <a:rPr sz="2700" spc="7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平盘水准管的检验与校</a:t>
            </a:r>
            <a:r>
              <a:rPr sz="2700" spc="3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正</a:t>
            </a:r>
            <a:r>
              <a:rPr sz="2700" spc="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8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2.</a:t>
            </a:r>
            <a:r>
              <a:rPr sz="2700" spc="8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圆水准器的检验与校</a:t>
            </a:r>
            <a:r>
              <a:rPr sz="2700" spc="6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正</a:t>
            </a:r>
            <a:endParaRPr lang="en-US" altLang="en-US" sz="2700" dirty="0"/>
          </a:p>
        </p:txBody>
      </p:sp>
      <p:sp>
        <p:nvSpPr>
          <p:cNvPr id="1469" name="textbox 1469"/>
          <p:cNvSpPr/>
          <p:nvPr/>
        </p:nvSpPr>
        <p:spPr>
          <a:xfrm>
            <a:off x="1969494" y="4834344"/>
            <a:ext cx="5634990" cy="4889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700" spc="-1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◆</a:t>
            </a:r>
            <a:r>
              <a:rPr sz="3200" spc="-1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掌握各项目的校正原理与方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法</a:t>
            </a:r>
            <a:endParaRPr lang="en-US" altLang="en-US" sz="3200" dirty="0"/>
          </a:p>
        </p:txBody>
      </p:sp>
      <p:sp>
        <p:nvSpPr>
          <p:cNvPr id="1470" name="textbox 1470"/>
          <p:cNvSpPr/>
          <p:nvPr/>
        </p:nvSpPr>
        <p:spPr>
          <a:xfrm>
            <a:off x="5817455" y="2773583"/>
            <a:ext cx="1086485" cy="8928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marL="17780" algn="l" defTabSz="-635" rtl="0" eaLnBrk="0">
              <a:lnSpc>
                <a:spcPct val="86000"/>
              </a:lnSpc>
            </a:pP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CC</a:t>
            </a:r>
            <a:r>
              <a:rPr sz="2700" spc="2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⊥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HH</a:t>
            </a:r>
            <a:endParaRPr lang="en-US" altLang="en-US" sz="2700" dirty="0"/>
          </a:p>
          <a:p>
            <a:pPr marL="12700" algn="l" defTabSz="-635" rtl="0" eaLnBrk="0">
              <a:lnSpc>
                <a:spcPts val="4030"/>
              </a:lnSpc>
            </a:pP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HH</a:t>
            </a:r>
            <a:r>
              <a:rPr sz="2700" spc="2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⊥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VV</a:t>
            </a:r>
            <a:endParaRPr lang="en-US" altLang="en-US" sz="2700" dirty="0"/>
          </a:p>
        </p:txBody>
      </p:sp>
      <p:sp>
        <p:nvSpPr>
          <p:cNvPr id="1471" name="textbox 1471"/>
          <p:cNvSpPr/>
          <p:nvPr/>
        </p:nvSpPr>
        <p:spPr>
          <a:xfrm>
            <a:off x="8221064" y="248839"/>
            <a:ext cx="837564" cy="2616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7000"/>
              </a:lnSpc>
            </a:pPr>
            <a:endParaRPr lang="en-US" altLang="en-US" sz="100" dirty="0"/>
          </a:p>
          <a:p>
            <a:pPr marL="370840" indent="-358140" algn="l" defTabSz="-635" rtl="0" eaLnBrk="0">
              <a:lnSpc>
                <a:spcPct val="101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经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纬仪的检验与校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正</a:t>
            </a:r>
            <a:endParaRPr lang="en-US" altLang="en-US" sz="800" dirty="0"/>
          </a:p>
        </p:txBody>
      </p:sp>
      <p:grpSp>
        <p:nvGrpSpPr>
          <p:cNvPr id="472" name="group 472"/>
          <p:cNvGrpSpPr/>
          <p:nvPr/>
        </p:nvGrpSpPr>
        <p:grpSpPr>
          <a:xfrm rot="21600000">
            <a:off x="4298698" y="5712803"/>
            <a:ext cx="365458" cy="17552"/>
            <a:chOff x="0" y="0"/>
            <a:chExt cx="365458" cy="17552"/>
          </a:xfrm>
        </p:grpSpPr>
        <p:sp>
          <p:nvSpPr>
            <p:cNvPr id="1472" name="path"/>
            <p:cNvSpPr/>
            <p:nvPr/>
          </p:nvSpPr>
          <p:spPr>
            <a:xfrm>
              <a:off x="0" y="4800"/>
              <a:ext cx="365458" cy="12752"/>
            </a:xfrm>
            <a:custGeom>
              <a:avLst/>
              <a:gdLst/>
              <a:ahLst/>
              <a:cxnLst/>
              <a:rect l="0" t="0" r="0" b="0"/>
              <a:pathLst>
                <a:path w="575" h="20">
                  <a:moveTo>
                    <a:pt x="0" y="20"/>
                  </a:moveTo>
                  <a:lnTo>
                    <a:pt x="575" y="20"/>
                  </a:lnTo>
                  <a:lnTo>
                    <a:pt x="555" y="0"/>
                  </a:lnTo>
                  <a:lnTo>
                    <a:pt x="20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CD00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73" name="path"/>
            <p:cNvSpPr/>
            <p:nvPr/>
          </p:nvSpPr>
          <p:spPr>
            <a:xfrm>
              <a:off x="7979" y="0"/>
              <a:ext cx="349492" cy="9601"/>
            </a:xfrm>
            <a:custGeom>
              <a:avLst/>
              <a:gdLst/>
              <a:ahLst/>
              <a:cxnLst/>
              <a:rect l="0" t="0" r="0" b="0"/>
              <a:pathLst>
                <a:path w="550" h="15">
                  <a:moveTo>
                    <a:pt x="7" y="7"/>
                  </a:moveTo>
                  <a:lnTo>
                    <a:pt x="542" y="7"/>
                  </a:lnTo>
                </a:path>
              </a:pathLst>
            </a:custGeom>
            <a:noFill/>
            <a:ln w="9588" cap="rnd">
              <a:solidFill>
                <a:srgbClr val="99FF66">
                  <a:alpha val="100000"/>
                </a:srgbClr>
              </a:solidFill>
              <a:prstDash val="solid"/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474" name="table 1474"/>
          <p:cNvGraphicFramePr>
            <a:graphicFrameLocks noGrp="1"/>
          </p:cNvGraphicFramePr>
          <p:nvPr/>
        </p:nvGraphicFramePr>
        <p:xfrm>
          <a:off x="4292219" y="5524498"/>
          <a:ext cx="385445" cy="226694"/>
        </p:xfrm>
        <a:graphic>
          <a:graphicData uri="http://schemas.openxmlformats.org/drawingml/2006/table">
            <a:tbl>
              <a:tblPr/>
              <a:tblGrid>
                <a:gridCol w="385445"/>
              </a:tblGrid>
              <a:tr h="213994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476" name="picture 14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pic>
        <p:nvPicPr>
          <p:cNvPr id="1477" name="picture 14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sp>
        <p:nvSpPr>
          <p:cNvPr id="1478" name="textbox 1478"/>
          <p:cNvSpPr/>
          <p:nvPr/>
        </p:nvSpPr>
        <p:spPr>
          <a:xfrm>
            <a:off x="259562" y="119680"/>
            <a:ext cx="8801100" cy="32213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95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第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三章第四章</a:t>
            </a:r>
            <a:endParaRPr lang="en-US" altLang="en-US" sz="800" dirty="0"/>
          </a:p>
          <a:p>
            <a:pPr marL="27940" algn="l" defTabSz="-635" rtl="0" eaLnBrk="0">
              <a:lnSpc>
                <a:spcPct val="95000"/>
              </a:lnSpc>
              <a:spcBef>
                <a:spcPts val="1075"/>
              </a:spcBef>
            </a:pPr>
            <a:r>
              <a:rPr sz="3600" spc="-220" dirty="0">
                <a:solidFill>
                  <a:srgbClr val="FFFFFF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名词：水平角、</a:t>
            </a:r>
            <a:r>
              <a:rPr sz="3600" spc="-220" dirty="0">
                <a:solidFill>
                  <a:srgbClr val="FFFFFF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3200" spc="-2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垂直角、经维仪构造</a:t>
            </a:r>
            <a:r>
              <a:rPr sz="3200" spc="-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endParaRPr lang="en-US" altLang="en-US" sz="3200" dirty="0"/>
          </a:p>
          <a:p>
            <a:pPr marL="18415" algn="l" defTabSz="-635" rtl="0" eaLnBrk="0">
              <a:lnSpc>
                <a:spcPct val="95000"/>
              </a:lnSpc>
              <a:spcBef>
                <a:spcPts val="75"/>
              </a:spcBef>
            </a:pPr>
            <a:r>
              <a:rPr sz="3200" spc="-130" dirty="0">
                <a:ln w="11634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经纬仪的安置：</a:t>
            </a:r>
            <a:r>
              <a:rPr sz="3200" spc="-13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3200" spc="-130" dirty="0">
                <a:ln w="11634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对中</a:t>
            </a:r>
            <a:r>
              <a:rPr sz="3200" b="1" spc="-13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——</a:t>
            </a:r>
            <a:r>
              <a:rPr sz="3200" spc="-130" dirty="0">
                <a:ln w="11634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整平</a:t>
            </a:r>
            <a:r>
              <a:rPr sz="3200" b="1" spc="-13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——</a:t>
            </a:r>
            <a:r>
              <a:rPr sz="3200" spc="-13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200" spc="-130" dirty="0">
                <a:ln w="11634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瞄准</a:t>
            </a:r>
            <a:r>
              <a:rPr sz="3200" b="1" spc="-13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——</a:t>
            </a:r>
            <a:r>
              <a:rPr sz="3200" spc="-130" dirty="0">
                <a:ln w="11634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读</a:t>
            </a:r>
            <a:r>
              <a:rPr sz="3200" spc="-90" dirty="0">
                <a:ln w="11634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数</a:t>
            </a:r>
            <a:endParaRPr lang="en-US" altLang="en-US" sz="3200" dirty="0"/>
          </a:p>
          <a:p>
            <a:pPr marL="12700" indent="8890" algn="l" defTabSz="-635" rtl="0" eaLnBrk="0">
              <a:lnSpc>
                <a:spcPct val="199000"/>
              </a:lnSpc>
              <a:spcBef>
                <a:spcPts val="70"/>
              </a:spcBef>
            </a:pPr>
            <a:r>
              <a:rPr sz="3200" spc="1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角度测量的记录(水平角、垂直角)、计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算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</a:t>
            </a:r>
            <a:r>
              <a:rPr sz="1800" spc="1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sz="3200" spc="1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经纬仪的</a:t>
            </a:r>
            <a:r>
              <a:rPr sz="3200" spc="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轴线及其应满足的条件</a:t>
            </a:r>
            <a:endParaRPr lang="en-US" altLang="en-US" sz="32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474" name="group 474"/>
          <p:cNvGrpSpPr/>
          <p:nvPr/>
        </p:nvGrpSpPr>
        <p:grpSpPr>
          <a:xfrm rot="21600000">
            <a:off x="0" y="0"/>
            <a:ext cx="9140825" cy="2904223"/>
            <a:chOff x="0" y="0"/>
            <a:chExt cx="9140825" cy="2904223"/>
          </a:xfrm>
        </p:grpSpPr>
        <p:pic>
          <p:nvPicPr>
            <p:cNvPr id="1480" name="picture 148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pic>
          <p:nvPicPr>
            <p:cNvPr id="1481" name="picture 148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8368284" y="79260"/>
              <a:ext cx="753618" cy="232397"/>
            </a:xfrm>
            <a:prstGeom prst="rect">
              <a:avLst/>
            </a:prstGeom>
          </p:spPr>
        </p:pic>
        <p:sp>
          <p:nvSpPr>
            <p:cNvPr id="1482" name="textbox 1482"/>
            <p:cNvSpPr/>
            <p:nvPr/>
          </p:nvSpPr>
          <p:spPr>
            <a:xfrm>
              <a:off x="2857277" y="119680"/>
              <a:ext cx="6203315" cy="293433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3000"/>
                </a:lnSpc>
              </a:pPr>
              <a:endParaRPr lang="en-US" altLang="en-US" sz="100" dirty="0"/>
            </a:p>
            <a:p>
              <a:pPr algn="r" defTabSz="-635" rtl="0" eaLnBrk="0">
                <a:lnSpc>
                  <a:spcPct val="95000"/>
                </a:lnSpc>
              </a:pP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第</a:t>
              </a: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三章第四章</a:t>
              </a:r>
              <a:endParaRPr lang="en-US" altLang="en-US" sz="800" dirty="0"/>
            </a:p>
            <a:p>
              <a:pPr algn="l" defTabSz="-635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0000"/>
                </a:lnSpc>
              </a:pPr>
              <a:endParaRPr lang="en-US" altLang="en-US" sz="2000" dirty="0"/>
            </a:p>
            <a:p>
              <a:pPr algn="l" defTabSz="-635" rtl="0" eaLnBrk="0">
                <a:lnSpc>
                  <a:spcPct val="7000"/>
                </a:lnSpc>
              </a:pPr>
              <a:endParaRPr lang="en-US" altLang="en-US" sz="100" dirty="0"/>
            </a:p>
            <a:p>
              <a:pPr marL="12700" algn="l" defTabSz="-635" rtl="0" eaLnBrk="0">
                <a:lnSpc>
                  <a:spcPct val="95000"/>
                </a:lnSpc>
              </a:pPr>
              <a:r>
                <a:rPr sz="8000" spc="-60" dirty="0">
                  <a:solidFill>
                    <a:srgbClr val="E5E5FF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第四章</a:t>
              </a:r>
              <a:endParaRPr lang="en-US" altLang="en-US" sz="8000" dirty="0"/>
            </a:p>
          </p:txBody>
        </p:sp>
      </p:grpSp>
      <p:pic>
        <p:nvPicPr>
          <p:cNvPr id="1483" name="picture 14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743200" y="4197095"/>
            <a:ext cx="6383908" cy="2653220"/>
          </a:xfrm>
          <a:prstGeom prst="rect">
            <a:avLst/>
          </a:prstGeom>
        </p:spPr>
      </p:pic>
      <p:sp>
        <p:nvSpPr>
          <p:cNvPr id="1484" name="path"/>
          <p:cNvSpPr/>
          <p:nvPr/>
        </p:nvSpPr>
        <p:spPr>
          <a:xfrm>
            <a:off x="4363211" y="3540251"/>
            <a:ext cx="4773041" cy="3310064"/>
          </a:xfrm>
          <a:custGeom>
            <a:avLst/>
            <a:gdLst/>
            <a:ahLst/>
            <a:cxnLst/>
            <a:rect l="0" t="0" r="0" b="0"/>
            <a:pathLst>
              <a:path w="7516" h="5212">
                <a:moveTo>
                  <a:pt x="3567" y="1102"/>
                </a:moveTo>
                <a:lnTo>
                  <a:pt x="3582" y="1185"/>
                </a:lnTo>
                <a:lnTo>
                  <a:pt x="3609" y="1252"/>
                </a:lnTo>
                <a:lnTo>
                  <a:pt x="3649" y="1320"/>
                </a:lnTo>
                <a:lnTo>
                  <a:pt x="3704" y="1375"/>
                </a:lnTo>
                <a:lnTo>
                  <a:pt x="3851" y="1482"/>
                </a:lnTo>
                <a:lnTo>
                  <a:pt x="4057" y="1592"/>
                </a:lnTo>
                <a:lnTo>
                  <a:pt x="4287" y="1675"/>
                </a:lnTo>
                <a:lnTo>
                  <a:pt x="4544" y="1755"/>
                </a:lnTo>
                <a:lnTo>
                  <a:pt x="4817" y="1837"/>
                </a:lnTo>
                <a:lnTo>
                  <a:pt x="5101" y="1905"/>
                </a:lnTo>
                <a:lnTo>
                  <a:pt x="5387" y="1972"/>
                </a:lnTo>
                <a:lnTo>
                  <a:pt x="5671" y="2055"/>
                </a:lnTo>
                <a:lnTo>
                  <a:pt x="5929" y="2122"/>
                </a:lnTo>
                <a:lnTo>
                  <a:pt x="6159" y="2205"/>
                </a:lnTo>
                <a:lnTo>
                  <a:pt x="6376" y="2300"/>
                </a:lnTo>
                <a:lnTo>
                  <a:pt x="6539" y="2395"/>
                </a:lnTo>
                <a:lnTo>
                  <a:pt x="6594" y="2450"/>
                </a:lnTo>
                <a:lnTo>
                  <a:pt x="6646" y="2517"/>
                </a:lnTo>
                <a:lnTo>
                  <a:pt x="6689" y="2572"/>
                </a:lnTo>
                <a:lnTo>
                  <a:pt x="6701" y="2640"/>
                </a:lnTo>
                <a:lnTo>
                  <a:pt x="6701" y="2707"/>
                </a:lnTo>
                <a:lnTo>
                  <a:pt x="6689" y="2762"/>
                </a:lnTo>
                <a:lnTo>
                  <a:pt x="6661" y="2817"/>
                </a:lnTo>
                <a:lnTo>
                  <a:pt x="6606" y="2872"/>
                </a:lnTo>
                <a:lnTo>
                  <a:pt x="6539" y="2925"/>
                </a:lnTo>
                <a:lnTo>
                  <a:pt x="6456" y="2967"/>
                </a:lnTo>
                <a:lnTo>
                  <a:pt x="6361" y="3020"/>
                </a:lnTo>
                <a:lnTo>
                  <a:pt x="6254" y="3062"/>
                </a:lnTo>
                <a:lnTo>
                  <a:pt x="6119" y="3102"/>
                </a:lnTo>
                <a:lnTo>
                  <a:pt x="5969" y="3142"/>
                </a:lnTo>
                <a:lnTo>
                  <a:pt x="5819" y="3185"/>
                </a:lnTo>
                <a:lnTo>
                  <a:pt x="5644" y="3225"/>
                </a:lnTo>
                <a:lnTo>
                  <a:pt x="5264" y="3320"/>
                </a:lnTo>
                <a:lnTo>
                  <a:pt x="4829" y="3430"/>
                </a:lnTo>
                <a:lnTo>
                  <a:pt x="4354" y="3552"/>
                </a:lnTo>
                <a:lnTo>
                  <a:pt x="3827" y="3687"/>
                </a:lnTo>
                <a:lnTo>
                  <a:pt x="3269" y="3850"/>
                </a:lnTo>
                <a:lnTo>
                  <a:pt x="2672" y="4042"/>
                </a:lnTo>
                <a:lnTo>
                  <a:pt x="2049" y="4272"/>
                </a:lnTo>
                <a:lnTo>
                  <a:pt x="1384" y="4545"/>
                </a:lnTo>
                <a:lnTo>
                  <a:pt x="705" y="4857"/>
                </a:lnTo>
                <a:lnTo>
                  <a:pt x="0" y="5212"/>
                </a:lnTo>
                <a:lnTo>
                  <a:pt x="380" y="5212"/>
                </a:lnTo>
                <a:lnTo>
                  <a:pt x="610" y="5185"/>
                </a:lnTo>
                <a:lnTo>
                  <a:pt x="964" y="4980"/>
                </a:lnTo>
                <a:lnTo>
                  <a:pt x="1342" y="4775"/>
                </a:lnTo>
                <a:lnTo>
                  <a:pt x="1749" y="4585"/>
                </a:lnTo>
                <a:lnTo>
                  <a:pt x="2197" y="4407"/>
                </a:lnTo>
                <a:lnTo>
                  <a:pt x="2659" y="4232"/>
                </a:lnTo>
                <a:lnTo>
                  <a:pt x="3147" y="4055"/>
                </a:lnTo>
                <a:lnTo>
                  <a:pt x="4151" y="3742"/>
                </a:lnTo>
                <a:lnTo>
                  <a:pt x="4369" y="3675"/>
                </a:lnTo>
                <a:lnTo>
                  <a:pt x="4611" y="3605"/>
                </a:lnTo>
                <a:lnTo>
                  <a:pt x="5114" y="3482"/>
                </a:lnTo>
                <a:lnTo>
                  <a:pt x="5629" y="3347"/>
                </a:lnTo>
                <a:lnTo>
                  <a:pt x="6144" y="3212"/>
                </a:lnTo>
                <a:lnTo>
                  <a:pt x="6376" y="3157"/>
                </a:lnTo>
                <a:lnTo>
                  <a:pt x="6606" y="3090"/>
                </a:lnTo>
                <a:lnTo>
                  <a:pt x="6824" y="3035"/>
                </a:lnTo>
                <a:lnTo>
                  <a:pt x="7014" y="2980"/>
                </a:lnTo>
                <a:lnTo>
                  <a:pt x="7189" y="2925"/>
                </a:lnTo>
                <a:lnTo>
                  <a:pt x="7326" y="2872"/>
                </a:lnTo>
                <a:lnTo>
                  <a:pt x="7434" y="2830"/>
                </a:lnTo>
                <a:lnTo>
                  <a:pt x="7516" y="2790"/>
                </a:lnTo>
                <a:lnTo>
                  <a:pt x="7516" y="2177"/>
                </a:lnTo>
                <a:lnTo>
                  <a:pt x="7351" y="2150"/>
                </a:lnTo>
                <a:lnTo>
                  <a:pt x="7149" y="2110"/>
                </a:lnTo>
                <a:lnTo>
                  <a:pt x="6931" y="2067"/>
                </a:lnTo>
                <a:lnTo>
                  <a:pt x="6674" y="2015"/>
                </a:lnTo>
                <a:lnTo>
                  <a:pt x="6416" y="1960"/>
                </a:lnTo>
                <a:lnTo>
                  <a:pt x="6144" y="1892"/>
                </a:lnTo>
                <a:lnTo>
                  <a:pt x="5601" y="1755"/>
                </a:lnTo>
                <a:lnTo>
                  <a:pt x="5344" y="1675"/>
                </a:lnTo>
                <a:lnTo>
                  <a:pt x="5114" y="1592"/>
                </a:lnTo>
                <a:lnTo>
                  <a:pt x="4897" y="1510"/>
                </a:lnTo>
                <a:lnTo>
                  <a:pt x="4707" y="1415"/>
                </a:lnTo>
                <a:lnTo>
                  <a:pt x="4559" y="1335"/>
                </a:lnTo>
                <a:lnTo>
                  <a:pt x="4449" y="1237"/>
                </a:lnTo>
                <a:lnTo>
                  <a:pt x="4421" y="1185"/>
                </a:lnTo>
                <a:lnTo>
                  <a:pt x="4394" y="1142"/>
                </a:lnTo>
                <a:lnTo>
                  <a:pt x="4381" y="1090"/>
                </a:lnTo>
                <a:lnTo>
                  <a:pt x="4394" y="1047"/>
                </a:lnTo>
                <a:lnTo>
                  <a:pt x="4449" y="952"/>
                </a:lnTo>
                <a:lnTo>
                  <a:pt x="4531" y="857"/>
                </a:lnTo>
                <a:lnTo>
                  <a:pt x="4654" y="790"/>
                </a:lnTo>
                <a:lnTo>
                  <a:pt x="4801" y="722"/>
                </a:lnTo>
                <a:lnTo>
                  <a:pt x="4964" y="667"/>
                </a:lnTo>
                <a:lnTo>
                  <a:pt x="5154" y="612"/>
                </a:lnTo>
                <a:lnTo>
                  <a:pt x="5371" y="572"/>
                </a:lnTo>
                <a:lnTo>
                  <a:pt x="5589" y="532"/>
                </a:lnTo>
                <a:lnTo>
                  <a:pt x="6076" y="450"/>
                </a:lnTo>
                <a:lnTo>
                  <a:pt x="6566" y="395"/>
                </a:lnTo>
                <a:lnTo>
                  <a:pt x="7066" y="312"/>
                </a:lnTo>
                <a:lnTo>
                  <a:pt x="7299" y="272"/>
                </a:lnTo>
                <a:lnTo>
                  <a:pt x="7516" y="217"/>
                </a:lnTo>
                <a:lnTo>
                  <a:pt x="7516" y="0"/>
                </a:lnTo>
                <a:lnTo>
                  <a:pt x="7271" y="55"/>
                </a:lnTo>
                <a:lnTo>
                  <a:pt x="6986" y="110"/>
                </a:lnTo>
                <a:lnTo>
                  <a:pt x="6689" y="165"/>
                </a:lnTo>
                <a:lnTo>
                  <a:pt x="6376" y="205"/>
                </a:lnTo>
                <a:lnTo>
                  <a:pt x="5711" y="300"/>
                </a:lnTo>
                <a:lnTo>
                  <a:pt x="5387" y="340"/>
                </a:lnTo>
                <a:lnTo>
                  <a:pt x="5074" y="395"/>
                </a:lnTo>
                <a:lnTo>
                  <a:pt x="4761" y="435"/>
                </a:lnTo>
                <a:lnTo>
                  <a:pt x="4477" y="505"/>
                </a:lnTo>
                <a:lnTo>
                  <a:pt x="4219" y="572"/>
                </a:lnTo>
                <a:lnTo>
                  <a:pt x="4001" y="652"/>
                </a:lnTo>
                <a:lnTo>
                  <a:pt x="3811" y="750"/>
                </a:lnTo>
                <a:lnTo>
                  <a:pt x="3677" y="845"/>
                </a:lnTo>
                <a:lnTo>
                  <a:pt x="3637" y="897"/>
                </a:lnTo>
                <a:lnTo>
                  <a:pt x="3594" y="967"/>
                </a:lnTo>
                <a:lnTo>
                  <a:pt x="3567" y="1035"/>
                </a:lnTo>
                <a:lnTo>
                  <a:pt x="3567" y="1102"/>
                </a:lnTo>
              </a:path>
            </a:pathLst>
          </a:cu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85" name="textbox 1485"/>
          <p:cNvSpPr/>
          <p:nvPr/>
        </p:nvSpPr>
        <p:spPr>
          <a:xfrm>
            <a:off x="2087752" y="3129899"/>
            <a:ext cx="7052309" cy="15189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3000"/>
              </a:lnSpc>
            </a:pPr>
            <a:r>
              <a:rPr sz="7900" spc="-28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距离</a:t>
            </a:r>
            <a:r>
              <a:rPr sz="7900" spc="-28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7900" spc="-28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测</a:t>
            </a:r>
            <a:r>
              <a:rPr sz="7900" spc="-28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7900" spc="-23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量</a:t>
            </a:r>
            <a:r>
              <a:rPr sz="7900" spc="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endParaRPr lang="en-US" altLang="en-US" sz="7900" dirty="0"/>
          </a:p>
        </p:txBody>
      </p:sp>
      <p:pic>
        <p:nvPicPr>
          <p:cNvPr id="1486" name="picture 14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145272" y="3678935"/>
            <a:ext cx="1981072" cy="854964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488" name="picture 14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pic>
        <p:nvPicPr>
          <p:cNvPr id="1489" name="picture 14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sp>
        <p:nvSpPr>
          <p:cNvPr id="1490" name="textbox 1490"/>
          <p:cNvSpPr/>
          <p:nvPr/>
        </p:nvSpPr>
        <p:spPr>
          <a:xfrm>
            <a:off x="421048" y="306908"/>
            <a:ext cx="5061584" cy="58166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67000"/>
              </a:lnSpc>
            </a:pPr>
            <a:endParaRPr lang="en-US" altLang="en-US" sz="100" dirty="0"/>
          </a:p>
          <a:p>
            <a:pPr marL="29210" algn="l" defTabSz="-635" rtl="0" eaLnBrk="0">
              <a:lnSpc>
                <a:spcPct val="95000"/>
              </a:lnSpc>
            </a:pPr>
            <a:r>
              <a:rPr sz="3600" spc="-270" dirty="0">
                <a:ln w="13063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2.精密方法量距</a:t>
            </a:r>
            <a:r>
              <a:rPr sz="3600" spc="-200" dirty="0">
                <a:ln w="13063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：</a:t>
            </a:r>
            <a:endParaRPr lang="en-US" altLang="en-US" sz="3600" dirty="0"/>
          </a:p>
          <a:p>
            <a:pPr marL="12700" algn="l" defTabSz="-635" rtl="0" eaLnBrk="0">
              <a:lnSpc>
                <a:spcPts val="3875"/>
              </a:lnSpc>
              <a:spcBef>
                <a:spcPts val="1090"/>
              </a:spcBef>
              <a:tabLst>
                <a:tab pos="273050" algn="l"/>
              </a:tabLst>
            </a:pPr>
            <a:r>
              <a:rPr sz="3200" b="1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3200" spc="-17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精密量距时采取的措施</a:t>
            </a:r>
            <a:r>
              <a:rPr sz="3200" spc="-15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：</a:t>
            </a:r>
            <a:endParaRPr lang="en-US" altLang="en-US" sz="3200" dirty="0"/>
          </a:p>
          <a:p>
            <a:pPr marL="188595" indent="27940" algn="l" defTabSz="-635" rtl="0" eaLnBrk="0">
              <a:lnSpc>
                <a:spcPct val="104000"/>
              </a:lnSpc>
              <a:spcBef>
                <a:spcPts val="80"/>
              </a:spcBef>
            </a:pPr>
            <a:r>
              <a:rPr sz="2700" spc="-20" dirty="0">
                <a:ln w="10154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r>
              <a:rPr sz="27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.用检定过</a:t>
            </a:r>
            <a:r>
              <a:rPr sz="27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钢尺；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  </a:t>
            </a:r>
            <a:r>
              <a:rPr sz="2700" spc="-20" dirty="0">
                <a:ln w="1014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r>
              <a:rPr sz="27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.经纬仪</a:t>
            </a:r>
            <a:r>
              <a:rPr sz="27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定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线；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      </a:t>
            </a:r>
            <a:r>
              <a:rPr sz="2700" spc="30" dirty="0">
                <a:ln w="1014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.钉尺段桩，逐段</a:t>
            </a:r>
            <a:r>
              <a:rPr sz="27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量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测；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</a:t>
            </a:r>
            <a:r>
              <a:rPr sz="2700" spc="30" dirty="0">
                <a:ln w="1014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.对钢尺施加固定</a:t>
            </a:r>
            <a:r>
              <a:rPr sz="27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拉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力；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</a:t>
            </a:r>
            <a:r>
              <a:rPr sz="2700" spc="-70" dirty="0">
                <a:ln w="10154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5</a:t>
            </a:r>
            <a:r>
              <a:rPr sz="270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.对量距结果加三项改正</a:t>
            </a:r>
            <a:r>
              <a:rPr sz="27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数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：</a:t>
            </a:r>
            <a:endParaRPr lang="en-US" altLang="en-US" sz="2700" dirty="0"/>
          </a:p>
          <a:p>
            <a:pPr marL="920115" algn="l" defTabSz="-635" rtl="0" eaLnBrk="0">
              <a:lnSpc>
                <a:spcPct val="153000"/>
              </a:lnSpc>
              <a:spcBef>
                <a:spcPts val="1325"/>
              </a:spcBef>
            </a:pPr>
            <a:r>
              <a:rPr sz="4300" spc="20" baseline="-1700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尺长改正</a:t>
            </a:r>
            <a:r>
              <a:rPr sz="2700" spc="2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</a:t>
            </a:r>
            <a:r>
              <a:rPr sz="28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2800" spc="2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2800" spc="20" dirty="0">
                <a:solidFill>
                  <a:srgbClr val="FFFF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=</a:t>
            </a:r>
            <a:r>
              <a:rPr sz="2800" spc="20" dirty="0">
                <a:solidFill>
                  <a:srgbClr val="FFFF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2800" spc="2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'</a:t>
            </a:r>
            <a:r>
              <a:rPr sz="2800" spc="2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800" u="sng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4400" i="1" u="sng" spc="0" baseline="4000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k</a:t>
            </a:r>
            <a:endParaRPr lang="en-US" altLang="en-US" sz="2860" dirty="0"/>
          </a:p>
          <a:p>
            <a:pPr algn="r" defTabSz="-635" rtl="0" eaLnBrk="0">
              <a:lnSpc>
                <a:spcPts val="1095"/>
              </a:lnSpc>
              <a:spcBef>
                <a:spcPts val="430"/>
              </a:spcBef>
            </a:pPr>
            <a:r>
              <a:rPr sz="1500" spc="3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1500" dirty="0"/>
          </a:p>
          <a:p>
            <a:pPr algn="r" defTabSz="-635" rtl="0" eaLnBrk="0">
              <a:lnSpc>
                <a:spcPct val="86000"/>
              </a:lnSpc>
              <a:spcBef>
                <a:spcPts val="15"/>
              </a:spcBef>
            </a:pPr>
            <a:r>
              <a:rPr sz="2700" spc="3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温度改正</a:t>
            </a:r>
            <a:r>
              <a:rPr sz="2700" spc="3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</a:t>
            </a:r>
            <a:r>
              <a:rPr sz="2700" i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2400" i="1" spc="0" baseline="-26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t</a:t>
            </a:r>
            <a:r>
              <a:rPr sz="1500" spc="3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700" spc="3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=</a:t>
            </a:r>
            <a:r>
              <a:rPr sz="2700" spc="3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i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2700" spc="3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'</a:t>
            </a:r>
            <a:r>
              <a:rPr sz="2900" spc="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3600" spc="3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sz="2700" i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t</a:t>
            </a:r>
            <a:r>
              <a:rPr sz="2700" spc="3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2700" i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t</a:t>
            </a:r>
            <a:r>
              <a:rPr sz="2400" spc="30" baseline="-26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r>
              <a:rPr sz="1500" spc="3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600" spc="2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)</a:t>
            </a:r>
            <a:endParaRPr lang="en-US" altLang="en-US" sz="3600" dirty="0"/>
          </a:p>
          <a:p>
            <a:pPr algn="l" defTabSz="-635" rtl="0" eaLnBrk="0">
              <a:lnSpc>
                <a:spcPct val="11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800" dirty="0"/>
          </a:p>
          <a:p>
            <a:pPr marL="880110" algn="l" defTabSz="-635" rtl="0" eaLnBrk="0">
              <a:lnSpc>
                <a:spcPts val="4170"/>
              </a:lnSpc>
              <a:spcBef>
                <a:spcPts val="5"/>
              </a:spcBef>
            </a:pPr>
            <a:r>
              <a:rPr sz="4300" spc="10" baseline="1100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高差改正</a:t>
            </a:r>
            <a:r>
              <a:rPr sz="2700" spc="1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</a:t>
            </a:r>
            <a:r>
              <a:rPr sz="32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2900" i="1" spc="0" baseline="-1300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18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3200" spc="0" dirty="0">
                <a:solidFill>
                  <a:srgbClr val="FFFF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=</a:t>
            </a:r>
            <a:r>
              <a:rPr sz="3200" spc="0" dirty="0">
                <a:solidFill>
                  <a:srgbClr val="FFFF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endParaRPr lang="en-US" altLang="en-US" sz="3200" dirty="0"/>
          </a:p>
        </p:txBody>
      </p:sp>
      <p:pic>
        <p:nvPicPr>
          <p:cNvPr id="1491" name="picture 14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56461" y="5442118"/>
            <a:ext cx="211830" cy="374191"/>
          </a:xfrm>
          <a:prstGeom prst="rect">
            <a:avLst/>
          </a:prstGeom>
        </p:spPr>
      </p:pic>
      <p:pic>
        <p:nvPicPr>
          <p:cNvPr id="1492" name="picture 14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103824" y="5442118"/>
            <a:ext cx="241973" cy="374191"/>
          </a:xfrm>
          <a:prstGeom prst="rect">
            <a:avLst/>
          </a:prstGeom>
        </p:spPr>
      </p:pic>
      <p:pic>
        <p:nvPicPr>
          <p:cNvPr id="1493" name="picture 14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418764" y="5120838"/>
            <a:ext cx="799607" cy="928228"/>
          </a:xfrm>
          <a:prstGeom prst="rect">
            <a:avLst/>
          </a:prstGeom>
        </p:spPr>
      </p:pic>
      <p:pic>
        <p:nvPicPr>
          <p:cNvPr id="1494" name="picture 149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869291" y="4731458"/>
            <a:ext cx="183831" cy="317456"/>
          </a:xfrm>
          <a:prstGeom prst="rect">
            <a:avLst/>
          </a:prstGeom>
        </p:spPr>
      </p:pic>
      <p:pic>
        <p:nvPicPr>
          <p:cNvPr id="1495" name="picture 14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075720" y="4731458"/>
            <a:ext cx="209990" cy="317456"/>
          </a:xfrm>
          <a:prstGeom prst="rect">
            <a:avLst/>
          </a:prstGeom>
        </p:spPr>
      </p:pic>
      <p:pic>
        <p:nvPicPr>
          <p:cNvPr id="1496" name="picture 149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4864405" y="3785760"/>
            <a:ext cx="216543" cy="334731"/>
          </a:xfrm>
          <a:prstGeom prst="rect">
            <a:avLst/>
          </a:prstGeom>
        </p:spPr>
      </p:pic>
      <p:pic>
        <p:nvPicPr>
          <p:cNvPr id="1497" name="picture 149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166045" y="4018169"/>
            <a:ext cx="216543" cy="334731"/>
          </a:xfrm>
          <a:prstGeom prst="rect">
            <a:avLst/>
          </a:prstGeom>
        </p:spPr>
      </p:pic>
      <p:pic>
        <p:nvPicPr>
          <p:cNvPr id="1498" name="picture 14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433748" y="1044527"/>
            <a:ext cx="261234" cy="369879"/>
          </a:xfrm>
          <a:prstGeom prst="rect">
            <a:avLst/>
          </a:prstGeom>
        </p:spPr>
      </p:pic>
      <p:sp>
        <p:nvSpPr>
          <p:cNvPr id="1499" name="textbox 1499"/>
          <p:cNvSpPr/>
          <p:nvPr/>
        </p:nvSpPr>
        <p:spPr>
          <a:xfrm>
            <a:off x="6014136" y="4085945"/>
            <a:ext cx="954405" cy="16935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400" spc="-8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(4-</a:t>
            </a:r>
            <a:r>
              <a:rPr sz="2400" spc="-8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1-8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</a:t>
            </a:r>
            <a:endParaRPr lang="en-US" altLang="en-US" sz="2400" dirty="0"/>
          </a:p>
          <a:p>
            <a:pPr algn="l" defTabSz="-635" rtl="0" eaLnBrk="0">
              <a:lnSpc>
                <a:spcPct val="193000"/>
              </a:lnSpc>
            </a:pPr>
            <a:endParaRPr lang="en-US" altLang="en-US" sz="1000" dirty="0"/>
          </a:p>
          <a:p>
            <a:pPr marL="36830" algn="l" defTabSz="-635" rtl="0" eaLnBrk="0">
              <a:lnSpc>
                <a:spcPct val="76000"/>
              </a:lnSpc>
              <a:spcBef>
                <a:spcPts val="720"/>
              </a:spcBef>
            </a:pPr>
            <a:r>
              <a:rPr sz="2400" spc="-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(4-</a:t>
            </a:r>
            <a:r>
              <a:rPr sz="2400" spc="-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spc="-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1-9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</a:t>
            </a:r>
            <a:endParaRPr lang="en-US" altLang="en-US" sz="2400" dirty="0"/>
          </a:p>
          <a:p>
            <a:pPr marL="88900" algn="l" defTabSz="-635" rtl="0" eaLnBrk="0">
              <a:lnSpc>
                <a:spcPts val="5665"/>
              </a:lnSpc>
            </a:pPr>
            <a:r>
              <a:rPr sz="2400" spc="-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(4-</a:t>
            </a:r>
            <a:r>
              <a:rPr sz="2400" spc="-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spc="-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1-4</a:t>
            </a: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</a:t>
            </a:r>
            <a:endParaRPr lang="en-US" altLang="en-US" sz="2400" dirty="0"/>
          </a:p>
        </p:txBody>
      </p:sp>
      <p:sp>
        <p:nvSpPr>
          <p:cNvPr id="1500" name="textbox 1500"/>
          <p:cNvSpPr/>
          <p:nvPr/>
        </p:nvSpPr>
        <p:spPr>
          <a:xfrm>
            <a:off x="3734480" y="4203770"/>
            <a:ext cx="1381760" cy="3740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740"/>
              </a:lnSpc>
            </a:pPr>
            <a:r>
              <a:rPr sz="1700" i="1" spc="0" baseline="6600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k</a:t>
            </a:r>
            <a:r>
              <a:rPr sz="1100" spc="-1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1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  </a:t>
            </a:r>
            <a:r>
              <a:rPr sz="3000" spc="0" baseline="-13000" dirty="0">
                <a:solidFill>
                  <a:srgbClr val="FFFF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入</a:t>
            </a:r>
            <a:endParaRPr lang="en-US" altLang="en-US" sz="1950" dirty="0"/>
          </a:p>
        </p:txBody>
      </p:sp>
      <p:sp>
        <p:nvSpPr>
          <p:cNvPr id="1501" name="textbox 1501"/>
          <p:cNvSpPr/>
          <p:nvPr/>
        </p:nvSpPr>
        <p:spPr>
          <a:xfrm>
            <a:off x="8245054" y="201341"/>
            <a:ext cx="706119" cy="1416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2.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精密方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法量距</a:t>
            </a:r>
            <a:endParaRPr lang="en-US" altLang="en-US" sz="8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03" name="picture 15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3540251"/>
            <a:ext cx="6393053" cy="3310064"/>
          </a:xfrm>
          <a:prstGeom prst="rect">
            <a:avLst/>
          </a:prstGeom>
        </p:spPr>
      </p:pic>
      <p:pic>
        <p:nvPicPr>
          <p:cNvPr id="1504" name="picture 15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146035" y="3678935"/>
            <a:ext cx="1981072" cy="854964"/>
          </a:xfrm>
          <a:prstGeom prst="rect">
            <a:avLst/>
          </a:prstGeom>
        </p:spPr>
      </p:pic>
      <p:pic>
        <p:nvPicPr>
          <p:cNvPr id="1505" name="picture 15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273040" y="2129028"/>
            <a:ext cx="2898521" cy="2439796"/>
          </a:xfrm>
          <a:prstGeom prst="rect">
            <a:avLst/>
          </a:prstGeom>
        </p:spPr>
      </p:pic>
      <p:grpSp>
        <p:nvGrpSpPr>
          <p:cNvPr id="476" name="group 476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1506" name="picture 150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sp>
          <p:nvSpPr>
            <p:cNvPr id="1507" name="textbox 1507"/>
            <p:cNvSpPr/>
            <p:nvPr/>
          </p:nvSpPr>
          <p:spPr>
            <a:xfrm>
              <a:off x="152654" y="162382"/>
              <a:ext cx="8221344" cy="20351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67000"/>
                </a:lnSpc>
              </a:pPr>
              <a:endParaRPr lang="en-US" altLang="en-US" sz="100" dirty="0"/>
            </a:p>
            <a:p>
              <a:pPr marL="12700" algn="l" defTabSz="-635" rtl="0" eaLnBrk="0">
                <a:lnSpc>
                  <a:spcPct val="95000"/>
                </a:lnSpc>
              </a:pPr>
              <a:r>
                <a:rPr sz="3600" spc="-10" dirty="0">
                  <a:ln w="13063" cap="flat" cmpd="sng">
                    <a:solidFill>
                      <a:srgbClr val="66FFFF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66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精密量距计</a:t>
              </a:r>
              <a:r>
                <a:rPr sz="3600" spc="0" dirty="0">
                  <a:ln w="13063" cap="flat" cmpd="sng">
                    <a:solidFill>
                      <a:srgbClr val="66FFFF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66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算例</a:t>
              </a:r>
              <a:endParaRPr lang="en-US" altLang="en-US" sz="3600" dirty="0"/>
            </a:p>
            <a:p>
              <a:pPr marL="692785" indent="-617220" algn="l" defTabSz="-635" rtl="0" eaLnBrk="0">
                <a:lnSpc>
                  <a:spcPct val="97000"/>
                </a:lnSpc>
                <a:spcBef>
                  <a:spcPts val="90"/>
                </a:spcBef>
              </a:pPr>
              <a:r>
                <a:rPr sz="2700" spc="-50" dirty="0">
                  <a:ln w="10145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例：</a:t>
              </a:r>
              <a:r>
                <a:rPr sz="2700" spc="-50" dirty="0"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2400" spc="-5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用一检定过的</a:t>
              </a:r>
              <a:r>
                <a:rPr sz="2400" spc="-5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30</a:t>
              </a:r>
              <a:r>
                <a:rPr sz="2400" spc="-5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米钢尺沿倾斜地面丈量</a:t>
              </a:r>
              <a:r>
                <a:rPr sz="2400" spc="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AB</a:t>
              </a:r>
              <a:r>
                <a:rPr sz="2400" spc="-5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距离，数</a:t>
              </a:r>
              <a:r>
                <a:rPr sz="24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据见</a:t>
              </a:r>
              <a:r>
                <a:rPr sz="24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2400" spc="-3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下表。该钢尺的尺长方程式如下，请</a:t>
              </a:r>
              <a:r>
                <a:rPr sz="2400" spc="-2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整</a:t>
              </a:r>
              <a:r>
                <a:rPr sz="24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理量距成果。</a:t>
              </a:r>
              <a:endParaRPr lang="en-US" altLang="en-US" sz="2400" dirty="0"/>
            </a:p>
            <a:p>
              <a:pPr marL="905510" algn="l" defTabSz="-635" rtl="0" eaLnBrk="0">
                <a:lnSpc>
                  <a:spcPct val="99000"/>
                </a:lnSpc>
                <a:spcBef>
                  <a:spcPts val="15"/>
                </a:spcBef>
              </a:pP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入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=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30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2400" i="1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m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一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1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.8</a:t>
              </a:r>
              <a:r>
                <a:rPr sz="2400" i="1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mm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+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1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.2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 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10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2100" spc="-50" baseline="55000" dirty="0">
                  <a:solidFill>
                    <a:srgbClr val="FFFF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一</a:t>
              </a:r>
              <a:r>
                <a:rPr sz="1300" spc="-50" dirty="0">
                  <a:solidFill>
                    <a:srgbClr val="FFFF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2100" spc="-50" baseline="5500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5</a:t>
              </a:r>
              <a:r>
                <a:rPr sz="1300" spc="-5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(</a:t>
              </a:r>
              <a:r>
                <a:rPr sz="2400" i="1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t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一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20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2100" spc="0" baseline="55000" dirty="0">
                  <a:solidFill>
                    <a:srgbClr val="FFFF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o</a:t>
              </a:r>
              <a:r>
                <a:rPr sz="1300" spc="-50" dirty="0">
                  <a:solidFill>
                    <a:srgbClr val="FFFF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2400" i="1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C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)</a:t>
              </a:r>
              <a:r>
                <a:rPr sz="2400" spc="-5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</a:t>
              </a:r>
              <a:r>
                <a:rPr sz="2400" spc="-3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24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30</a:t>
              </a:r>
              <a:r>
                <a:rPr sz="24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2400" i="1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m</a:t>
              </a:r>
              <a:endParaRPr lang="en-US" altLang="en-US" sz="2400" dirty="0"/>
            </a:p>
            <a:p>
              <a:pPr marL="671195" algn="l" defTabSz="-635" rtl="0" eaLnBrk="0">
                <a:lnSpc>
                  <a:spcPct val="92000"/>
                </a:lnSpc>
                <a:spcBef>
                  <a:spcPts val="195"/>
                </a:spcBef>
              </a:pPr>
              <a:r>
                <a:rPr sz="2400" spc="3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(</a:t>
              </a:r>
              <a:r>
                <a:rPr sz="2400" spc="3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注：钢尺膨胀系数</a:t>
              </a:r>
              <a:r>
                <a:rPr sz="2400" spc="3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 </a:t>
              </a:r>
              <a:r>
                <a:rPr sz="2400" spc="3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=0.0000115~0.</a:t>
              </a:r>
              <a:r>
                <a:rPr sz="2400" spc="2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0</a:t>
              </a:r>
              <a:r>
                <a:rPr sz="2400" spc="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000125)</a:t>
              </a:r>
              <a:endParaRPr lang="en-US" altLang="en-US" sz="2400" dirty="0"/>
            </a:p>
          </p:txBody>
        </p:sp>
        <p:pic>
          <p:nvPicPr>
            <p:cNvPr id="1508" name="picture 150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3364661" y="1899260"/>
              <a:ext cx="171906" cy="277062"/>
            </a:xfrm>
            <a:prstGeom prst="rect">
              <a:avLst/>
            </a:prstGeom>
          </p:spPr>
        </p:pic>
        <p:pic>
          <p:nvPicPr>
            <p:cNvPr id="1509" name="picture 150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6870355" y="1512629"/>
              <a:ext cx="144307" cy="302387"/>
            </a:xfrm>
            <a:prstGeom prst="rect">
              <a:avLst/>
            </a:prstGeom>
          </p:spPr>
        </p:pic>
        <p:pic>
          <p:nvPicPr>
            <p:cNvPr id="1510" name="picture 15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4414521" y="1512629"/>
              <a:ext cx="144307" cy="302387"/>
            </a:xfrm>
            <a:prstGeom prst="rect">
              <a:avLst/>
            </a:prstGeom>
          </p:spPr>
        </p:pic>
      </p:grpSp>
      <p:sp>
        <p:nvSpPr>
          <p:cNvPr id="1511" name="textbox 1511"/>
          <p:cNvSpPr/>
          <p:nvPr/>
        </p:nvSpPr>
        <p:spPr>
          <a:xfrm>
            <a:off x="310497" y="4536311"/>
            <a:ext cx="8643619" cy="21932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3425"/>
              </a:lnSpc>
            </a:pPr>
            <a:r>
              <a:rPr sz="2900" b="1" spc="0" baseline="2100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sz="2900" b="1" spc="20" baseline="2100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</a:t>
            </a:r>
            <a:r>
              <a:rPr sz="1800" spc="2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900" b="1" spc="0" baseline="2100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r>
              <a:rPr sz="2900" spc="20" baseline="21000" dirty="0">
                <a:ln w="7040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计算：</a:t>
            </a:r>
            <a:r>
              <a:rPr sz="1800" spc="20" dirty="0"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</a:t>
            </a:r>
            <a:r>
              <a:rPr sz="3000" i="1" spc="0" baseline="22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1900" spc="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i="1" spc="0" baseline="14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k</a:t>
            </a:r>
            <a:r>
              <a:rPr sz="1100" spc="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</a:t>
            </a:r>
            <a:r>
              <a:rPr sz="3000" spc="20" baseline="2200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=</a:t>
            </a:r>
            <a:r>
              <a:rPr sz="1900" spc="2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3000" i="1" spc="0" baseline="22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1900" spc="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000" spc="20" baseline="22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'</a:t>
            </a:r>
            <a:r>
              <a:rPr sz="1900" spc="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900" strike="sngStrike" spc="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900" spc="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900" strike="sngStrike" spc="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000" i="1" strike="sngStrike" spc="0" baseline="65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k</a:t>
            </a:r>
            <a:r>
              <a:rPr sz="1900" strike="sngStrike" spc="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900" spc="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3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=234.943</a:t>
            </a:r>
            <a:r>
              <a:rPr sz="23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3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·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(-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1.8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/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30)=</a:t>
            </a:r>
            <a:r>
              <a:rPr sz="23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-0.0141m</a:t>
            </a:r>
            <a:endParaRPr lang="en-US" altLang="en-US" sz="2300" dirty="0"/>
          </a:p>
          <a:p>
            <a:pPr marL="1097915" algn="l" defTabSz="-635" rtl="0" eaLnBrk="0">
              <a:lnSpc>
                <a:spcPct val="84000"/>
              </a:lnSpc>
              <a:spcBef>
                <a:spcPts val="1210"/>
              </a:spcBef>
              <a:tabLst>
                <a:tab pos="1254125" algn="l"/>
              </a:tabLst>
            </a:pPr>
            <a:r>
              <a:rPr sz="18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2900" i="1" spc="0" baseline="5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1700" i="1" spc="0" baseline="-18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t</a:t>
            </a:r>
            <a:r>
              <a:rPr sz="1100" spc="9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2900" spc="90" baseline="500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=</a:t>
            </a:r>
            <a:r>
              <a:rPr sz="1800" spc="9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900" i="1" spc="0" baseline="5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1800" spc="9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900" spc="90" baseline="5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'</a:t>
            </a:r>
            <a:r>
              <a:rPr sz="1800" spc="9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</a:t>
            </a:r>
            <a:r>
              <a:rPr sz="3900" spc="90" baseline="400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</a:t>
            </a:r>
            <a:r>
              <a:rPr sz="2900" i="1" spc="0" baseline="5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t</a:t>
            </a:r>
            <a:r>
              <a:rPr sz="1800" spc="9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900" spc="90" baseline="500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一</a:t>
            </a:r>
            <a:r>
              <a:rPr sz="1800" spc="9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900" i="1" spc="0" baseline="5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t</a:t>
            </a:r>
            <a:r>
              <a:rPr sz="1700" spc="90" baseline="-18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r>
              <a:rPr sz="1100" spc="9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900" spc="90" baseline="400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)</a:t>
            </a:r>
            <a:r>
              <a:rPr sz="2500" spc="9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200" spc="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=0.000012</a:t>
            </a:r>
            <a:r>
              <a:rPr sz="2200" spc="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200" spc="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·(27.4-20)</a:t>
            </a:r>
            <a:r>
              <a:rPr sz="2200" spc="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200" spc="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·234.943=</a:t>
            </a:r>
            <a:r>
              <a:rPr sz="2200" spc="9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+0.0</a:t>
            </a:r>
            <a:r>
              <a:rPr sz="2200" spc="6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22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09m</a:t>
            </a:r>
            <a:endParaRPr lang="en-US" altLang="en-US" sz="2200" dirty="0"/>
          </a:p>
          <a:p>
            <a:pPr marL="1141730" algn="l" defTabSz="-635" rtl="0" eaLnBrk="0">
              <a:lnSpc>
                <a:spcPts val="3030"/>
              </a:lnSpc>
              <a:spcBef>
                <a:spcPts val="1460"/>
              </a:spcBef>
              <a:tabLst>
                <a:tab pos="1285875" algn="l"/>
              </a:tabLst>
            </a:pPr>
            <a:r>
              <a:rPr sz="18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2900" i="1" spc="0" baseline="33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1700" i="1" spc="0" baseline="25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1100" spc="3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900" spc="30" baseline="3300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=</a:t>
            </a:r>
            <a:r>
              <a:rPr sz="1800" spc="3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900" spc="30" baseline="3300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一</a:t>
            </a:r>
            <a:r>
              <a:rPr sz="1800" spc="3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</a:t>
            </a:r>
            <a:r>
              <a:rPr sz="23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=-2.54</a:t>
            </a:r>
            <a:r>
              <a:rPr sz="23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3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·2.54/(2</a:t>
            </a:r>
            <a:r>
              <a:rPr sz="23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3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·234.943)=</a:t>
            </a:r>
            <a:r>
              <a:rPr sz="2300" spc="3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-0.013</a:t>
            </a:r>
            <a:r>
              <a:rPr sz="23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7m</a:t>
            </a:r>
            <a:r>
              <a:rPr sz="3000" spc="0" baseline="-10000" dirty="0">
                <a:solidFill>
                  <a:srgbClr val="66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(B-A</a:t>
            </a:r>
            <a:r>
              <a:rPr sz="3000" spc="0" baseline="-10000" dirty="0"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计算略</a:t>
            </a:r>
            <a:r>
              <a:rPr sz="3000" spc="0" baseline="-10000" dirty="0">
                <a:solidFill>
                  <a:srgbClr val="66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</a:t>
            </a:r>
            <a:endParaRPr lang="en-US" altLang="en-US" sz="1950" dirty="0"/>
          </a:p>
          <a:p>
            <a:pPr algn="l" defTabSz="-635" rtl="0" eaLnBrk="0">
              <a:lnSpc>
                <a:spcPct val="175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600" dirty="0"/>
          </a:p>
          <a:p>
            <a:pPr marL="15240" algn="l" defTabSz="-635" rtl="0" eaLnBrk="0">
              <a:lnSpc>
                <a:spcPct val="89000"/>
              </a:lnSpc>
              <a:spcBef>
                <a:spcPts val="5"/>
              </a:spcBef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18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往</a:t>
            </a:r>
            <a:r>
              <a:rPr sz="20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20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’+</a:t>
            </a:r>
            <a:r>
              <a:rPr sz="20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k</a:t>
            </a:r>
            <a:r>
              <a:rPr sz="20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+</a:t>
            </a:r>
            <a:r>
              <a:rPr sz="20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t</a:t>
            </a:r>
            <a:r>
              <a:rPr sz="20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+</a:t>
            </a:r>
            <a:r>
              <a:rPr sz="20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24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=234.943-0.0141+0.0209-0.0137=</a:t>
            </a:r>
            <a:r>
              <a:rPr sz="2400" spc="3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234.</a:t>
            </a:r>
            <a:r>
              <a:rPr sz="2400" spc="1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9</a:t>
            </a:r>
            <a:r>
              <a:rPr sz="2400" spc="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36m</a:t>
            </a:r>
            <a:endParaRPr lang="en-US" altLang="en-US" sz="2400" dirty="0"/>
          </a:p>
        </p:txBody>
      </p:sp>
      <p:pic>
        <p:nvPicPr>
          <p:cNvPr id="1512" name="picture 15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640228" y="6389827"/>
            <a:ext cx="178612" cy="277063"/>
          </a:xfrm>
          <a:prstGeom prst="rect">
            <a:avLst/>
          </a:prstGeom>
        </p:spPr>
      </p:pic>
      <p:pic>
        <p:nvPicPr>
          <p:cNvPr id="1513" name="picture 15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027199" y="6389827"/>
            <a:ext cx="178612" cy="277063"/>
          </a:xfrm>
          <a:prstGeom prst="rect">
            <a:avLst/>
          </a:prstGeom>
        </p:spPr>
      </p:pic>
      <p:pic>
        <p:nvPicPr>
          <p:cNvPr id="1514" name="picture 15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64259" y="6389827"/>
            <a:ext cx="178612" cy="277063"/>
          </a:xfrm>
          <a:prstGeom prst="rect">
            <a:avLst/>
          </a:prstGeom>
        </p:spPr>
      </p:pic>
      <p:pic>
        <p:nvPicPr>
          <p:cNvPr id="1515" name="picture 15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452453" y="5651168"/>
            <a:ext cx="144214" cy="220677"/>
          </a:xfrm>
          <a:prstGeom prst="rect">
            <a:avLst/>
          </a:prstGeom>
        </p:spPr>
      </p:pic>
      <p:pic>
        <p:nvPicPr>
          <p:cNvPr id="1516" name="picture 15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2296032" y="5461706"/>
            <a:ext cx="478452" cy="547555"/>
          </a:xfrm>
          <a:prstGeom prst="rect">
            <a:avLst/>
          </a:prstGeom>
        </p:spPr>
      </p:pic>
      <p:pic>
        <p:nvPicPr>
          <p:cNvPr id="1517" name="picture 15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2539727" y="5197588"/>
            <a:ext cx="231686" cy="224553"/>
          </a:xfrm>
          <a:prstGeom prst="rect">
            <a:avLst/>
          </a:prstGeom>
        </p:spPr>
      </p:pic>
      <p:pic>
        <p:nvPicPr>
          <p:cNvPr id="1518" name="picture 15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408124" y="5197588"/>
            <a:ext cx="156600" cy="224553"/>
          </a:xfrm>
          <a:prstGeom prst="rect">
            <a:avLst/>
          </a:prstGeom>
        </p:spPr>
      </p:pic>
      <p:pic>
        <p:nvPicPr>
          <p:cNvPr id="1519" name="picture 15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451657" y="4706505"/>
            <a:ext cx="151333" cy="226574"/>
          </a:xfrm>
          <a:prstGeom prst="rect">
            <a:avLst/>
          </a:prstGeom>
        </p:spPr>
      </p:pic>
      <p:sp>
        <p:nvSpPr>
          <p:cNvPr id="1520" name="textbox 1520"/>
          <p:cNvSpPr/>
          <p:nvPr/>
        </p:nvSpPr>
        <p:spPr>
          <a:xfrm>
            <a:off x="3047643" y="5025467"/>
            <a:ext cx="95885" cy="1574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100" strike="sngStrike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1100" dirty="0"/>
          </a:p>
        </p:txBody>
      </p:sp>
      <p:sp>
        <p:nvSpPr>
          <p:cNvPr id="1521" name="textbox 1521"/>
          <p:cNvSpPr/>
          <p:nvPr/>
        </p:nvSpPr>
        <p:spPr>
          <a:xfrm>
            <a:off x="2857126" y="4885921"/>
            <a:ext cx="161289" cy="203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1400"/>
              </a:lnSpc>
            </a:pPr>
            <a:r>
              <a:rPr sz="1100" strike="sngStrike" spc="-4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入</a:t>
            </a:r>
            <a:endParaRPr lang="en-US" altLang="en-US" sz="1100" dirty="0"/>
          </a:p>
        </p:txBody>
      </p:sp>
      <p:sp>
        <p:nvSpPr>
          <p:cNvPr id="1522" name="textbox 1522"/>
          <p:cNvSpPr/>
          <p:nvPr/>
        </p:nvSpPr>
        <p:spPr>
          <a:xfrm>
            <a:off x="3037585" y="4536560"/>
            <a:ext cx="177164" cy="2520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1785"/>
              </a:lnSpc>
              <a:tabLst>
                <a:tab pos="163195" algn="l"/>
              </a:tabLst>
            </a:pPr>
            <a:r>
              <a:rPr sz="1000" strike="sngStrike" spc="0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	</a:t>
            </a:r>
            <a:endParaRPr lang="en-US" altLang="en-US" sz="1000" dirty="0"/>
          </a:p>
        </p:txBody>
      </p:sp>
      <p:pic>
        <p:nvPicPr>
          <p:cNvPr id="1523" name="picture 15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2833794" y="4549260"/>
            <a:ext cx="151333" cy="226574"/>
          </a:xfrm>
          <a:prstGeom prst="rect">
            <a:avLst/>
          </a:prstGeom>
        </p:spPr>
      </p:pic>
      <p:graphicFrame>
        <p:nvGraphicFramePr>
          <p:cNvPr id="1524" name="table 1524"/>
          <p:cNvGraphicFramePr>
            <a:graphicFrameLocks noGrp="1"/>
          </p:cNvGraphicFramePr>
          <p:nvPr/>
        </p:nvGraphicFramePr>
        <p:xfrm>
          <a:off x="294132" y="2493264"/>
          <a:ext cx="7668260" cy="2018665"/>
        </p:xfrm>
        <a:graphic>
          <a:graphicData uri="http://schemas.openxmlformats.org/drawingml/2006/table">
            <a:tbl>
              <a:tblPr/>
              <a:tblGrid>
                <a:gridCol w="827405"/>
                <a:gridCol w="976630"/>
                <a:gridCol w="976630"/>
                <a:gridCol w="975360"/>
                <a:gridCol w="976630"/>
                <a:gridCol w="977265"/>
                <a:gridCol w="975360"/>
                <a:gridCol w="982980"/>
              </a:tblGrid>
              <a:tr h="1115060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43000"/>
                        </a:lnSpc>
                      </a:pPr>
                      <a:endParaRPr lang="en-US" altLang="en-US" sz="200" dirty="0"/>
                    </a:p>
                    <a:p>
                      <a:pPr marL="86995" indent="128905" algn="l" defTabSz="-635" rtl="0" eaLnBrk="0">
                        <a:lnSpc>
                          <a:spcPct val="162000"/>
                        </a:lnSpc>
                      </a:pPr>
                      <a:r>
                        <a:rPr sz="1800" spc="-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线段</a:t>
                      </a:r>
                      <a:r>
                        <a:rPr sz="18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8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端点</a:t>
                      </a:r>
                      <a:r>
                        <a:rPr sz="18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号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8000"/>
                        </a:lnSpc>
                      </a:pPr>
                      <a:endParaRPr lang="en-US" altLang="en-US" sz="800" dirty="0"/>
                    </a:p>
                    <a:p>
                      <a:pPr marL="32385" algn="l" defTabSz="-635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8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量得长</a:t>
                      </a:r>
                      <a:r>
                        <a:rPr sz="18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度</a:t>
                      </a:r>
                      <a:endParaRPr lang="en-US" altLang="en-US" sz="1800" dirty="0"/>
                    </a:p>
                    <a:p>
                      <a:pPr marL="411480" algn="l" defTabSz="-635" rtl="0" eaLnBrk="0">
                        <a:lnSpc>
                          <a:spcPts val="1235"/>
                        </a:lnSpc>
                        <a:spcBef>
                          <a:spcPts val="985"/>
                        </a:spcBef>
                      </a:pPr>
                      <a:r>
                        <a:rPr sz="18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</a:t>
                      </a:r>
                      <a:r>
                        <a:rPr sz="18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’</a:t>
                      </a:r>
                      <a:endParaRPr lang="en-US" altLang="en-US" sz="1800" dirty="0"/>
                    </a:p>
                    <a:p>
                      <a:pPr marL="340360" algn="l" defTabSz="-635" rtl="0" eaLnBrk="0">
                        <a:lnSpc>
                          <a:spcPts val="2825"/>
                        </a:lnSpc>
                      </a:pPr>
                      <a:r>
                        <a:rPr sz="18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(m)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9000"/>
                        </a:lnSpc>
                      </a:pPr>
                      <a:endParaRPr lang="en-US" altLang="en-US" sz="800" dirty="0"/>
                    </a:p>
                    <a:p>
                      <a:pPr marL="92075" algn="l" defTabSz="-635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8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丈量</a:t>
                      </a:r>
                      <a:r>
                        <a:rPr sz="18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时</a:t>
                      </a:r>
                      <a:endParaRPr lang="en-US" altLang="en-US" sz="1800" dirty="0"/>
                    </a:p>
                    <a:p>
                      <a:pPr marL="144145" algn="l" defTabSz="-635" rtl="0" eaLnBrk="0">
                        <a:lnSpc>
                          <a:spcPct val="90000"/>
                        </a:lnSpc>
                        <a:spcBef>
                          <a:spcPts val="100"/>
                        </a:spcBef>
                      </a:pPr>
                      <a:r>
                        <a:rPr sz="1800" spc="-1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温度</a:t>
                      </a:r>
                      <a:r>
                        <a:rPr sz="1800" spc="-1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800" spc="-1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</a:t>
                      </a:r>
                      <a:endParaRPr lang="en-US" altLang="en-US" sz="1800" dirty="0"/>
                    </a:p>
                    <a:p>
                      <a:pPr marL="340360" algn="l" defTabSz="-635" rtl="0" eaLnBrk="0">
                        <a:lnSpc>
                          <a:spcPts val="3065"/>
                        </a:lnSpc>
                      </a:pPr>
                      <a:r>
                        <a:rPr sz="1800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sz="1800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8</a:t>
                      </a:r>
                      <a:r>
                        <a:rPr sz="1800" spc="-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sz="1800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6000"/>
                        </a:lnSpc>
                      </a:pPr>
                      <a:endParaRPr lang="en-US" altLang="en-US" sz="600" dirty="0"/>
                    </a:p>
                    <a:p>
                      <a:pPr marL="166370" algn="l" defTabSz="-635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8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两端点</a:t>
                      </a:r>
                      <a:endParaRPr lang="en-US" altLang="en-US" sz="1800" dirty="0"/>
                    </a:p>
                    <a:p>
                      <a:pPr marL="171450" algn="l" defTabSz="-635" rtl="0" eaLnBrk="0">
                        <a:lnSpc>
                          <a:spcPct val="90000"/>
                        </a:lnSpc>
                        <a:spcBef>
                          <a:spcPts val="105"/>
                        </a:spcBef>
                      </a:pPr>
                      <a:r>
                        <a:rPr sz="1800" spc="-1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高差</a:t>
                      </a:r>
                      <a:r>
                        <a:rPr sz="1800" spc="-1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800" spc="-1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</a:t>
                      </a:r>
                      <a:endParaRPr lang="en-US" altLang="en-US" sz="1800" dirty="0"/>
                    </a:p>
                    <a:p>
                      <a:pPr marL="368935" algn="l" defTabSz="-635" rtl="0" eaLnBrk="0">
                        <a:lnSpc>
                          <a:spcPts val="3000"/>
                        </a:lnSpc>
                      </a:pPr>
                      <a:r>
                        <a:rPr sz="18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sz="18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</a:t>
                      </a:r>
                      <a:r>
                        <a:rPr sz="18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6000"/>
                        </a:lnSpc>
                      </a:pPr>
                      <a:endParaRPr lang="en-US" altLang="en-US" sz="800" dirty="0"/>
                    </a:p>
                    <a:p>
                      <a:pPr marL="62230" algn="l" defTabSz="-635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8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尺长</a:t>
                      </a:r>
                      <a:r>
                        <a:rPr sz="18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改</a:t>
                      </a:r>
                      <a:r>
                        <a:rPr sz="18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正</a:t>
                      </a:r>
                      <a:endParaRPr lang="en-US" altLang="en-US" sz="1800" dirty="0"/>
                    </a:p>
                    <a:p>
                      <a:pPr marL="285750" algn="l" defTabSz="-635" rtl="0" eaLnBrk="0">
                        <a:lnSpc>
                          <a:spcPct val="76000"/>
                        </a:lnSpc>
                        <a:spcBef>
                          <a:spcPts val="385"/>
                        </a:spcBef>
                        <a:tabLst>
                          <a:tab pos="419100" algn="l"/>
                        </a:tabLst>
                      </a:pPr>
                      <a:r>
                        <a:rPr sz="18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	</a:t>
                      </a:r>
                      <a:r>
                        <a:rPr sz="180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8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8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</a:t>
                      </a:r>
                      <a:r>
                        <a:rPr sz="15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</a:t>
                      </a:r>
                      <a:endParaRPr lang="en-US" altLang="en-US" sz="1500" dirty="0"/>
                    </a:p>
                    <a:p>
                      <a:pPr marL="346075" algn="l" defTabSz="-635" rtl="0" eaLnBrk="0">
                        <a:lnSpc>
                          <a:spcPts val="3050"/>
                        </a:lnSpc>
                      </a:pPr>
                      <a:r>
                        <a:rPr sz="18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sz="18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</a:t>
                      </a:r>
                      <a:r>
                        <a:rPr sz="18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marL="67945" algn="l" defTabSz="-635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8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温度改</a:t>
                      </a:r>
                      <a:r>
                        <a:rPr sz="18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正</a:t>
                      </a:r>
                      <a:endParaRPr lang="en-US" altLang="en-US" sz="1800" dirty="0"/>
                    </a:p>
                    <a:p>
                      <a:pPr marL="288925" algn="l" defTabSz="-635" rtl="0" eaLnBrk="0">
                        <a:lnSpc>
                          <a:spcPct val="76000"/>
                        </a:lnSpc>
                        <a:spcBef>
                          <a:spcPts val="380"/>
                        </a:spcBef>
                        <a:tabLst>
                          <a:tab pos="422275" algn="l"/>
                        </a:tabLst>
                      </a:pPr>
                      <a:r>
                        <a:rPr sz="18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	</a:t>
                      </a:r>
                      <a:r>
                        <a:rPr sz="180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8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8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</a:t>
                      </a:r>
                      <a:r>
                        <a:rPr sz="15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</a:t>
                      </a:r>
                      <a:endParaRPr lang="en-US" altLang="en-US" sz="1500" dirty="0"/>
                    </a:p>
                    <a:p>
                      <a:pPr marL="346075" algn="l" defTabSz="-635" rtl="0" eaLnBrk="0">
                        <a:lnSpc>
                          <a:spcPts val="2840"/>
                        </a:lnSpc>
                      </a:pPr>
                      <a:r>
                        <a:rPr sz="18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sz="18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</a:t>
                      </a:r>
                      <a:r>
                        <a:rPr sz="18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9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47625" algn="l" defTabSz="-635" rtl="0" eaLnBrk="0">
                        <a:lnSpc>
                          <a:spcPct val="95000"/>
                        </a:lnSpc>
                      </a:pPr>
                      <a:r>
                        <a:rPr sz="18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高差改</a:t>
                      </a:r>
                      <a:r>
                        <a:rPr sz="18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正</a:t>
                      </a:r>
                      <a:endParaRPr lang="en-US" altLang="en-US" sz="1800" dirty="0"/>
                    </a:p>
                    <a:p>
                      <a:pPr marL="264160" algn="l" defTabSz="-635" rtl="0" eaLnBrk="0">
                        <a:lnSpc>
                          <a:spcPct val="76000"/>
                        </a:lnSpc>
                        <a:spcBef>
                          <a:spcPts val="380"/>
                        </a:spcBef>
                        <a:tabLst>
                          <a:tab pos="396875" algn="l"/>
                        </a:tabLst>
                      </a:pPr>
                      <a:r>
                        <a:rPr sz="18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	</a:t>
                      </a:r>
                      <a:r>
                        <a:rPr sz="180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8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8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</a:t>
                      </a:r>
                      <a:r>
                        <a:rPr sz="15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</a:t>
                      </a:r>
                      <a:endParaRPr lang="en-US" altLang="en-US" sz="1500" dirty="0"/>
                    </a:p>
                    <a:p>
                      <a:pPr marL="348615" algn="l" defTabSz="-635" rtl="0" eaLnBrk="0">
                        <a:lnSpc>
                          <a:spcPts val="2625"/>
                        </a:lnSpc>
                      </a:pPr>
                      <a:r>
                        <a:rPr sz="18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sz="18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</a:t>
                      </a:r>
                      <a:r>
                        <a:rPr sz="18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5000"/>
                        </a:lnSpc>
                      </a:pPr>
                      <a:endParaRPr lang="en-US" altLang="en-US" sz="200" dirty="0"/>
                    </a:p>
                    <a:p>
                      <a:pPr marL="233680" indent="-105410" algn="l" defTabSz="-635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1800" spc="-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改正</a:t>
                      </a:r>
                      <a:r>
                        <a:rPr sz="18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后</a:t>
                      </a:r>
                      <a:r>
                        <a:rPr sz="18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800" spc="-1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平</a:t>
                      </a:r>
                      <a:r>
                        <a:rPr sz="1800" spc="-1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800" spc="-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距</a:t>
                      </a:r>
                      <a:endParaRPr lang="en-US" altLang="en-US" sz="1800" dirty="0"/>
                    </a:p>
                    <a:p>
                      <a:pPr marL="400685" algn="l" defTabSz="-635" rtl="0" eaLnBrk="0">
                        <a:lnSpc>
                          <a:spcPts val="1190"/>
                        </a:lnSpc>
                        <a:spcBef>
                          <a:spcPts val="405"/>
                        </a:spcBef>
                      </a:pPr>
                      <a:r>
                        <a:rPr sz="18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</a:t>
                      </a:r>
                      <a:endParaRPr lang="en-US" altLang="en-US" sz="1800" dirty="0"/>
                    </a:p>
                    <a:p>
                      <a:pPr marL="353060" algn="l" defTabSz="-635" rtl="0" eaLnBrk="0">
                        <a:lnSpc>
                          <a:spcPct val="97000"/>
                        </a:lnSpc>
                        <a:spcBef>
                          <a:spcPts val="10"/>
                        </a:spcBef>
                      </a:pPr>
                      <a:r>
                        <a:rPr sz="18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sz="18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</a:t>
                      </a:r>
                      <a:r>
                        <a:rPr sz="18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3605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130175" algn="l" defTabSz="-635" rtl="0" eaLnBrk="0">
                        <a:lnSpc>
                          <a:spcPts val="1355"/>
                        </a:lnSpc>
                      </a:pPr>
                      <a:r>
                        <a:rPr sz="20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sz="20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—</a:t>
                      </a:r>
                      <a:r>
                        <a:rPr sz="20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</a:t>
                      </a:r>
                      <a:endParaRPr lang="en-US" altLang="en-US" sz="2000" dirty="0"/>
                    </a:p>
                    <a:p>
                      <a:pPr marL="132715" algn="l" defTabSz="-635" rtl="0" eaLnBrk="0">
                        <a:lnSpc>
                          <a:spcPts val="3040"/>
                        </a:lnSpc>
                      </a:pPr>
                      <a:r>
                        <a:rPr sz="20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B—</a:t>
                      </a:r>
                      <a:r>
                        <a:rPr sz="20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marL="104775" algn="l" defTabSz="-635" rtl="0" eaLnBrk="0">
                        <a:lnSpc>
                          <a:spcPts val="1380"/>
                        </a:lnSpc>
                      </a:pPr>
                      <a:r>
                        <a:rPr sz="20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sz="20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34.943</a:t>
                      </a:r>
                      <a:endParaRPr lang="en-US" altLang="en-US" sz="2000" dirty="0"/>
                    </a:p>
                    <a:p>
                      <a:pPr marL="90805" algn="l" defTabSz="-635" rtl="0" eaLnBrk="0">
                        <a:lnSpc>
                          <a:spcPts val="3040"/>
                        </a:lnSpc>
                      </a:pPr>
                      <a:r>
                        <a:rPr sz="20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sz="20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34.932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marL="142875" algn="l" defTabSz="-635" rtl="0" eaLnBrk="0">
                        <a:lnSpc>
                          <a:spcPts val="1380"/>
                        </a:lnSpc>
                      </a:pPr>
                      <a:r>
                        <a:rPr sz="20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27</a:t>
                      </a:r>
                      <a:r>
                        <a:rPr sz="20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.4</a:t>
                      </a:r>
                      <a:endParaRPr lang="en-US" altLang="en-US" sz="2000" dirty="0"/>
                    </a:p>
                    <a:p>
                      <a:pPr marL="129540" algn="l" defTabSz="-635" rtl="0" eaLnBrk="0">
                        <a:lnSpc>
                          <a:spcPts val="3040"/>
                        </a:lnSpc>
                      </a:pPr>
                      <a:r>
                        <a:rPr sz="20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27.</a:t>
                      </a:r>
                      <a:r>
                        <a:rPr sz="20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marL="245745" algn="l" defTabSz="-635" rtl="0" eaLnBrk="0">
                        <a:lnSpc>
                          <a:spcPts val="1380"/>
                        </a:lnSpc>
                      </a:pPr>
                      <a:r>
                        <a:rPr sz="20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2.5</a:t>
                      </a:r>
                      <a:r>
                        <a:rPr sz="20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altLang="en-US" sz="2000" dirty="0"/>
                    </a:p>
                    <a:p>
                      <a:pPr marL="232410" algn="l" defTabSz="-635" rtl="0" eaLnBrk="0">
                        <a:lnSpc>
                          <a:spcPts val="3040"/>
                        </a:lnSpc>
                      </a:pPr>
                      <a:r>
                        <a:rPr sz="20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2.5</a:t>
                      </a:r>
                      <a:r>
                        <a:rPr sz="20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marL="103505" algn="l" defTabSz="-635" rtl="0" eaLnBrk="0">
                        <a:lnSpc>
                          <a:spcPts val="1380"/>
                        </a:lnSpc>
                      </a:pPr>
                      <a:r>
                        <a:rPr sz="20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-0.01</a:t>
                      </a:r>
                      <a:r>
                        <a:rPr sz="20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41</a:t>
                      </a:r>
                      <a:endParaRPr lang="en-US" altLang="en-US" sz="2000" dirty="0"/>
                    </a:p>
                    <a:p>
                      <a:pPr marL="88265" algn="l" defTabSz="-635" rtl="0" eaLnBrk="0">
                        <a:lnSpc>
                          <a:spcPts val="3040"/>
                        </a:lnSpc>
                      </a:pPr>
                      <a:r>
                        <a:rPr sz="20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-0.01</a:t>
                      </a:r>
                      <a:r>
                        <a:rPr sz="20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41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marL="93345" algn="l" defTabSz="-635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20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+0</a:t>
                      </a:r>
                      <a:r>
                        <a:rPr sz="20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.0209</a:t>
                      </a:r>
                      <a:endParaRPr lang="en-US" altLang="en-US" sz="2000" dirty="0"/>
                    </a:p>
                    <a:p>
                      <a:pPr algn="l" defTabSz="-635" rtl="0" eaLnBrk="0">
                        <a:lnSpc>
                          <a:spcPct val="108000"/>
                        </a:lnSpc>
                      </a:pPr>
                      <a:endParaRPr lang="en-US" altLang="en-US" sz="600" dirty="0"/>
                    </a:p>
                    <a:p>
                      <a:pPr marL="80010" algn="l" defTabSz="-635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</a:pPr>
                      <a:r>
                        <a:rPr sz="20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+0</a:t>
                      </a:r>
                      <a:r>
                        <a:rPr sz="20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.0223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marL="91440" algn="l" defTabSz="-635" rtl="0" eaLnBrk="0">
                        <a:lnSpc>
                          <a:spcPct val="93000"/>
                        </a:lnSpc>
                        <a:spcBef>
                          <a:spcPts val="5"/>
                        </a:spcBef>
                      </a:pPr>
                      <a:r>
                        <a:rPr sz="20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-0.013</a:t>
                      </a:r>
                      <a:r>
                        <a:rPr sz="20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</a:t>
                      </a:r>
                      <a:endParaRPr lang="en-US" altLang="en-US" sz="2000" dirty="0"/>
                    </a:p>
                    <a:p>
                      <a:pPr algn="l" defTabSz="-635" rtl="0" eaLnBrk="0">
                        <a:lnSpc>
                          <a:spcPct val="112000"/>
                        </a:lnSpc>
                      </a:pPr>
                      <a:endParaRPr lang="en-US" altLang="en-US" sz="600" dirty="0"/>
                    </a:p>
                    <a:p>
                      <a:pPr marL="77470" algn="l" defTabSz="-635" rtl="0" eaLnBrk="0">
                        <a:lnSpc>
                          <a:spcPct val="93000"/>
                        </a:lnSpc>
                        <a:spcBef>
                          <a:spcPts val="0"/>
                        </a:spcBef>
                      </a:pPr>
                      <a:r>
                        <a:rPr sz="20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-0.013</a:t>
                      </a:r>
                      <a:r>
                        <a:rPr sz="20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83185" algn="l" defTabSz="-635" rtl="0" eaLnBrk="0">
                        <a:lnSpc>
                          <a:spcPct val="76000"/>
                        </a:lnSpc>
                      </a:pPr>
                      <a:r>
                        <a:rPr sz="2000" spc="-10" dirty="0">
                          <a:solidFill>
                            <a:srgbClr val="99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23</a:t>
                      </a:r>
                      <a:r>
                        <a:rPr sz="2000" spc="0" dirty="0">
                          <a:solidFill>
                            <a:srgbClr val="99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4.936</a:t>
                      </a:r>
                      <a:endParaRPr lang="en-US" altLang="en-US" sz="2000" dirty="0"/>
                    </a:p>
                    <a:p>
                      <a:pPr algn="l" defTabSz="-635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marL="69850" algn="l" defTabSz="-635" rtl="0" eaLnBrk="0">
                        <a:lnSpc>
                          <a:spcPct val="76000"/>
                        </a:lnSpc>
                        <a:spcBef>
                          <a:spcPts val="5"/>
                        </a:spcBef>
                      </a:pPr>
                      <a:r>
                        <a:rPr sz="2000" spc="-10" dirty="0">
                          <a:solidFill>
                            <a:srgbClr val="99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23</a:t>
                      </a:r>
                      <a:r>
                        <a:rPr sz="2000" spc="0" dirty="0">
                          <a:solidFill>
                            <a:srgbClr val="99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4.926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9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25" name="picture 15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6268135" y="2985592"/>
            <a:ext cx="133959" cy="207797"/>
          </a:xfrm>
          <a:prstGeom prst="rect">
            <a:avLst/>
          </a:prstGeom>
        </p:spPr>
      </p:pic>
      <p:pic>
        <p:nvPicPr>
          <p:cNvPr id="1526" name="picture 15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5315635" y="2959938"/>
            <a:ext cx="133959" cy="207797"/>
          </a:xfrm>
          <a:prstGeom prst="rect">
            <a:avLst/>
          </a:prstGeom>
        </p:spPr>
      </p:pic>
      <p:pic>
        <p:nvPicPr>
          <p:cNvPr id="1527" name="picture 15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4335957" y="2933141"/>
            <a:ext cx="133959" cy="207797"/>
          </a:xfrm>
          <a:prstGeom prst="rect">
            <a:avLst/>
          </a:prstGeom>
        </p:spPr>
      </p:pic>
      <p:sp>
        <p:nvSpPr>
          <p:cNvPr id="1528" name="textbox 1528"/>
          <p:cNvSpPr/>
          <p:nvPr/>
        </p:nvSpPr>
        <p:spPr>
          <a:xfrm>
            <a:off x="8291239" y="262555"/>
            <a:ext cx="736600" cy="1416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精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密量距计算例</a:t>
            </a:r>
            <a:endParaRPr lang="en-US" altLang="en-US" sz="8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30" name="picture 15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9140825" cy="6850315"/>
          </a:xfrm>
          <a:prstGeom prst="rect">
            <a:avLst/>
          </a:prstGeom>
        </p:spPr>
      </p:pic>
      <p:sp>
        <p:nvSpPr>
          <p:cNvPr id="1531" name="path"/>
          <p:cNvSpPr/>
          <p:nvPr/>
        </p:nvSpPr>
        <p:spPr>
          <a:xfrm>
            <a:off x="4654295" y="2331720"/>
            <a:ext cx="3855719" cy="2360675"/>
          </a:xfrm>
          <a:custGeom>
            <a:avLst/>
            <a:gdLst/>
            <a:ahLst/>
            <a:cxnLst/>
            <a:rect l="0" t="0" r="0" b="0"/>
            <a:pathLst>
              <a:path w="6071" h="3717">
                <a:moveTo>
                  <a:pt x="9" y="3707"/>
                </a:moveTo>
                <a:lnTo>
                  <a:pt x="6062" y="3707"/>
                </a:lnTo>
                <a:lnTo>
                  <a:pt x="6062" y="9"/>
                </a:lnTo>
                <a:lnTo>
                  <a:pt x="9" y="9"/>
                </a:lnTo>
                <a:lnTo>
                  <a:pt x="9" y="3707"/>
                </a:lnTo>
                <a:close/>
              </a:path>
            </a:pathLst>
          </a:custGeom>
          <a:noFill/>
          <a:ln w="12192" cap="flat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32" name="textbox 1532"/>
          <p:cNvSpPr/>
          <p:nvPr/>
        </p:nvSpPr>
        <p:spPr>
          <a:xfrm>
            <a:off x="2302255" y="5245642"/>
            <a:ext cx="5423534" cy="13100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  <a:tabLst>
                <a:tab pos="35560" algn="l"/>
              </a:tabLst>
            </a:pPr>
            <a:r>
              <a:rPr sz="2800" u="sng" spc="0" dirty="0">
                <a:solidFill>
                  <a:srgbClr val="FFFF66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SimSun"/>
                <a:ea typeface="SimSun"/>
                <a:cs typeface="SimSun"/>
              </a:rPr>
              <a:t>	</a:t>
            </a:r>
            <a:r>
              <a:rPr sz="2800" u="sng" spc="-90" dirty="0">
                <a:solidFill>
                  <a:srgbClr val="FFFF66">
                    <a:alpha val="100000"/>
                  </a:srgbClr>
                </a:solidFill>
                <a:uFill>
                  <a:solidFill>
                    <a:srgbClr val="FFFFFF"/>
                  </a:solidFill>
                </a:uFill>
                <a:latin typeface="SimSun"/>
                <a:ea typeface="SimSun"/>
                <a:cs typeface="SimSun"/>
              </a:rPr>
              <a:t> </a:t>
            </a:r>
            <a:r>
              <a:rPr sz="2800" spc="-9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800" strike="sngStrike" spc="-9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800" spc="-9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800" i="1" spc="-9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r>
              <a:rPr sz="2800" spc="-9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800" spc="-9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800" spc="-9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800" spc="-9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100</a:t>
            </a:r>
            <a:r>
              <a:rPr sz="3800" spc="-9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(</a:t>
            </a:r>
            <a:r>
              <a:rPr sz="2800" i="1" spc="-9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r>
              <a:rPr sz="2800" spc="-9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800" i="1" spc="-9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q</a:t>
            </a:r>
            <a:r>
              <a:rPr sz="3800" spc="-9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)</a:t>
            </a:r>
            <a:r>
              <a:rPr sz="2800" spc="-9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co</a:t>
            </a:r>
            <a:r>
              <a:rPr sz="28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</a:t>
            </a:r>
            <a:r>
              <a:rPr sz="2500" spc="-90" baseline="52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16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</a:t>
            </a:r>
            <a:endParaRPr lang="en-US" altLang="en-US" sz="1600" dirty="0"/>
          </a:p>
          <a:p>
            <a:pPr algn="l" defTabSz="-635" rtl="0" eaLnBrk="0">
              <a:lnSpc>
                <a:spcPct val="174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700" dirty="0"/>
          </a:p>
          <a:p>
            <a:pPr marL="149860" algn="l" defTabSz="-635" rtl="0" eaLnBrk="0">
              <a:lnSpc>
                <a:spcPts val="3585"/>
              </a:lnSpc>
              <a:spcBef>
                <a:spcPts val="0"/>
              </a:spcBef>
              <a:tabLst>
                <a:tab pos="156210" algn="l"/>
              </a:tabLst>
            </a:pPr>
            <a:r>
              <a:rPr sz="2800" strike="sngStrike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2800" strike="sngStrike" spc="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800" spc="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800" i="1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</a:t>
            </a:r>
            <a:r>
              <a:rPr sz="2800" spc="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500" i="1" spc="0" baseline="-23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r>
              <a:rPr sz="1600" spc="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800" spc="1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800" spc="1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800" i="1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</a:t>
            </a:r>
            <a:r>
              <a:rPr sz="2500" i="1" spc="0" baseline="-23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r>
              <a:rPr sz="1600" spc="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800" spc="1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2800" spc="1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800" i="1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</a:t>
            </a:r>
            <a:r>
              <a:rPr sz="2800" spc="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800" spc="1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800" spc="1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800" i="1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</a:t>
            </a:r>
            <a:r>
              <a:rPr sz="2500" i="1" spc="0" baseline="-23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r>
              <a:rPr sz="1600" spc="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800" spc="1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2800" spc="1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800" i="1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r>
              <a:rPr sz="28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tan</a:t>
            </a:r>
            <a:r>
              <a:rPr sz="2800" spc="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</a:t>
            </a:r>
            <a:r>
              <a:rPr sz="2800" spc="1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2800" i="1" spc="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！</a:t>
            </a:r>
            <a:r>
              <a:rPr sz="2800" spc="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800" i="1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/</a:t>
            </a:r>
            <a:endParaRPr lang="en-US" altLang="en-US" sz="2800" dirty="0"/>
          </a:p>
        </p:txBody>
      </p:sp>
      <p:pic>
        <p:nvPicPr>
          <p:cNvPr id="1533" name="picture 15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361212" y="6092594"/>
            <a:ext cx="190231" cy="332391"/>
          </a:xfrm>
          <a:prstGeom prst="rect">
            <a:avLst/>
          </a:prstGeom>
        </p:spPr>
      </p:pic>
      <p:pic>
        <p:nvPicPr>
          <p:cNvPr id="1534" name="picture 15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577055" y="6092594"/>
            <a:ext cx="321492" cy="332391"/>
          </a:xfrm>
          <a:prstGeom prst="rect">
            <a:avLst/>
          </a:prstGeom>
        </p:spPr>
      </p:pic>
      <p:sp>
        <p:nvSpPr>
          <p:cNvPr id="1535" name="path"/>
          <p:cNvSpPr/>
          <p:nvPr/>
        </p:nvSpPr>
        <p:spPr>
          <a:xfrm>
            <a:off x="2395728" y="5951499"/>
            <a:ext cx="56387" cy="398555"/>
          </a:xfrm>
          <a:custGeom>
            <a:avLst/>
            <a:gdLst/>
            <a:ahLst/>
            <a:cxnLst/>
            <a:rect l="0" t="0" r="0" b="0"/>
            <a:pathLst>
              <a:path w="88" h="627">
                <a:moveTo>
                  <a:pt x="9" y="9"/>
                </a:moveTo>
                <a:lnTo>
                  <a:pt x="9" y="506"/>
                </a:lnTo>
                <a:lnTo>
                  <a:pt x="9" y="519"/>
                </a:lnTo>
                <a:lnTo>
                  <a:pt x="11" y="531"/>
                </a:lnTo>
                <a:lnTo>
                  <a:pt x="14" y="543"/>
                </a:lnTo>
                <a:lnTo>
                  <a:pt x="19" y="556"/>
                </a:lnTo>
                <a:lnTo>
                  <a:pt x="24" y="566"/>
                </a:lnTo>
                <a:lnTo>
                  <a:pt x="31" y="578"/>
                </a:lnTo>
                <a:lnTo>
                  <a:pt x="39" y="588"/>
                </a:lnTo>
                <a:lnTo>
                  <a:pt x="49" y="595"/>
                </a:lnTo>
                <a:lnTo>
                  <a:pt x="56" y="603"/>
                </a:lnTo>
                <a:lnTo>
                  <a:pt x="66" y="610"/>
                </a:lnTo>
                <a:lnTo>
                  <a:pt x="79" y="618"/>
                </a:lnTo>
              </a:path>
            </a:pathLst>
          </a:custGeom>
          <a:noFill/>
          <a:ln w="12053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36" name="picture 15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480500" y="5346824"/>
            <a:ext cx="321491" cy="333269"/>
          </a:xfrm>
          <a:prstGeom prst="rect">
            <a:avLst/>
          </a:prstGeom>
        </p:spPr>
      </p:pic>
      <p:pic>
        <p:nvPicPr>
          <p:cNvPr id="1537" name="picture 15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227892" y="5346824"/>
            <a:ext cx="190232" cy="333269"/>
          </a:xfrm>
          <a:prstGeom prst="rect">
            <a:avLst/>
          </a:prstGeom>
        </p:spPr>
      </p:pic>
      <p:sp>
        <p:nvSpPr>
          <p:cNvPr id="1538" name="path"/>
          <p:cNvSpPr/>
          <p:nvPr/>
        </p:nvSpPr>
        <p:spPr>
          <a:xfrm>
            <a:off x="2352929" y="5389614"/>
            <a:ext cx="99186" cy="561884"/>
          </a:xfrm>
          <a:custGeom>
            <a:avLst/>
            <a:gdLst/>
            <a:ahLst/>
            <a:cxnLst/>
            <a:rect l="0" t="0" r="0" b="0"/>
            <a:pathLst>
              <a:path w="156" h="884">
                <a:moveTo>
                  <a:pt x="146" y="9"/>
                </a:moveTo>
                <a:lnTo>
                  <a:pt x="134" y="17"/>
                </a:lnTo>
                <a:lnTo>
                  <a:pt x="124" y="24"/>
                </a:lnTo>
                <a:lnTo>
                  <a:pt x="116" y="34"/>
                </a:lnTo>
                <a:moveTo>
                  <a:pt x="106" y="39"/>
                </a:moveTo>
                <a:lnTo>
                  <a:pt x="99" y="49"/>
                </a:lnTo>
                <a:lnTo>
                  <a:pt x="91" y="61"/>
                </a:lnTo>
                <a:lnTo>
                  <a:pt x="86" y="71"/>
                </a:lnTo>
                <a:lnTo>
                  <a:pt x="81" y="83"/>
                </a:lnTo>
                <a:lnTo>
                  <a:pt x="79" y="96"/>
                </a:lnTo>
                <a:lnTo>
                  <a:pt x="77" y="108"/>
                </a:lnTo>
                <a:lnTo>
                  <a:pt x="77" y="121"/>
                </a:lnTo>
                <a:lnTo>
                  <a:pt x="77" y="622"/>
                </a:lnTo>
                <a:lnTo>
                  <a:pt x="77" y="634"/>
                </a:lnTo>
                <a:lnTo>
                  <a:pt x="74" y="649"/>
                </a:lnTo>
                <a:lnTo>
                  <a:pt x="72" y="659"/>
                </a:lnTo>
                <a:lnTo>
                  <a:pt x="67" y="671"/>
                </a:lnTo>
                <a:lnTo>
                  <a:pt x="62" y="681"/>
                </a:lnTo>
                <a:lnTo>
                  <a:pt x="54" y="694"/>
                </a:lnTo>
                <a:lnTo>
                  <a:pt x="47" y="704"/>
                </a:lnTo>
                <a:lnTo>
                  <a:pt x="39" y="711"/>
                </a:lnTo>
                <a:lnTo>
                  <a:pt x="29" y="721"/>
                </a:lnTo>
                <a:lnTo>
                  <a:pt x="19" y="728"/>
                </a:lnTo>
                <a:lnTo>
                  <a:pt x="9" y="736"/>
                </a:lnTo>
                <a:moveTo>
                  <a:pt x="9" y="763"/>
                </a:moveTo>
                <a:lnTo>
                  <a:pt x="19" y="771"/>
                </a:lnTo>
                <a:lnTo>
                  <a:pt x="29" y="778"/>
                </a:lnTo>
                <a:lnTo>
                  <a:pt x="39" y="786"/>
                </a:lnTo>
                <a:lnTo>
                  <a:pt x="47" y="795"/>
                </a:lnTo>
                <a:lnTo>
                  <a:pt x="54" y="805"/>
                </a:lnTo>
                <a:lnTo>
                  <a:pt x="62" y="815"/>
                </a:lnTo>
                <a:lnTo>
                  <a:pt x="67" y="828"/>
                </a:lnTo>
                <a:lnTo>
                  <a:pt x="72" y="838"/>
                </a:lnTo>
                <a:lnTo>
                  <a:pt x="74" y="848"/>
                </a:lnTo>
                <a:lnTo>
                  <a:pt x="77" y="862"/>
                </a:lnTo>
                <a:lnTo>
                  <a:pt x="77" y="875"/>
                </a:lnTo>
              </a:path>
            </a:pathLst>
          </a:custGeom>
          <a:noFill/>
          <a:ln w="12085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39" name="textbox 1539"/>
          <p:cNvSpPr/>
          <p:nvPr/>
        </p:nvSpPr>
        <p:spPr>
          <a:xfrm>
            <a:off x="2689692" y="5699247"/>
            <a:ext cx="2507614" cy="428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1000"/>
              </a:lnSpc>
            </a:pPr>
            <a:r>
              <a:rPr sz="2900" i="1" spc="-1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</a:t>
            </a:r>
            <a:r>
              <a:rPr sz="2900" spc="-1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900" spc="-11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900" spc="-11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900" i="1" spc="-1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r>
              <a:rPr sz="2900" spc="-1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ta</a:t>
            </a:r>
            <a:r>
              <a:rPr sz="2900" spc="-4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</a:t>
            </a:r>
            <a:r>
              <a:rPr sz="2900" spc="-1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2900" spc="-11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2900" i="1" spc="-1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！</a:t>
            </a:r>
            <a:r>
              <a:rPr sz="2900" spc="-1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900" i="1" spc="-1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/</a:t>
            </a:r>
            <a:endParaRPr lang="en-US" altLang="en-US" sz="2900" dirty="0"/>
          </a:p>
        </p:txBody>
      </p:sp>
      <p:pic>
        <p:nvPicPr>
          <p:cNvPr id="1540" name="picture 15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832214" y="5717865"/>
            <a:ext cx="190232" cy="336200"/>
          </a:xfrm>
          <a:prstGeom prst="rect">
            <a:avLst/>
          </a:prstGeom>
        </p:spPr>
      </p:pic>
      <p:pic>
        <p:nvPicPr>
          <p:cNvPr id="1541" name="picture 15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4048056" y="5717865"/>
            <a:ext cx="321491" cy="336200"/>
          </a:xfrm>
          <a:prstGeom prst="rect">
            <a:avLst/>
          </a:prstGeom>
        </p:spPr>
      </p:pic>
      <p:sp>
        <p:nvSpPr>
          <p:cNvPr id="1542" name="textbox 1542"/>
          <p:cNvSpPr/>
          <p:nvPr/>
        </p:nvSpPr>
        <p:spPr>
          <a:xfrm>
            <a:off x="293855" y="65494"/>
            <a:ext cx="2052320" cy="4908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3200" spc="-10" dirty="0">
                <a:ln w="11634" cap="flat" cmpd="sng">
                  <a:solidFill>
                    <a:srgbClr val="CCFF99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CCFF99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视距测量</a:t>
            </a:r>
            <a:r>
              <a:rPr sz="3200" spc="0" dirty="0">
                <a:ln w="11634" cap="flat" cmpd="sng">
                  <a:solidFill>
                    <a:srgbClr val="CCFF99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CCFF99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表</a:t>
            </a:r>
            <a:endParaRPr lang="en-US" altLang="en-US" sz="3200" dirty="0"/>
          </a:p>
        </p:txBody>
      </p:sp>
      <p:sp>
        <p:nvSpPr>
          <p:cNvPr id="1543" name="textbox 1543"/>
          <p:cNvSpPr/>
          <p:nvPr/>
        </p:nvSpPr>
        <p:spPr>
          <a:xfrm>
            <a:off x="585462" y="5642378"/>
            <a:ext cx="1437005" cy="428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8000"/>
              </a:lnSpc>
            </a:pPr>
            <a:r>
              <a:rPr sz="2700" spc="80" dirty="0">
                <a:ln w="10154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计算公</a:t>
            </a:r>
            <a:r>
              <a:rPr sz="2700" spc="70" dirty="0">
                <a:ln w="10154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式</a:t>
            </a:r>
            <a:endParaRPr lang="en-US" altLang="en-US" sz="2700" dirty="0"/>
          </a:p>
        </p:txBody>
      </p:sp>
      <p:sp>
        <p:nvSpPr>
          <p:cNvPr id="1544" name="textbox 1544"/>
          <p:cNvSpPr/>
          <p:nvPr/>
        </p:nvSpPr>
        <p:spPr>
          <a:xfrm>
            <a:off x="8706375" y="145588"/>
            <a:ext cx="328295" cy="2552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23000"/>
              </a:lnSpc>
            </a:pPr>
            <a:endParaRPr lang="en-US" altLang="en-US" sz="100" dirty="0"/>
          </a:p>
          <a:p>
            <a:pPr marL="64770" indent="-52070" algn="l" defTabSz="-635" rtl="0" eaLnBrk="0">
              <a:lnSpc>
                <a:spcPct val="98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视距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量表</a:t>
            </a:r>
            <a:endParaRPr lang="en-US" altLang="en-US" sz="8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46" name="picture 15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9140825" cy="6850315"/>
          </a:xfrm>
          <a:prstGeom prst="rect">
            <a:avLst/>
          </a:prstGeom>
        </p:spPr>
      </p:pic>
      <p:sp>
        <p:nvSpPr>
          <p:cNvPr id="1547" name="textbox 1547"/>
          <p:cNvSpPr/>
          <p:nvPr/>
        </p:nvSpPr>
        <p:spPr>
          <a:xfrm>
            <a:off x="157378" y="3534674"/>
            <a:ext cx="8458200" cy="3101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4879340" algn="l" defTabSz="-635" rtl="0" eaLnBrk="0">
              <a:lnSpc>
                <a:spcPts val="1625"/>
              </a:lnSpc>
            </a:pP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endParaRPr lang="en-US" altLang="en-US" sz="2400" dirty="0"/>
          </a:p>
          <a:p>
            <a:pPr marL="4308475" algn="l" defTabSz="-635" rtl="0" eaLnBrk="0">
              <a:lnSpc>
                <a:spcPts val="1830"/>
              </a:lnSpc>
            </a:pPr>
            <a:r>
              <a:rPr sz="2400" i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</a:t>
            </a:r>
            <a:r>
              <a:rPr sz="2400" spc="1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spc="12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=</a:t>
            </a:r>
            <a:r>
              <a:rPr sz="2400" spc="12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2400" spc="10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400" i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Ct</a:t>
            </a:r>
            <a:endParaRPr lang="en-US" altLang="en-US" sz="2400" dirty="0"/>
          </a:p>
          <a:p>
            <a:pPr marL="4852670" algn="l" defTabSz="-635" rtl="0" eaLnBrk="0">
              <a:lnSpc>
                <a:spcPct val="87000"/>
              </a:lnSpc>
              <a:spcBef>
                <a:spcPts val="0"/>
              </a:spcBef>
            </a:pPr>
            <a:r>
              <a:rPr sz="2400" spc="3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2400" dirty="0"/>
          </a:p>
          <a:p>
            <a:pPr marL="2214880" indent="-2099310" algn="l" defTabSz="-635" rtl="0" eaLnBrk="0">
              <a:lnSpc>
                <a:spcPct val="98000"/>
              </a:lnSpc>
              <a:spcBef>
                <a:spcPts val="35"/>
              </a:spcBef>
            </a:pPr>
            <a:r>
              <a:rPr sz="2400" spc="-70" dirty="0">
                <a:ln w="8708" cap="flat" cmpd="sng">
                  <a:solidFill>
                    <a:srgbClr val="99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电磁波测距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——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用电磁波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光波或微波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作为载波传输测距信号</a:t>
            </a: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测量两点间距离的方法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2400" dirty="0"/>
          </a:p>
          <a:p>
            <a:pPr marL="1698625" indent="-1685925" algn="l" defTabSz="-635" rtl="0" eaLnBrk="0">
              <a:lnSpc>
                <a:spcPct val="97000"/>
              </a:lnSpc>
              <a:spcBef>
                <a:spcPts val="1270"/>
              </a:spcBef>
            </a:pPr>
            <a:r>
              <a:rPr sz="2400" spc="-2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4</a:t>
            </a:r>
            <a:r>
              <a:rPr sz="2400" spc="-20" dirty="0">
                <a:ln w="8708" cap="flat" cmpd="sng">
                  <a:solidFill>
                    <a:srgbClr val="99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测距信号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：经调制后的光波，其光强有周期性的变化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利用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400" spc="-1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调制波的波长</a:t>
            </a:r>
            <a:r>
              <a:rPr sz="240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入</a:t>
            </a:r>
            <a:r>
              <a:rPr sz="2400" spc="-1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测距</a:t>
            </a:r>
            <a:r>
              <a:rPr sz="2400" spc="-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2400" dirty="0"/>
          </a:p>
          <a:p>
            <a:pPr marL="2936875" indent="-2900680" algn="l" defTabSz="-635" rtl="0" eaLnBrk="0">
              <a:lnSpc>
                <a:spcPct val="97000"/>
              </a:lnSpc>
              <a:spcBef>
                <a:spcPts val="140"/>
              </a:spcBef>
            </a:pPr>
            <a:r>
              <a:rPr sz="2400" spc="-1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4</a:t>
            </a:r>
            <a:r>
              <a:rPr sz="2400" spc="-10" dirty="0">
                <a:ln w="8708" cap="flat" cmpd="sng">
                  <a:solidFill>
                    <a:srgbClr val="99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99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相位式测距原理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——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测定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内、外光路的相位差，间接测定光波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传输时间，从而计算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距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离。</a:t>
            </a:r>
            <a:endParaRPr lang="en-US" altLang="en-US" sz="2400" dirty="0"/>
          </a:p>
        </p:txBody>
      </p:sp>
      <p:sp>
        <p:nvSpPr>
          <p:cNvPr id="1548" name="textbox 1548"/>
          <p:cNvSpPr/>
          <p:nvPr/>
        </p:nvSpPr>
        <p:spPr>
          <a:xfrm>
            <a:off x="229887" y="130302"/>
            <a:ext cx="6304279" cy="14636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64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96000"/>
              </a:lnSpc>
            </a:pPr>
            <a:r>
              <a:rPr sz="4500" spc="-10" dirty="0">
                <a:ln w="17416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电</a:t>
            </a:r>
            <a:r>
              <a:rPr sz="4500" spc="-1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500" spc="-10" dirty="0">
                <a:ln w="17416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磁</a:t>
            </a:r>
            <a:r>
              <a:rPr sz="4500" spc="-1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500" spc="-10" dirty="0">
                <a:ln w="17416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波</a:t>
            </a:r>
            <a:r>
              <a:rPr sz="4500" spc="-1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500" spc="-10" dirty="0">
                <a:ln w="17416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测</a:t>
            </a:r>
            <a:r>
              <a:rPr sz="4500" spc="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500" spc="0" dirty="0">
                <a:ln w="17416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距</a:t>
            </a:r>
            <a:endParaRPr lang="en-US" altLang="en-US" sz="4500" dirty="0"/>
          </a:p>
          <a:p>
            <a:pPr marL="12700" algn="l" defTabSz="-635" rtl="0" eaLnBrk="0">
              <a:lnSpc>
                <a:spcPct val="97000"/>
              </a:lnSpc>
              <a:spcBef>
                <a:spcPts val="15"/>
              </a:spcBef>
            </a:pPr>
            <a:r>
              <a:rPr sz="2700" spc="10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掌握电磁波测距的基本</a:t>
            </a:r>
            <a:r>
              <a:rPr sz="2700" spc="9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原</a:t>
            </a:r>
            <a:r>
              <a:rPr sz="2700" spc="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理</a:t>
            </a:r>
            <a:endParaRPr lang="en-US" altLang="en-US" sz="2700" dirty="0"/>
          </a:p>
          <a:p>
            <a:pPr marL="1328420" algn="l" defTabSz="-635" rtl="0" eaLnBrk="0">
              <a:lnSpc>
                <a:spcPct val="95000"/>
              </a:lnSpc>
              <a:spcBef>
                <a:spcPts val="270"/>
              </a:spcBef>
            </a:pPr>
            <a:r>
              <a:rPr sz="2400" spc="-2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测距仪</a:t>
            </a:r>
            <a:endParaRPr lang="en-US" altLang="en-US" sz="2400" dirty="0"/>
          </a:p>
        </p:txBody>
      </p:sp>
      <p:sp>
        <p:nvSpPr>
          <p:cNvPr id="1549" name="textbox 1549"/>
          <p:cNvSpPr/>
          <p:nvPr/>
        </p:nvSpPr>
        <p:spPr>
          <a:xfrm>
            <a:off x="7183272" y="1067486"/>
            <a:ext cx="1237614" cy="372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400" spc="-2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反光</a:t>
            </a:r>
            <a:r>
              <a:rPr sz="2400" spc="-1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棱</a:t>
            </a:r>
            <a:r>
              <a:rPr sz="2400" spc="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镜</a:t>
            </a:r>
            <a:endParaRPr lang="en-US" altLang="en-US" sz="2400" dirty="0"/>
          </a:p>
        </p:txBody>
      </p:sp>
      <p:sp>
        <p:nvSpPr>
          <p:cNvPr id="1550" name="textbox 1550"/>
          <p:cNvSpPr/>
          <p:nvPr/>
        </p:nvSpPr>
        <p:spPr>
          <a:xfrm>
            <a:off x="8436155" y="203754"/>
            <a:ext cx="520065" cy="1422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800" spc="-2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电磁波测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距</a:t>
            </a:r>
            <a:endParaRPr lang="en-US" altLang="en-US" sz="800" dirty="0"/>
          </a:p>
        </p:txBody>
      </p:sp>
      <p:grpSp>
        <p:nvGrpSpPr>
          <p:cNvPr id="478" name="group 478"/>
          <p:cNvGrpSpPr/>
          <p:nvPr/>
        </p:nvGrpSpPr>
        <p:grpSpPr>
          <a:xfrm rot="21600000">
            <a:off x="1868424" y="3755135"/>
            <a:ext cx="266572" cy="150875"/>
            <a:chOff x="0" y="0"/>
            <a:chExt cx="266572" cy="150875"/>
          </a:xfrm>
        </p:grpSpPr>
        <p:sp>
          <p:nvSpPr>
            <p:cNvPr id="1551" name="path"/>
            <p:cNvSpPr/>
            <p:nvPr/>
          </p:nvSpPr>
          <p:spPr>
            <a:xfrm>
              <a:off x="120395" y="19811"/>
              <a:ext cx="140080" cy="109600"/>
            </a:xfrm>
            <a:custGeom>
              <a:avLst/>
              <a:gdLst/>
              <a:ahLst/>
              <a:cxnLst/>
              <a:rect l="0" t="0" r="0" b="0"/>
              <a:pathLst>
                <a:path w="220" h="172">
                  <a:moveTo>
                    <a:pt x="0" y="92"/>
                  </a:moveTo>
                  <a:lnTo>
                    <a:pt x="27" y="172"/>
                  </a:lnTo>
                  <a:lnTo>
                    <a:pt x="77" y="110"/>
                  </a:lnTo>
                  <a:lnTo>
                    <a:pt x="87" y="135"/>
                  </a:lnTo>
                  <a:lnTo>
                    <a:pt x="135" y="75"/>
                  </a:lnTo>
                  <a:lnTo>
                    <a:pt x="142" y="95"/>
                  </a:lnTo>
                  <a:lnTo>
                    <a:pt x="220" y="0"/>
                  </a:lnTo>
                  <a:lnTo>
                    <a:pt x="130" y="50"/>
                  </a:lnTo>
                  <a:lnTo>
                    <a:pt x="122" y="32"/>
                  </a:lnTo>
                  <a:lnTo>
                    <a:pt x="67" y="77"/>
                  </a:lnTo>
                  <a:lnTo>
                    <a:pt x="62" y="60"/>
                  </a:lnTo>
                  <a:lnTo>
                    <a:pt x="0" y="92"/>
                  </a:lnTo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52" name="path"/>
            <p:cNvSpPr/>
            <p:nvPr/>
          </p:nvSpPr>
          <p:spPr>
            <a:xfrm>
              <a:off x="114300" y="13716"/>
              <a:ext cx="152272" cy="121792"/>
            </a:xfrm>
            <a:custGeom>
              <a:avLst/>
              <a:gdLst/>
              <a:ahLst/>
              <a:cxnLst/>
              <a:rect l="0" t="0" r="0" b="0"/>
              <a:pathLst>
                <a:path w="239" h="191">
                  <a:moveTo>
                    <a:pt x="9" y="102"/>
                  </a:moveTo>
                  <a:lnTo>
                    <a:pt x="37" y="182"/>
                  </a:lnTo>
                  <a:lnTo>
                    <a:pt x="87" y="119"/>
                  </a:lnTo>
                  <a:lnTo>
                    <a:pt x="97" y="144"/>
                  </a:lnTo>
                  <a:lnTo>
                    <a:pt x="145" y="84"/>
                  </a:lnTo>
                  <a:lnTo>
                    <a:pt x="152" y="104"/>
                  </a:lnTo>
                  <a:lnTo>
                    <a:pt x="230" y="9"/>
                  </a:lnTo>
                  <a:lnTo>
                    <a:pt x="140" y="59"/>
                  </a:lnTo>
                  <a:lnTo>
                    <a:pt x="132" y="42"/>
                  </a:lnTo>
                  <a:lnTo>
                    <a:pt x="77" y="87"/>
                  </a:lnTo>
                  <a:lnTo>
                    <a:pt x="72" y="69"/>
                  </a:lnTo>
                  <a:lnTo>
                    <a:pt x="9" y="102"/>
                  </a:lnTo>
                </a:path>
              </a:pathLst>
            </a:custGeom>
            <a:noFill/>
            <a:ln w="1219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53" name="path"/>
            <p:cNvSpPr/>
            <p:nvPr/>
          </p:nvSpPr>
          <p:spPr>
            <a:xfrm>
              <a:off x="6095" y="6095"/>
              <a:ext cx="95885" cy="117347"/>
            </a:xfrm>
            <a:custGeom>
              <a:avLst/>
              <a:gdLst/>
              <a:ahLst/>
              <a:cxnLst/>
              <a:rect l="0" t="0" r="0" b="0"/>
              <a:pathLst>
                <a:path w="151" h="184">
                  <a:moveTo>
                    <a:pt x="70" y="184"/>
                  </a:moveTo>
                  <a:lnTo>
                    <a:pt x="151" y="177"/>
                  </a:lnTo>
                  <a:lnTo>
                    <a:pt x="95" y="127"/>
                  </a:lnTo>
                  <a:lnTo>
                    <a:pt x="120" y="124"/>
                  </a:lnTo>
                  <a:lnTo>
                    <a:pt x="65" y="77"/>
                  </a:lnTo>
                  <a:lnTo>
                    <a:pt x="85" y="74"/>
                  </a:lnTo>
                  <a:lnTo>
                    <a:pt x="0" y="0"/>
                  </a:lnTo>
                  <a:lnTo>
                    <a:pt x="40" y="77"/>
                  </a:lnTo>
                  <a:lnTo>
                    <a:pt x="25" y="79"/>
                  </a:lnTo>
                  <a:lnTo>
                    <a:pt x="62" y="129"/>
                  </a:lnTo>
                  <a:lnTo>
                    <a:pt x="45" y="132"/>
                  </a:lnTo>
                  <a:lnTo>
                    <a:pt x="70" y="184"/>
                  </a:lnTo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54" name="path"/>
            <p:cNvSpPr/>
            <p:nvPr/>
          </p:nvSpPr>
          <p:spPr>
            <a:xfrm>
              <a:off x="0" y="0"/>
              <a:ext cx="108076" cy="129539"/>
            </a:xfrm>
            <a:custGeom>
              <a:avLst/>
              <a:gdLst/>
              <a:ahLst/>
              <a:cxnLst/>
              <a:rect l="0" t="0" r="0" b="0"/>
              <a:pathLst>
                <a:path w="170" h="203">
                  <a:moveTo>
                    <a:pt x="80" y="194"/>
                  </a:moveTo>
                  <a:lnTo>
                    <a:pt x="160" y="186"/>
                  </a:lnTo>
                  <a:lnTo>
                    <a:pt x="105" y="136"/>
                  </a:lnTo>
                  <a:lnTo>
                    <a:pt x="130" y="134"/>
                  </a:lnTo>
                  <a:lnTo>
                    <a:pt x="75" y="86"/>
                  </a:lnTo>
                  <a:lnTo>
                    <a:pt x="95" y="84"/>
                  </a:lnTo>
                  <a:lnTo>
                    <a:pt x="9" y="9"/>
                  </a:lnTo>
                  <a:lnTo>
                    <a:pt x="49" y="86"/>
                  </a:lnTo>
                  <a:lnTo>
                    <a:pt x="34" y="89"/>
                  </a:lnTo>
                  <a:lnTo>
                    <a:pt x="72" y="139"/>
                  </a:lnTo>
                  <a:lnTo>
                    <a:pt x="55" y="141"/>
                  </a:lnTo>
                  <a:lnTo>
                    <a:pt x="80" y="194"/>
                  </a:lnTo>
                </a:path>
              </a:pathLst>
            </a:custGeom>
            <a:noFill/>
            <a:ln w="1219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55" name="path"/>
            <p:cNvSpPr/>
            <p:nvPr/>
          </p:nvSpPr>
          <p:spPr>
            <a:xfrm>
              <a:off x="79247" y="16763"/>
              <a:ext cx="114300" cy="128016"/>
            </a:xfrm>
            <a:custGeom>
              <a:avLst/>
              <a:gdLst/>
              <a:ahLst/>
              <a:cxnLst/>
              <a:rect l="0" t="0" r="0" b="0"/>
              <a:pathLst>
                <a:path w="180" h="201">
                  <a:moveTo>
                    <a:pt x="0" y="116"/>
                  </a:moveTo>
                  <a:lnTo>
                    <a:pt x="25" y="201"/>
                  </a:lnTo>
                  <a:lnTo>
                    <a:pt x="67" y="131"/>
                  </a:lnTo>
                  <a:lnTo>
                    <a:pt x="75" y="156"/>
                  </a:lnTo>
                  <a:lnTo>
                    <a:pt x="112" y="89"/>
                  </a:lnTo>
                  <a:lnTo>
                    <a:pt x="120" y="109"/>
                  </a:lnTo>
                  <a:lnTo>
                    <a:pt x="180" y="0"/>
                  </a:lnTo>
                  <a:lnTo>
                    <a:pt x="107" y="62"/>
                  </a:lnTo>
                  <a:lnTo>
                    <a:pt x="100" y="44"/>
                  </a:lnTo>
                  <a:lnTo>
                    <a:pt x="55" y="96"/>
                  </a:lnTo>
                  <a:lnTo>
                    <a:pt x="52" y="77"/>
                  </a:lnTo>
                  <a:lnTo>
                    <a:pt x="0" y="116"/>
                  </a:lnTo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56" name="path"/>
            <p:cNvSpPr/>
            <p:nvPr/>
          </p:nvSpPr>
          <p:spPr>
            <a:xfrm>
              <a:off x="73151" y="10667"/>
              <a:ext cx="126491" cy="140207"/>
            </a:xfrm>
            <a:custGeom>
              <a:avLst/>
              <a:gdLst/>
              <a:ahLst/>
              <a:cxnLst/>
              <a:rect l="0" t="0" r="0" b="0"/>
              <a:pathLst>
                <a:path w="199" h="220">
                  <a:moveTo>
                    <a:pt x="9" y="126"/>
                  </a:moveTo>
                  <a:lnTo>
                    <a:pt x="34" y="211"/>
                  </a:lnTo>
                  <a:lnTo>
                    <a:pt x="76" y="141"/>
                  </a:lnTo>
                  <a:lnTo>
                    <a:pt x="84" y="166"/>
                  </a:lnTo>
                  <a:lnTo>
                    <a:pt x="121" y="99"/>
                  </a:lnTo>
                  <a:lnTo>
                    <a:pt x="129" y="118"/>
                  </a:lnTo>
                  <a:lnTo>
                    <a:pt x="189" y="9"/>
                  </a:lnTo>
                  <a:lnTo>
                    <a:pt x="116" y="71"/>
                  </a:lnTo>
                  <a:lnTo>
                    <a:pt x="109" y="54"/>
                  </a:lnTo>
                  <a:lnTo>
                    <a:pt x="64" y="106"/>
                  </a:lnTo>
                  <a:lnTo>
                    <a:pt x="61" y="86"/>
                  </a:lnTo>
                  <a:lnTo>
                    <a:pt x="9" y="126"/>
                  </a:lnTo>
                </a:path>
              </a:pathLst>
            </a:custGeom>
            <a:noFill/>
            <a:ln w="12192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557" name="textbox 1557"/>
          <p:cNvSpPr/>
          <p:nvPr/>
        </p:nvSpPr>
        <p:spPr>
          <a:xfrm>
            <a:off x="8229701" y="3120288"/>
            <a:ext cx="223520" cy="3003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5000"/>
              </a:lnSpc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endParaRPr lang="en-US" altLang="en-US" sz="2400" dirty="0"/>
          </a:p>
        </p:txBody>
      </p:sp>
      <p:sp>
        <p:nvSpPr>
          <p:cNvPr id="1558" name="textbox 1558"/>
          <p:cNvSpPr/>
          <p:nvPr/>
        </p:nvSpPr>
        <p:spPr>
          <a:xfrm>
            <a:off x="4122877" y="3285287"/>
            <a:ext cx="186054" cy="2432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1710"/>
              </a:lnSpc>
            </a:pPr>
            <a:r>
              <a:rPr sz="130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入</a:t>
            </a:r>
            <a:endParaRPr lang="en-US" altLang="en-US" sz="1300" dirty="0"/>
          </a:p>
        </p:txBody>
      </p:sp>
      <p:sp>
        <p:nvSpPr>
          <p:cNvPr id="1559" name="path"/>
          <p:cNvSpPr/>
          <p:nvPr/>
        </p:nvSpPr>
        <p:spPr>
          <a:xfrm>
            <a:off x="1892565" y="3809308"/>
            <a:ext cx="152884" cy="191883"/>
          </a:xfrm>
          <a:custGeom>
            <a:avLst/>
            <a:gdLst/>
            <a:ahLst/>
            <a:cxnLst/>
            <a:rect l="0" t="0" r="0" b="0"/>
            <a:pathLst>
              <a:path w="240" h="302">
                <a:moveTo>
                  <a:pt x="233" y="5"/>
                </a:moveTo>
                <a:lnTo>
                  <a:pt x="7" y="296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60" name="path"/>
          <p:cNvSpPr/>
          <p:nvPr/>
        </p:nvSpPr>
        <p:spPr>
          <a:xfrm>
            <a:off x="4654638" y="3183818"/>
            <a:ext cx="133427" cy="129176"/>
          </a:xfrm>
          <a:custGeom>
            <a:avLst/>
            <a:gdLst/>
            <a:ahLst/>
            <a:cxnLst/>
            <a:rect l="0" t="0" r="0" b="0"/>
            <a:pathLst>
              <a:path w="210" h="203">
                <a:moveTo>
                  <a:pt x="203" y="6"/>
                </a:moveTo>
                <a:lnTo>
                  <a:pt x="6" y="196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61" name="path"/>
          <p:cNvSpPr/>
          <p:nvPr/>
        </p:nvSpPr>
        <p:spPr>
          <a:xfrm>
            <a:off x="3642648" y="3185394"/>
            <a:ext cx="130486" cy="129071"/>
          </a:xfrm>
          <a:custGeom>
            <a:avLst/>
            <a:gdLst/>
            <a:ahLst/>
            <a:cxnLst/>
            <a:rect l="0" t="0" r="0" b="0"/>
            <a:pathLst>
              <a:path w="205" h="203">
                <a:moveTo>
                  <a:pt x="198" y="6"/>
                </a:moveTo>
                <a:lnTo>
                  <a:pt x="6" y="196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480" name="group 480"/>
          <p:cNvGrpSpPr/>
          <p:nvPr/>
        </p:nvGrpSpPr>
        <p:grpSpPr>
          <a:xfrm rot="21600000">
            <a:off x="1927860" y="3439667"/>
            <a:ext cx="94487" cy="137033"/>
            <a:chOff x="0" y="0"/>
            <a:chExt cx="94487" cy="137033"/>
          </a:xfrm>
        </p:grpSpPr>
        <p:sp>
          <p:nvSpPr>
            <p:cNvPr id="1562" name="path"/>
            <p:cNvSpPr/>
            <p:nvPr/>
          </p:nvSpPr>
          <p:spPr>
            <a:xfrm>
              <a:off x="6095" y="6096"/>
              <a:ext cx="82295" cy="124841"/>
            </a:xfrm>
            <a:custGeom>
              <a:avLst/>
              <a:gdLst/>
              <a:ahLst/>
              <a:cxnLst/>
              <a:rect l="0" t="0" r="0" b="0"/>
              <a:pathLst>
                <a:path w="129" h="196">
                  <a:moveTo>
                    <a:pt x="0" y="0"/>
                  </a:moveTo>
                  <a:lnTo>
                    <a:pt x="129" y="0"/>
                  </a:lnTo>
                  <a:lnTo>
                    <a:pt x="129" y="156"/>
                  </a:lnTo>
                  <a:lnTo>
                    <a:pt x="64" y="196"/>
                  </a:lnTo>
                  <a:lnTo>
                    <a:pt x="0" y="156"/>
                  </a:lnTo>
                  <a:lnTo>
                    <a:pt x="0" y="0"/>
                  </a:lnTo>
                </a:path>
              </a:pathLst>
            </a:custGeom>
            <a:solidFill>
              <a:srgbClr val="FFFF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63" name="path"/>
            <p:cNvSpPr/>
            <p:nvPr/>
          </p:nvSpPr>
          <p:spPr>
            <a:xfrm>
              <a:off x="0" y="0"/>
              <a:ext cx="94487" cy="137033"/>
            </a:xfrm>
            <a:custGeom>
              <a:avLst/>
              <a:gdLst/>
              <a:ahLst/>
              <a:cxnLst/>
              <a:rect l="0" t="0" r="0" b="0"/>
              <a:pathLst>
                <a:path w="148" h="215">
                  <a:moveTo>
                    <a:pt x="9" y="9"/>
                  </a:moveTo>
                  <a:lnTo>
                    <a:pt x="139" y="9"/>
                  </a:lnTo>
                  <a:lnTo>
                    <a:pt x="139" y="166"/>
                  </a:lnTo>
                  <a:lnTo>
                    <a:pt x="74" y="206"/>
                  </a:lnTo>
                  <a:lnTo>
                    <a:pt x="9" y="166"/>
                  </a:lnTo>
                  <a:lnTo>
                    <a:pt x="9" y="9"/>
                  </a:lnTo>
                </a:path>
              </a:pathLst>
            </a:custGeom>
            <a:noFill/>
            <a:ln w="12192" cap="rnd">
              <a:solidFill>
                <a:srgbClr val="FFFFCC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564" name="path"/>
          <p:cNvSpPr/>
          <p:nvPr/>
        </p:nvSpPr>
        <p:spPr>
          <a:xfrm>
            <a:off x="1915667" y="3608832"/>
            <a:ext cx="115823" cy="28955"/>
          </a:xfrm>
          <a:custGeom>
            <a:avLst/>
            <a:gdLst/>
            <a:ahLst/>
            <a:cxnLst/>
            <a:rect l="0" t="0" r="0" b="0"/>
            <a:pathLst>
              <a:path w="182" h="45">
                <a:moveTo>
                  <a:pt x="0" y="45"/>
                </a:moveTo>
                <a:lnTo>
                  <a:pt x="45" y="0"/>
                </a:lnTo>
                <a:lnTo>
                  <a:pt x="182" y="0"/>
                </a:lnTo>
                <a:lnTo>
                  <a:pt x="136" y="45"/>
                </a:lnTo>
                <a:lnTo>
                  <a:pt x="0" y="45"/>
                </a:lnTo>
                <a:close/>
              </a:path>
            </a:pathLst>
          </a:custGeom>
          <a:solidFill>
            <a:srgbClr val="EAEA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65" name="path"/>
          <p:cNvSpPr/>
          <p:nvPr/>
        </p:nvSpPr>
        <p:spPr>
          <a:xfrm>
            <a:off x="1935480" y="3393947"/>
            <a:ext cx="77723" cy="32004"/>
          </a:xfrm>
          <a:custGeom>
            <a:avLst/>
            <a:gdLst/>
            <a:ahLst/>
            <a:cxnLst/>
            <a:rect l="0" t="0" r="0" b="0"/>
            <a:pathLst>
              <a:path w="122" h="50">
                <a:moveTo>
                  <a:pt x="9" y="40"/>
                </a:moveTo>
                <a:lnTo>
                  <a:pt x="112" y="40"/>
                </a:lnTo>
                <a:lnTo>
                  <a:pt x="112" y="9"/>
                </a:lnTo>
                <a:lnTo>
                  <a:pt x="9" y="9"/>
                </a:lnTo>
                <a:lnTo>
                  <a:pt x="9" y="40"/>
                </a:lnTo>
                <a:close/>
              </a:path>
            </a:pathLst>
          </a:custGeom>
          <a:noFill/>
          <a:ln w="12192" cap="flat">
            <a:solidFill>
              <a:srgbClr val="FFFFCC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67" name="picture 15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482" name="group 482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1568" name="picture 156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sp>
          <p:nvSpPr>
            <p:cNvPr id="1569" name="textbox 1569"/>
            <p:cNvSpPr/>
            <p:nvPr/>
          </p:nvSpPr>
          <p:spPr>
            <a:xfrm>
              <a:off x="187096" y="171525"/>
              <a:ext cx="8187690" cy="25908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67000"/>
                </a:lnSpc>
              </a:pPr>
              <a:endParaRPr lang="en-US" altLang="en-US" sz="100" dirty="0"/>
            </a:p>
            <a:p>
              <a:pPr marL="12700" algn="l" defTabSz="-635" rtl="0" eaLnBrk="0">
                <a:lnSpc>
                  <a:spcPct val="95000"/>
                </a:lnSpc>
              </a:pPr>
              <a:r>
                <a:rPr sz="3600" spc="-10" dirty="0">
                  <a:ln w="13063" cap="flat" cmpd="sng">
                    <a:solidFill>
                      <a:srgbClr val="66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一</a:t>
              </a:r>
              <a:r>
                <a:rPr sz="3600" b="1" spc="-10" dirty="0">
                  <a:solidFill>
                    <a:srgbClr val="66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.</a:t>
              </a:r>
              <a:r>
                <a:rPr sz="3600" spc="-10" dirty="0">
                  <a:ln w="13063" cap="flat" cmpd="sng">
                    <a:solidFill>
                      <a:srgbClr val="66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三角高程测量原</a:t>
              </a:r>
              <a:r>
                <a:rPr sz="3600" spc="0" dirty="0">
                  <a:ln w="13063" cap="flat" cmpd="sng">
                    <a:solidFill>
                      <a:srgbClr val="66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理</a:t>
              </a:r>
              <a:endParaRPr lang="en-US" altLang="en-US" sz="3600" dirty="0"/>
            </a:p>
            <a:p>
              <a:pPr marL="387350" indent="392430" algn="l" defTabSz="-635" rtl="0" eaLnBrk="0">
                <a:lnSpc>
                  <a:spcPct val="108000"/>
                </a:lnSpc>
                <a:spcBef>
                  <a:spcPts val="810"/>
                </a:spcBef>
              </a:pPr>
              <a:r>
                <a:rPr sz="2700" spc="-2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已知</a:t>
              </a: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AB</a:t>
              </a:r>
              <a:r>
                <a:rPr sz="2700" spc="-2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水平距离</a:t>
              </a: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D</a:t>
              </a:r>
              <a:r>
                <a:rPr sz="2700" spc="-2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2700" spc="-2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，</a:t>
              </a:r>
              <a:r>
                <a:rPr sz="2700" spc="-2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A</a:t>
              </a:r>
              <a:r>
                <a:rPr sz="2700" spc="-2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点高程</a:t>
              </a: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H</a:t>
              </a:r>
              <a:r>
                <a:rPr sz="2800" spc="0" baseline="-2400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A</a:t>
              </a:r>
              <a:r>
                <a:rPr sz="1800" spc="-2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2700" spc="-2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，在</a:t>
              </a:r>
              <a:r>
                <a:rPr sz="2700" spc="-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测</a:t>
              </a: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站</a:t>
              </a: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A</a:t>
              </a: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观测</a:t>
              </a: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2700" spc="5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垂直角</a:t>
              </a:r>
              <a:r>
                <a:rPr sz="2700" spc="5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2700" spc="5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，</a:t>
              </a:r>
              <a:r>
                <a:rPr sz="2700" spc="4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则</a:t>
              </a: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：</a:t>
              </a:r>
              <a:endParaRPr lang="en-US" altLang="en-US" sz="2700" dirty="0"/>
            </a:p>
            <a:p>
              <a:pPr marL="814070" algn="l" defTabSz="-635" rtl="0" eaLnBrk="0">
                <a:lnSpc>
                  <a:spcPct val="89000"/>
                </a:lnSpc>
                <a:spcBef>
                  <a:spcPts val="1470"/>
                </a:spcBef>
              </a:pPr>
              <a:r>
                <a:rPr sz="2600" i="1" spc="0" dirty="0">
                  <a:solidFill>
                    <a:srgbClr val="99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h</a:t>
              </a:r>
              <a:r>
                <a:rPr sz="2300" i="1" spc="0" baseline="-29000" dirty="0">
                  <a:solidFill>
                    <a:srgbClr val="99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AB</a:t>
              </a:r>
              <a:r>
                <a:rPr sz="1400" spc="80" dirty="0">
                  <a:solidFill>
                    <a:srgbClr val="99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</a:t>
              </a:r>
              <a:r>
                <a:rPr sz="2600" spc="80" dirty="0">
                  <a:solidFill>
                    <a:srgbClr val="99FF66">
                      <a:alpha val="100000"/>
                    </a:srgbClr>
                  </a:solidFill>
                  <a:latin typeface="Symbol"/>
                  <a:ea typeface="Symbol"/>
                  <a:cs typeface="Symbol"/>
                </a:rPr>
                <a:t>=</a:t>
              </a:r>
              <a:r>
                <a:rPr sz="2600" spc="80" dirty="0">
                  <a:solidFill>
                    <a:srgbClr val="99FF66">
                      <a:alpha val="100000"/>
                    </a:srgbClr>
                  </a:solidFill>
                  <a:latin typeface="Symbol"/>
                  <a:ea typeface="Symbol"/>
                  <a:cs typeface="Symbol"/>
                </a:rPr>
                <a:t> </a:t>
              </a:r>
              <a:r>
                <a:rPr sz="2600" i="1" spc="0" dirty="0">
                  <a:solidFill>
                    <a:srgbClr val="99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D</a:t>
              </a:r>
              <a:r>
                <a:rPr sz="2600" spc="0" dirty="0">
                  <a:solidFill>
                    <a:srgbClr val="99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tan</a:t>
              </a:r>
              <a:r>
                <a:rPr sz="2600" spc="80" dirty="0">
                  <a:solidFill>
                    <a:srgbClr val="99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</a:t>
              </a:r>
              <a:r>
                <a:rPr sz="2600" spc="80" dirty="0">
                  <a:solidFill>
                    <a:srgbClr val="99FF66">
                      <a:alpha val="100000"/>
                    </a:srgbClr>
                  </a:solidFill>
                  <a:latin typeface="Symbol"/>
                  <a:ea typeface="Symbol"/>
                  <a:cs typeface="Symbol"/>
                </a:rPr>
                <a:t>+</a:t>
              </a:r>
              <a:r>
                <a:rPr sz="2600" spc="80" dirty="0">
                  <a:solidFill>
                    <a:srgbClr val="99FF66">
                      <a:alpha val="100000"/>
                    </a:srgbClr>
                  </a:solidFill>
                  <a:latin typeface="Symbol"/>
                  <a:ea typeface="Symbol"/>
                  <a:cs typeface="Symbol"/>
                </a:rPr>
                <a:t> </a:t>
              </a:r>
              <a:r>
                <a:rPr sz="2600" i="1" spc="0" dirty="0">
                  <a:solidFill>
                    <a:srgbClr val="99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i</a:t>
              </a:r>
              <a:r>
                <a:rPr sz="2600" spc="80" dirty="0">
                  <a:solidFill>
                    <a:srgbClr val="99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</a:t>
              </a:r>
              <a:r>
                <a:rPr sz="2600" i="1" spc="0" dirty="0">
                  <a:solidFill>
                    <a:srgbClr val="99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l</a:t>
              </a:r>
              <a:r>
                <a:rPr sz="2600" spc="80" dirty="0">
                  <a:solidFill>
                    <a:srgbClr val="99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 </a:t>
              </a:r>
              <a:r>
                <a:rPr sz="3000" b="1" spc="80" baseline="300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(4-4-</a:t>
              </a:r>
              <a:r>
                <a:rPr sz="3000" b="1" spc="60" baseline="300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1</a:t>
              </a:r>
              <a:r>
                <a:rPr sz="3000" b="1" spc="0" baseline="300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)</a:t>
              </a:r>
              <a:endParaRPr lang="en-US" altLang="en-US" sz="1950" dirty="0"/>
            </a:p>
            <a:p>
              <a:pPr algn="l" defTabSz="-635" rtl="0" eaLnBrk="0">
                <a:lnSpc>
                  <a:spcPct val="101000"/>
                </a:lnSpc>
              </a:pPr>
              <a:endParaRPr lang="en-US" altLang="en-US" sz="800" dirty="0"/>
            </a:p>
            <a:p>
              <a:pPr algn="l" defTabSz="-635" rtl="0" eaLnBrk="0">
                <a:lnSpc>
                  <a:spcPct val="6000"/>
                </a:lnSpc>
              </a:pPr>
              <a:endParaRPr lang="en-US" altLang="en-US" sz="100" dirty="0"/>
            </a:p>
            <a:p>
              <a:pPr marL="217170" algn="l" defTabSz="-635" rtl="0" eaLnBrk="0">
                <a:lnSpc>
                  <a:spcPct val="92000"/>
                </a:lnSpc>
              </a:pPr>
              <a:r>
                <a:rPr sz="4300" spc="50" baseline="-700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或</a:t>
              </a:r>
              <a:r>
                <a:rPr sz="2700" spc="5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2600" i="1" spc="0" dirty="0">
                  <a:solidFill>
                    <a:srgbClr val="99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h</a:t>
              </a:r>
              <a:r>
                <a:rPr sz="2300" i="1" spc="0" baseline="-32000" dirty="0">
                  <a:solidFill>
                    <a:srgbClr val="99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AB</a:t>
              </a:r>
              <a:r>
                <a:rPr sz="1400" spc="50" dirty="0">
                  <a:solidFill>
                    <a:srgbClr val="99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</a:t>
              </a:r>
              <a:r>
                <a:rPr sz="2600" spc="50" dirty="0">
                  <a:solidFill>
                    <a:srgbClr val="99FF66">
                      <a:alpha val="100000"/>
                    </a:srgbClr>
                  </a:solidFill>
                  <a:latin typeface="Symbol"/>
                  <a:ea typeface="Symbol"/>
                  <a:cs typeface="Symbol"/>
                </a:rPr>
                <a:t>=</a:t>
              </a:r>
              <a:r>
                <a:rPr sz="2600" spc="50" dirty="0">
                  <a:solidFill>
                    <a:srgbClr val="99FF66">
                      <a:alpha val="100000"/>
                    </a:srgbClr>
                  </a:solidFill>
                  <a:latin typeface="Symbol"/>
                  <a:ea typeface="Symbol"/>
                  <a:cs typeface="Symbol"/>
                </a:rPr>
                <a:t> </a:t>
              </a:r>
              <a:r>
                <a:rPr sz="2600" i="1" spc="0" dirty="0">
                  <a:solidFill>
                    <a:srgbClr val="99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S</a:t>
              </a:r>
              <a:r>
                <a:rPr sz="2600" spc="50" dirty="0">
                  <a:solidFill>
                    <a:srgbClr val="99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2600" spc="0" dirty="0">
                  <a:solidFill>
                    <a:srgbClr val="99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sin</a:t>
              </a:r>
              <a:r>
                <a:rPr sz="2600" spc="50" dirty="0">
                  <a:solidFill>
                    <a:srgbClr val="99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 </a:t>
              </a:r>
              <a:r>
                <a:rPr sz="2600" spc="50" dirty="0">
                  <a:solidFill>
                    <a:srgbClr val="99FF66">
                      <a:alpha val="100000"/>
                    </a:srgbClr>
                  </a:solidFill>
                  <a:latin typeface="Symbol"/>
                  <a:ea typeface="Symbol"/>
                  <a:cs typeface="Symbol"/>
                </a:rPr>
                <a:t>+</a:t>
              </a:r>
              <a:r>
                <a:rPr sz="2600" spc="50" dirty="0">
                  <a:solidFill>
                    <a:srgbClr val="99FF66">
                      <a:alpha val="100000"/>
                    </a:srgbClr>
                  </a:solidFill>
                  <a:latin typeface="Symbol"/>
                  <a:ea typeface="Symbol"/>
                  <a:cs typeface="Symbol"/>
                </a:rPr>
                <a:t> </a:t>
              </a:r>
              <a:r>
                <a:rPr sz="2600" i="1" spc="0" dirty="0">
                  <a:solidFill>
                    <a:srgbClr val="99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i</a:t>
              </a:r>
              <a:r>
                <a:rPr sz="2600" spc="50" dirty="0">
                  <a:solidFill>
                    <a:srgbClr val="99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</a:t>
              </a:r>
              <a:r>
                <a:rPr sz="2600" i="1" spc="0" dirty="0">
                  <a:solidFill>
                    <a:srgbClr val="99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l</a:t>
              </a:r>
              <a:r>
                <a:rPr sz="2600" spc="50" dirty="0">
                  <a:solidFill>
                    <a:srgbClr val="99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  </a:t>
              </a:r>
              <a:r>
                <a:rPr sz="3000" b="1" spc="50" baseline="1200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(4-</a:t>
              </a:r>
              <a:r>
                <a:rPr sz="3000" b="1" spc="30" baseline="1200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4</a:t>
              </a:r>
              <a:r>
                <a:rPr sz="3000" b="1" spc="0" baseline="1200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-2)</a:t>
              </a:r>
              <a:endParaRPr lang="en-US" altLang="en-US" sz="1950" dirty="0"/>
            </a:p>
          </p:txBody>
        </p:sp>
        <p:pic>
          <p:nvPicPr>
            <p:cNvPr id="1570" name="picture 15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3124708" y="2396564"/>
              <a:ext cx="173306" cy="305487"/>
            </a:xfrm>
            <a:prstGeom prst="rect">
              <a:avLst/>
            </a:prstGeom>
          </p:spPr>
        </p:pic>
        <p:pic>
          <p:nvPicPr>
            <p:cNvPr id="1571" name="picture 157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2413653" y="2396564"/>
              <a:ext cx="292888" cy="305487"/>
            </a:xfrm>
            <a:prstGeom prst="rect">
              <a:avLst/>
            </a:prstGeom>
          </p:spPr>
        </p:pic>
        <p:pic>
          <p:nvPicPr>
            <p:cNvPr id="1572" name="picture 15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3214117" y="1886614"/>
              <a:ext cx="173306" cy="305487"/>
            </a:xfrm>
            <a:prstGeom prst="rect">
              <a:avLst/>
            </a:prstGeom>
          </p:spPr>
        </p:pic>
        <p:pic>
          <p:nvPicPr>
            <p:cNvPr id="1573" name="picture 157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2503062" y="1886614"/>
              <a:ext cx="292888" cy="305487"/>
            </a:xfrm>
            <a:prstGeom prst="rect">
              <a:avLst/>
            </a:prstGeom>
          </p:spPr>
        </p:pic>
        <p:pic>
          <p:nvPicPr>
            <p:cNvPr id="1574" name="picture 157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1638888" y="1325419"/>
              <a:ext cx="200271" cy="322778"/>
            </a:xfrm>
            <a:prstGeom prst="rect">
              <a:avLst/>
            </a:prstGeom>
          </p:spPr>
        </p:pic>
      </p:grpSp>
      <p:pic>
        <p:nvPicPr>
          <p:cNvPr id="1575" name="picture 157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689347" y="1711223"/>
            <a:ext cx="4451703" cy="3716889"/>
          </a:xfrm>
          <a:prstGeom prst="rect">
            <a:avLst/>
          </a:prstGeom>
        </p:spPr>
      </p:pic>
      <p:sp>
        <p:nvSpPr>
          <p:cNvPr id="1576" name="textbox 1576"/>
          <p:cNvSpPr/>
          <p:nvPr/>
        </p:nvSpPr>
        <p:spPr>
          <a:xfrm>
            <a:off x="445750" y="2804591"/>
            <a:ext cx="2554604" cy="1661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836295" algn="l" defTabSz="-635" rtl="0" eaLnBrk="0">
              <a:lnSpc>
                <a:spcPct val="95000"/>
              </a:lnSpc>
            </a:pP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为斜距)</a:t>
            </a:r>
            <a:endParaRPr lang="en-US" altLang="en-US" sz="2400" dirty="0"/>
          </a:p>
          <a:p>
            <a:pPr algn="l" defTabSz="-635" rtl="0" eaLnBrk="0">
              <a:lnSpc>
                <a:spcPct val="105000"/>
              </a:lnSpc>
            </a:pPr>
            <a:endParaRPr lang="en-US" altLang="en-US" sz="1000" dirty="0"/>
          </a:p>
          <a:p>
            <a:pPr marL="12700" algn="l" defTabSz="-635" rtl="0" eaLnBrk="0">
              <a:lnSpc>
                <a:spcPts val="3160"/>
              </a:lnSpc>
              <a:spcBef>
                <a:spcPts val="785"/>
              </a:spcBef>
            </a:pPr>
            <a:r>
              <a:rPr sz="2600" b="1" spc="-110" dirty="0">
                <a:solidFill>
                  <a:srgbClr val="66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r>
              <a:rPr sz="2600" spc="-150" dirty="0">
                <a:ln w="10154" cap="flat" cmpd="sng">
                  <a:solidFill>
                    <a:srgbClr val="66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点的高程：</a:t>
            </a:r>
            <a:endParaRPr lang="en-US" altLang="en-US" sz="26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1200" dirty="0"/>
          </a:p>
          <a:p>
            <a:pPr algn="l" defTabSz="-635" rtl="0" eaLnBrk="0">
              <a:lnSpc>
                <a:spcPct val="11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100000"/>
              </a:lnSpc>
            </a:pPr>
            <a:r>
              <a:rPr sz="2900" i="1" spc="-6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2900" spc="-6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600" i="1" spc="-60" baseline="-2200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r>
              <a:rPr sz="2900" spc="-60" dirty="0">
                <a:solidFill>
                  <a:srgbClr val="99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900" spc="-60" dirty="0">
                <a:solidFill>
                  <a:srgbClr val="99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900" i="1" spc="-6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2600" i="1" spc="-60" baseline="-2200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sz="1600" spc="-6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900" spc="-60" dirty="0">
                <a:solidFill>
                  <a:srgbClr val="99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2900" spc="-60" dirty="0">
                <a:solidFill>
                  <a:srgbClr val="99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900" i="1" spc="-6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2600" i="1" spc="0" baseline="-22000" dirty="0">
                <a:solidFill>
                  <a:srgbClr val="99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AB</a:t>
            </a:r>
            <a:endParaRPr lang="en-US" altLang="en-US" sz="1690" dirty="0"/>
          </a:p>
        </p:txBody>
      </p:sp>
      <p:sp>
        <p:nvSpPr>
          <p:cNvPr id="1577" name="textbox 1577"/>
          <p:cNvSpPr/>
          <p:nvPr/>
        </p:nvSpPr>
        <p:spPr>
          <a:xfrm>
            <a:off x="3839286" y="4005083"/>
            <a:ext cx="725169" cy="2781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3000"/>
              </a:lnSpc>
            </a:pPr>
            <a:r>
              <a:rPr sz="2000" b="1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(4-4</a:t>
            </a:r>
            <a:r>
              <a:rPr sz="2000" b="1" spc="-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</a:t>
            </a:r>
            <a:r>
              <a:rPr sz="2000" b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3)</a:t>
            </a:r>
            <a:endParaRPr lang="en-US" altLang="en-US" sz="2000" dirty="0"/>
          </a:p>
        </p:txBody>
      </p:sp>
      <p:sp>
        <p:nvSpPr>
          <p:cNvPr id="1578" name="textbox 1578"/>
          <p:cNvSpPr/>
          <p:nvPr/>
        </p:nvSpPr>
        <p:spPr>
          <a:xfrm>
            <a:off x="8292365" y="194355"/>
            <a:ext cx="757555" cy="2660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7000"/>
              </a:lnSpc>
            </a:pPr>
            <a:endParaRPr lang="en-US" altLang="en-US" sz="100" dirty="0"/>
          </a:p>
          <a:p>
            <a:pPr marL="280035" indent="-267335" algn="l" defTabSz="-635" rtl="0" eaLnBrk="0">
              <a:lnSpc>
                <a:spcPct val="99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一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三角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高程测量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800" spc="-2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原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理</a:t>
            </a:r>
            <a:endParaRPr lang="en-US" altLang="en-US" sz="8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484" name="group 484"/>
          <p:cNvGrpSpPr/>
          <p:nvPr/>
        </p:nvGrpSpPr>
        <p:grpSpPr>
          <a:xfrm rot="21600000">
            <a:off x="0" y="0"/>
            <a:ext cx="9140825" cy="2980719"/>
            <a:chOff x="0" y="0"/>
            <a:chExt cx="9140825" cy="2980719"/>
          </a:xfrm>
        </p:grpSpPr>
        <p:pic>
          <p:nvPicPr>
            <p:cNvPr id="1580" name="picture 158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sp>
          <p:nvSpPr>
            <p:cNvPr id="1581" name="textbox 1581"/>
            <p:cNvSpPr/>
            <p:nvPr/>
          </p:nvSpPr>
          <p:spPr>
            <a:xfrm>
              <a:off x="180712" y="123385"/>
              <a:ext cx="8469630" cy="28702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69000"/>
                </a:lnSpc>
              </a:pPr>
              <a:endParaRPr lang="en-US" altLang="en-US" sz="100" dirty="0"/>
            </a:p>
            <a:p>
              <a:pPr marL="12700" algn="l" defTabSz="-635" rtl="0" eaLnBrk="0">
                <a:lnSpc>
                  <a:spcPct val="95000"/>
                </a:lnSpc>
              </a:pPr>
              <a:r>
                <a:rPr sz="3600" spc="-10" dirty="0">
                  <a:ln w="13072" cap="flat" cmpd="sng">
                    <a:solidFill>
                      <a:srgbClr val="66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二</a:t>
              </a:r>
              <a:r>
                <a:rPr sz="3600" b="1" spc="-10" dirty="0">
                  <a:solidFill>
                    <a:srgbClr val="66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.</a:t>
              </a:r>
              <a:r>
                <a:rPr sz="3600" spc="-10" dirty="0">
                  <a:ln w="13072" cap="flat" cmpd="sng">
                    <a:solidFill>
                      <a:srgbClr val="66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一般情</a:t>
              </a:r>
              <a:r>
                <a:rPr sz="3600" spc="0" dirty="0">
                  <a:ln w="13072" cap="flat" cmpd="sng">
                    <a:solidFill>
                      <a:srgbClr val="66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况下的三角高程测量</a:t>
              </a:r>
              <a:endParaRPr lang="en-US" altLang="en-US" sz="3600" dirty="0"/>
            </a:p>
            <a:p>
              <a:pPr marL="328930" indent="324485" algn="l" defTabSz="-635" rtl="0" eaLnBrk="0">
                <a:lnSpc>
                  <a:spcPct val="109000"/>
                </a:lnSpc>
                <a:spcBef>
                  <a:spcPts val="635"/>
                </a:spcBef>
              </a:pPr>
              <a:r>
                <a:rPr sz="2700" spc="100" dirty="0">
                  <a:solidFill>
                    <a:srgbClr val="99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距离较远时，考虑地球曲率差和大气折光差对</a:t>
              </a:r>
              <a:r>
                <a:rPr sz="2700" spc="30" dirty="0">
                  <a:solidFill>
                    <a:srgbClr val="99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高</a:t>
              </a:r>
              <a:r>
                <a:rPr sz="2700" spc="0" dirty="0">
                  <a:solidFill>
                    <a:srgbClr val="99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差</a:t>
              </a:r>
              <a:r>
                <a:rPr sz="2700" spc="0" dirty="0">
                  <a:solidFill>
                    <a:srgbClr val="99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2700" spc="70" dirty="0">
                  <a:solidFill>
                    <a:srgbClr val="99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的影响，应对观测得到的高差加“</a:t>
              </a:r>
              <a:r>
                <a:rPr sz="2700" spc="70" dirty="0">
                  <a:ln w="10145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两差</a:t>
              </a:r>
              <a:r>
                <a:rPr sz="2700" spc="70" dirty="0">
                  <a:solidFill>
                    <a:srgbClr val="99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”</a:t>
              </a:r>
              <a:r>
                <a:rPr sz="2700" spc="20" dirty="0">
                  <a:solidFill>
                    <a:srgbClr val="99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改</a:t>
              </a:r>
              <a:r>
                <a:rPr sz="2700" spc="0" dirty="0">
                  <a:solidFill>
                    <a:srgbClr val="99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正：</a:t>
              </a:r>
              <a:endParaRPr lang="en-US" altLang="en-US" sz="2700" dirty="0"/>
            </a:p>
            <a:p>
              <a:pPr algn="l" defTabSz="-635" rtl="0" eaLnBrk="0">
                <a:lnSpc>
                  <a:spcPct val="186000"/>
                </a:lnSpc>
              </a:pPr>
              <a:endParaRPr lang="en-US" altLang="en-US" sz="1000" dirty="0"/>
            </a:p>
            <a:p>
              <a:pPr marL="2346325" algn="l" defTabSz="-635" rtl="0" eaLnBrk="0">
                <a:lnSpc>
                  <a:spcPct val="78000"/>
                </a:lnSpc>
                <a:spcBef>
                  <a:spcPts val="755"/>
                </a:spcBef>
              </a:pPr>
              <a:r>
                <a:rPr sz="2500" i="1" spc="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f</a:t>
              </a:r>
              <a:r>
                <a:rPr sz="2500" spc="3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</a:t>
              </a:r>
              <a:r>
                <a:rPr sz="2500" spc="30" dirty="0">
                  <a:solidFill>
                    <a:srgbClr val="FFFFFF">
                      <a:alpha val="100000"/>
                    </a:srgbClr>
                  </a:solidFill>
                  <a:latin typeface="Symbol"/>
                  <a:ea typeface="Symbol"/>
                  <a:cs typeface="Symbol"/>
                </a:rPr>
                <a:t>=</a:t>
              </a:r>
              <a:r>
                <a:rPr sz="2500" spc="30" dirty="0">
                  <a:solidFill>
                    <a:srgbClr val="FFFFFF">
                      <a:alpha val="100000"/>
                    </a:srgbClr>
                  </a:solidFill>
                  <a:latin typeface="Symbol"/>
                  <a:ea typeface="Symbol"/>
                  <a:cs typeface="Symbol"/>
                </a:rPr>
                <a:t> </a:t>
              </a:r>
              <a:r>
                <a:rPr sz="2500" spc="20" dirty="0">
                  <a:solidFill>
                    <a:srgbClr val="FFFFFF">
                      <a:alpha val="100000"/>
                    </a:srgbClr>
                  </a:solidFill>
                  <a:latin typeface="Symbol"/>
                  <a:ea typeface="Symbol"/>
                  <a:cs typeface="Symbol"/>
                </a:rPr>
                <a:t>+</a:t>
              </a:r>
              <a:endParaRPr lang="en-US" altLang="en-US" sz="2500" dirty="0"/>
            </a:p>
            <a:p>
              <a:pPr marL="3122930" algn="l" defTabSz="-635" rtl="0" eaLnBrk="0">
                <a:lnSpc>
                  <a:spcPts val="1345"/>
                </a:lnSpc>
                <a:spcBef>
                  <a:spcPts val="140"/>
                </a:spcBef>
              </a:pPr>
              <a:r>
                <a:rPr sz="2500" spc="7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</a:t>
              </a:r>
              <a:r>
                <a:rPr sz="2500" i="1" spc="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R</a:t>
              </a:r>
              <a:endParaRPr lang="en-US" altLang="en-US" sz="2500" dirty="0"/>
            </a:p>
            <a:p>
              <a:pPr marL="409575" algn="l" defTabSz="-635" rtl="0" eaLnBrk="0">
                <a:lnSpc>
                  <a:spcPts val="3460"/>
                </a:lnSpc>
                <a:spcBef>
                  <a:spcPts val="335"/>
                </a:spcBef>
              </a:pPr>
              <a:r>
                <a:rPr sz="2600" spc="-30" dirty="0"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气差改正：</a:t>
              </a:r>
              <a:r>
                <a:rPr sz="2600" spc="-30" dirty="0"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     </a:t>
              </a:r>
              <a:r>
                <a:rPr sz="2600" spc="0" dirty="0"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 </a:t>
              </a:r>
              <a:r>
                <a:rPr sz="3600" i="1" spc="0" baseline="3500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D</a:t>
              </a:r>
              <a:r>
                <a:rPr sz="2300" spc="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endParaRPr lang="en-US" altLang="en-US" sz="2300" dirty="0"/>
            </a:p>
          </p:txBody>
        </p:sp>
        <p:sp>
          <p:nvSpPr>
            <p:cNvPr id="1582" name="textbox 1582"/>
            <p:cNvSpPr/>
            <p:nvPr/>
          </p:nvSpPr>
          <p:spPr>
            <a:xfrm>
              <a:off x="3748705" y="2485659"/>
              <a:ext cx="114935" cy="1943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3000"/>
                </a:lnSpc>
              </a:pPr>
              <a:endParaRPr lang="en-US" altLang="en-US" sz="100" dirty="0"/>
            </a:p>
            <a:p>
              <a:pPr marL="12700" algn="l" defTabSz="-635" rtl="0" eaLnBrk="0">
                <a:lnSpc>
                  <a:spcPct val="79000"/>
                </a:lnSpc>
              </a:pPr>
              <a:r>
                <a:rPr sz="1400" spc="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</a:t>
              </a:r>
              <a:endParaRPr lang="en-US" altLang="en-US" sz="1400" dirty="0"/>
            </a:p>
          </p:txBody>
        </p:sp>
        <p:sp>
          <p:nvSpPr>
            <p:cNvPr id="1583" name="textbox 1583"/>
            <p:cNvSpPr/>
            <p:nvPr/>
          </p:nvSpPr>
          <p:spPr>
            <a:xfrm>
              <a:off x="3748705" y="2485659"/>
              <a:ext cx="114935" cy="1943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3000"/>
                </a:lnSpc>
              </a:pPr>
              <a:endParaRPr lang="en-US" altLang="en-US" sz="100" dirty="0"/>
            </a:p>
            <a:p>
              <a:pPr marL="12700" algn="l" defTabSz="-635" rtl="0" eaLnBrk="0">
                <a:lnSpc>
                  <a:spcPct val="79000"/>
                </a:lnSpc>
              </a:pPr>
              <a:r>
                <a:rPr sz="1400" spc="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</a:t>
              </a:r>
              <a:endParaRPr lang="en-US" altLang="en-US" sz="1400" dirty="0"/>
            </a:p>
          </p:txBody>
        </p:sp>
      </p:grpSp>
      <p:pic>
        <p:nvPicPr>
          <p:cNvPr id="1584" name="picture 15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743200" y="1746556"/>
            <a:ext cx="6400800" cy="5103759"/>
          </a:xfrm>
          <a:prstGeom prst="rect">
            <a:avLst/>
          </a:prstGeom>
        </p:spPr>
      </p:pic>
      <p:sp>
        <p:nvSpPr>
          <p:cNvPr id="1585" name="textbox 1585"/>
          <p:cNvSpPr/>
          <p:nvPr/>
        </p:nvSpPr>
        <p:spPr>
          <a:xfrm>
            <a:off x="540858" y="2734418"/>
            <a:ext cx="4435475" cy="23710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5000"/>
              </a:lnSpc>
            </a:pPr>
            <a:endParaRPr lang="en-US" altLang="en-US" sz="100" dirty="0"/>
          </a:p>
          <a:p>
            <a:pPr marL="1986280" algn="l" defTabSz="-635" rtl="0" eaLnBrk="0">
              <a:lnSpc>
                <a:spcPct val="81000"/>
              </a:lnSpc>
            </a:pPr>
            <a:r>
              <a:rPr sz="25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</a:t>
            </a:r>
            <a:r>
              <a:rPr sz="2200" spc="80" baseline="-26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1400" spc="8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500" spc="8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500" spc="8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</a:t>
            </a:r>
            <a:r>
              <a:rPr sz="2500" spc="5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5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k</a:t>
            </a:r>
            <a:endParaRPr lang="en-US" altLang="en-US" sz="2500" dirty="0"/>
          </a:p>
          <a:p>
            <a:pPr marL="2967355" algn="l" defTabSz="-635" rtl="0" eaLnBrk="0">
              <a:lnSpc>
                <a:spcPts val="1680"/>
              </a:lnSpc>
              <a:spcBef>
                <a:spcPts val="195"/>
              </a:spcBef>
            </a:pPr>
            <a:r>
              <a:rPr sz="2500" spc="7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25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R</a:t>
            </a:r>
            <a:endParaRPr lang="en-US" altLang="en-US" sz="2500" dirty="0"/>
          </a:p>
          <a:p>
            <a:pPr marL="1938655" algn="l" defTabSz="-635" rtl="0" eaLnBrk="0">
              <a:lnSpc>
                <a:spcPts val="3420"/>
              </a:lnSpc>
              <a:spcBef>
                <a:spcPts val="815"/>
              </a:spcBef>
            </a:pPr>
            <a:r>
              <a:rPr sz="27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</a:t>
            </a:r>
            <a:r>
              <a:rPr sz="2700" spc="-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k</a:t>
            </a:r>
            <a:r>
              <a:rPr sz="2700" spc="-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=0.</a:t>
            </a:r>
            <a:r>
              <a:rPr sz="2700" spc="-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spc="-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14</a:t>
            </a:r>
            <a:r>
              <a:rPr sz="27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endParaRPr lang="en-US" altLang="en-US" sz="2700" dirty="0"/>
          </a:p>
          <a:p>
            <a:pPr marL="12700" algn="l" defTabSz="-635" rtl="0" eaLnBrk="0">
              <a:lnSpc>
                <a:spcPts val="3160"/>
              </a:lnSpc>
              <a:spcBef>
                <a:spcPts val="15"/>
              </a:spcBef>
            </a:pPr>
            <a:r>
              <a:rPr sz="2600" spc="-17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两差改正：</a:t>
            </a:r>
            <a:endParaRPr lang="en-US" altLang="en-US" sz="2600" dirty="0"/>
          </a:p>
          <a:p>
            <a:pPr algn="l" defTabSz="-635" rtl="0" eaLnBrk="0">
              <a:lnSpc>
                <a:spcPct val="16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4000"/>
              </a:lnSpc>
            </a:pPr>
            <a:endParaRPr lang="en-US" altLang="en-US" sz="600" dirty="0"/>
          </a:p>
          <a:p>
            <a:pPr marL="495935" algn="l" defTabSz="-635" rtl="0" eaLnBrk="0">
              <a:lnSpc>
                <a:spcPct val="88000"/>
              </a:lnSpc>
              <a:spcBef>
                <a:spcPts val="5"/>
              </a:spcBef>
            </a:pPr>
            <a:r>
              <a:rPr sz="2500" i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</a:t>
            </a:r>
            <a:r>
              <a:rPr sz="2500" spc="6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500" spc="6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500" spc="6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500" i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</a:t>
            </a:r>
            <a:r>
              <a:rPr sz="2200" spc="60" baseline="-26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1400" spc="6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500" spc="6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2500" spc="6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500" i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</a:t>
            </a:r>
            <a:r>
              <a:rPr sz="2200" spc="60" baseline="-26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1400" spc="6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500" spc="6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500" spc="6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</a:t>
            </a:r>
            <a:r>
              <a:rPr sz="2500" spc="6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2500" spc="6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2500" i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k</a:t>
            </a:r>
            <a:r>
              <a:rPr sz="2500" spc="6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</a:t>
            </a:r>
            <a:r>
              <a:rPr sz="2400" b="1" spc="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(4-4</a:t>
            </a:r>
            <a:r>
              <a:rPr sz="2400" b="1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</a:t>
            </a:r>
            <a:r>
              <a:rPr sz="2400" b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6)</a:t>
            </a:r>
            <a:endParaRPr lang="en-US" altLang="en-US" sz="2400" dirty="0"/>
          </a:p>
        </p:txBody>
      </p:sp>
      <p:pic>
        <p:nvPicPr>
          <p:cNvPr id="1586" name="picture 15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923911" y="4615232"/>
            <a:ext cx="164205" cy="289389"/>
          </a:xfrm>
          <a:prstGeom prst="rect">
            <a:avLst/>
          </a:prstGeom>
        </p:spPr>
      </p:pic>
      <p:pic>
        <p:nvPicPr>
          <p:cNvPr id="1587" name="picture 15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353873" y="4366455"/>
            <a:ext cx="423656" cy="718356"/>
          </a:xfrm>
          <a:prstGeom prst="rect">
            <a:avLst/>
          </a:prstGeom>
        </p:spPr>
      </p:pic>
      <p:pic>
        <p:nvPicPr>
          <p:cNvPr id="1588" name="picture 15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081294" y="2747437"/>
            <a:ext cx="163381" cy="289995"/>
          </a:xfrm>
          <a:prstGeom prst="rect">
            <a:avLst/>
          </a:prstGeom>
        </p:spPr>
      </p:pic>
      <p:sp>
        <p:nvSpPr>
          <p:cNvPr id="1589" name="textbox 1589"/>
          <p:cNvSpPr/>
          <p:nvPr/>
        </p:nvSpPr>
        <p:spPr>
          <a:xfrm>
            <a:off x="668180" y="6014719"/>
            <a:ext cx="7611744" cy="3632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2000"/>
              </a:lnSpc>
            </a:pPr>
            <a:r>
              <a:rPr sz="2700" spc="10" dirty="0">
                <a:solidFill>
                  <a:srgbClr val="FFFF66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}</a:t>
            </a:r>
            <a:r>
              <a:rPr sz="2700" spc="10" dirty="0">
                <a:solidFill>
                  <a:srgbClr val="FFFF66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114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表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4-8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按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(4-4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-6)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式列出部分范围内的两差改正值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略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</a:t>
            </a:r>
            <a:endParaRPr lang="en-US" altLang="en-US" sz="2400" dirty="0"/>
          </a:p>
        </p:txBody>
      </p:sp>
      <p:sp>
        <p:nvSpPr>
          <p:cNvPr id="1590" name="textbox 1590"/>
          <p:cNvSpPr/>
          <p:nvPr/>
        </p:nvSpPr>
        <p:spPr>
          <a:xfrm>
            <a:off x="576001" y="1750164"/>
            <a:ext cx="3082925" cy="6629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23000"/>
              </a:lnSpc>
            </a:pPr>
            <a:endParaRPr lang="en-US" altLang="en-US" sz="300" dirty="0"/>
          </a:p>
          <a:p>
            <a:pPr marL="12700" algn="l" defTabSz="-635" rtl="0" eaLnBrk="0">
              <a:lnSpc>
                <a:spcPct val="143000"/>
              </a:lnSpc>
              <a:spcBef>
                <a:spcPts val="0"/>
              </a:spcBef>
            </a:pPr>
            <a:r>
              <a:rPr sz="4100" spc="10" baseline="-5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球差改正：</a:t>
            </a:r>
            <a:r>
              <a:rPr sz="2600" spc="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100" spc="0" baseline="-17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13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</a:t>
            </a:r>
            <a:r>
              <a:rPr sz="2300" u="sng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600" i="1" u="sng" spc="0" baseline="52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2300" u="sng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endParaRPr lang="en-US" altLang="en-US" sz="2300" dirty="0"/>
          </a:p>
        </p:txBody>
      </p:sp>
      <p:sp>
        <p:nvSpPr>
          <p:cNvPr id="1591" name="textbox 1591"/>
          <p:cNvSpPr/>
          <p:nvPr/>
        </p:nvSpPr>
        <p:spPr>
          <a:xfrm>
            <a:off x="3544341" y="1750164"/>
            <a:ext cx="114935" cy="2070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400" u="sng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400" dirty="0"/>
          </a:p>
        </p:txBody>
      </p:sp>
      <p:sp>
        <p:nvSpPr>
          <p:cNvPr id="1592" name="textbox 1592"/>
          <p:cNvSpPr/>
          <p:nvPr/>
        </p:nvSpPr>
        <p:spPr>
          <a:xfrm>
            <a:off x="3544341" y="1750164"/>
            <a:ext cx="114935" cy="2070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400" u="sng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400" dirty="0"/>
          </a:p>
        </p:txBody>
      </p:sp>
      <p:sp>
        <p:nvSpPr>
          <p:cNvPr id="1593" name="textbox 1593"/>
          <p:cNvSpPr/>
          <p:nvPr/>
        </p:nvSpPr>
        <p:spPr>
          <a:xfrm>
            <a:off x="2669145" y="4525332"/>
            <a:ext cx="775969" cy="4121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3040"/>
              </a:lnSpc>
            </a:pP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(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  </a:t>
            </a: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 </a:t>
            </a: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)</a:t>
            </a:r>
            <a:endParaRPr lang="en-US" altLang="en-US" sz="2400" dirty="0"/>
          </a:p>
        </p:txBody>
      </p:sp>
      <p:sp>
        <p:nvSpPr>
          <p:cNvPr id="1594" name="textbox 1594"/>
          <p:cNvSpPr/>
          <p:nvPr/>
        </p:nvSpPr>
        <p:spPr>
          <a:xfrm>
            <a:off x="8285635" y="181782"/>
            <a:ext cx="757555" cy="2635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1000"/>
              </a:lnSpc>
            </a:pPr>
            <a:endParaRPr lang="en-US" altLang="en-US" sz="100" dirty="0"/>
          </a:p>
          <a:p>
            <a:pPr marL="73660" indent="-60960" algn="l" defTabSz="-635" rtl="0" eaLnBrk="0">
              <a:lnSpc>
                <a:spcPct val="97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二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一般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情况下的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三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角高程测量</a:t>
            </a:r>
            <a:endParaRPr lang="en-US" altLang="en-US" sz="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3" name="picture 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129027" y="48768"/>
            <a:ext cx="1841754" cy="1226057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68224" y="1016507"/>
            <a:ext cx="607313" cy="633222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526535" y="48768"/>
            <a:ext cx="3519678" cy="1226057"/>
          </a:xfrm>
          <a:prstGeom prst="rect">
            <a:avLst/>
          </a:prstGeom>
        </p:spPr>
      </p:pic>
      <p:sp>
        <p:nvSpPr>
          <p:cNvPr id="78" name="textbox 78"/>
          <p:cNvSpPr/>
          <p:nvPr/>
        </p:nvSpPr>
        <p:spPr>
          <a:xfrm>
            <a:off x="457350" y="1169141"/>
            <a:ext cx="226059" cy="2247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1570"/>
              </a:lnSpc>
            </a:pPr>
            <a:r>
              <a:rPr sz="1200" spc="-40" dirty="0">
                <a:solidFill>
                  <a:srgbClr val="FFCC00">
                    <a:alpha val="100000"/>
                  </a:srgbClr>
                </a:solidFill>
                <a:latin typeface="Wingdings" charset="2"/>
                <a:ea typeface="Wingdings" charset="2"/>
                <a:cs typeface="Wingdings" charset="2"/>
              </a:rPr>
              <a:t>1</a:t>
            </a:r>
            <a:endParaRPr lang="en-US" altLang="en-US" sz="1200" dirty="0"/>
          </a:p>
        </p:txBody>
      </p:sp>
      <p:pic>
        <p:nvPicPr>
          <p:cNvPr id="79" name="picture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44068" y="797052"/>
            <a:ext cx="1858517" cy="953261"/>
          </a:xfrm>
          <a:prstGeom prst="rect">
            <a:avLst/>
          </a:prstGeom>
        </p:spPr>
      </p:pic>
      <p:sp>
        <p:nvSpPr>
          <p:cNvPr id="80" name="textbox 80"/>
          <p:cNvSpPr/>
          <p:nvPr/>
        </p:nvSpPr>
        <p:spPr>
          <a:xfrm>
            <a:off x="821283" y="309113"/>
            <a:ext cx="5861684" cy="12052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6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95000"/>
              </a:lnSpc>
            </a:pPr>
            <a:r>
              <a:rPr sz="44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平面坐标系</a:t>
            </a:r>
            <a:endParaRPr lang="en-US" altLang="en-US" sz="4400" dirty="0"/>
          </a:p>
          <a:p>
            <a:pPr marL="12700" algn="l" defTabSz="-635" rtl="0" eaLnBrk="0">
              <a:lnSpc>
                <a:spcPct val="98000"/>
              </a:lnSpc>
              <a:spcBef>
                <a:spcPts val="380"/>
              </a:spcBef>
            </a:pPr>
            <a:r>
              <a:rPr sz="3300" spc="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投影</a:t>
            </a:r>
            <a:r>
              <a:rPr sz="33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</a:t>
            </a:r>
            <a:endParaRPr lang="en-US" altLang="en-US" sz="3300" dirty="0"/>
          </a:p>
        </p:txBody>
      </p:sp>
      <p:grpSp>
        <p:nvGrpSpPr>
          <p:cNvPr id="24" name="group 24"/>
          <p:cNvGrpSpPr/>
          <p:nvPr/>
        </p:nvGrpSpPr>
        <p:grpSpPr>
          <a:xfrm rot="21600000">
            <a:off x="1947672" y="797052"/>
            <a:ext cx="3152394" cy="953261"/>
            <a:chOff x="0" y="0"/>
            <a:chExt cx="3152394" cy="953261"/>
          </a:xfrm>
        </p:grpSpPr>
        <p:pic>
          <p:nvPicPr>
            <p:cNvPr id="81" name="picture 8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3152394" cy="953261"/>
            </a:xfrm>
            <a:prstGeom prst="rect">
              <a:avLst/>
            </a:prstGeom>
          </p:spPr>
        </p:pic>
        <p:sp>
          <p:nvSpPr>
            <p:cNvPr id="82" name="textbox 82"/>
            <p:cNvSpPr/>
            <p:nvPr/>
          </p:nvSpPr>
          <p:spPr>
            <a:xfrm>
              <a:off x="-12700" y="-12700"/>
              <a:ext cx="3178175" cy="10350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48000"/>
                </a:lnSpc>
              </a:pPr>
              <a:endParaRPr lang="en-US" altLang="en-US" sz="1000" dirty="0"/>
            </a:p>
            <a:p>
              <a:pPr marL="297815" algn="l" defTabSz="-635" rtl="0" eaLnBrk="0">
                <a:lnSpc>
                  <a:spcPct val="97000"/>
                </a:lnSpc>
                <a:spcBef>
                  <a:spcPts val="5"/>
                </a:spcBef>
              </a:pPr>
              <a:r>
                <a:rPr sz="3300" spc="-29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基本类型有</a:t>
              </a:r>
              <a:r>
                <a:rPr sz="3300" spc="-25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：</a:t>
              </a:r>
              <a:endParaRPr lang="en-US" altLang="en-US" sz="3300" dirty="0"/>
            </a:p>
          </p:txBody>
        </p:sp>
      </p:grpSp>
      <p:grpSp>
        <p:nvGrpSpPr>
          <p:cNvPr id="26" name="group 26"/>
          <p:cNvGrpSpPr/>
          <p:nvPr/>
        </p:nvGrpSpPr>
        <p:grpSpPr>
          <a:xfrm rot="21600000">
            <a:off x="4535423" y="797052"/>
            <a:ext cx="4014978" cy="953261"/>
            <a:chOff x="0" y="0"/>
            <a:chExt cx="4014978" cy="953261"/>
          </a:xfrm>
        </p:grpSpPr>
        <p:pic>
          <p:nvPicPr>
            <p:cNvPr id="83" name="picture 8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4014978" cy="953261"/>
            </a:xfrm>
            <a:prstGeom prst="rect">
              <a:avLst/>
            </a:prstGeom>
          </p:spPr>
        </p:pic>
        <p:sp>
          <p:nvSpPr>
            <p:cNvPr id="84" name="textbox 84"/>
            <p:cNvSpPr/>
            <p:nvPr/>
          </p:nvSpPr>
          <p:spPr>
            <a:xfrm>
              <a:off x="-12700" y="-12700"/>
              <a:ext cx="4040504" cy="10388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47000"/>
                </a:lnSpc>
              </a:pPr>
              <a:endParaRPr lang="en-US" altLang="en-US" sz="1000" dirty="0"/>
            </a:p>
            <a:p>
              <a:pPr marL="333375" algn="l" defTabSz="-635" rtl="0" eaLnBrk="0">
                <a:lnSpc>
                  <a:spcPct val="98000"/>
                </a:lnSpc>
                <a:spcBef>
                  <a:spcPts val="0"/>
                </a:spcBef>
              </a:pPr>
              <a:r>
                <a:rPr sz="3300" spc="50" dirty="0">
                  <a:solidFill>
                    <a:srgbClr val="FFFF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圆锥投影，圆柱</a:t>
              </a:r>
              <a:r>
                <a:rPr sz="3300" spc="0" dirty="0">
                  <a:solidFill>
                    <a:srgbClr val="FFFF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投</a:t>
              </a:r>
              <a:endParaRPr lang="en-US" altLang="en-US" sz="3300" dirty="0"/>
            </a:p>
          </p:txBody>
        </p:sp>
      </p:grpSp>
      <p:grpSp>
        <p:nvGrpSpPr>
          <p:cNvPr id="28" name="group 28"/>
          <p:cNvGrpSpPr/>
          <p:nvPr/>
        </p:nvGrpSpPr>
        <p:grpSpPr>
          <a:xfrm rot="21600000">
            <a:off x="544068" y="1263396"/>
            <a:ext cx="6171438" cy="953261"/>
            <a:chOff x="0" y="0"/>
            <a:chExt cx="6171438" cy="953261"/>
          </a:xfrm>
        </p:grpSpPr>
        <p:pic>
          <p:nvPicPr>
            <p:cNvPr id="85" name="picture 8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0" y="0"/>
              <a:ext cx="6171438" cy="953261"/>
            </a:xfrm>
            <a:prstGeom prst="rect">
              <a:avLst/>
            </a:prstGeom>
          </p:spPr>
        </p:pic>
        <p:sp>
          <p:nvSpPr>
            <p:cNvPr id="86" name="textbox 86"/>
            <p:cNvSpPr/>
            <p:nvPr/>
          </p:nvSpPr>
          <p:spPr>
            <a:xfrm>
              <a:off x="-12700" y="-12700"/>
              <a:ext cx="6196965" cy="103695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49000"/>
                </a:lnSpc>
              </a:pPr>
              <a:endParaRPr lang="en-US" altLang="en-US" sz="1000" dirty="0"/>
            </a:p>
            <a:p>
              <a:pPr marL="297180" algn="l" defTabSz="-635" rtl="0" eaLnBrk="0">
                <a:lnSpc>
                  <a:spcPct val="97000"/>
                </a:lnSpc>
                <a:spcBef>
                  <a:spcPts val="5"/>
                </a:spcBef>
              </a:pPr>
              <a:r>
                <a:rPr sz="3300" spc="-80" dirty="0">
                  <a:solidFill>
                    <a:srgbClr val="FFFF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影，平面投影，任意投影等</a:t>
              </a:r>
              <a:r>
                <a:rPr sz="3300" spc="-40" dirty="0">
                  <a:solidFill>
                    <a:srgbClr val="FFFF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。</a:t>
              </a:r>
              <a:endParaRPr lang="en-US" altLang="en-US" sz="3300" dirty="0"/>
            </a:p>
          </p:txBody>
        </p:sp>
      </p:grpSp>
      <p:pic>
        <p:nvPicPr>
          <p:cNvPr id="87" name="picture 8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38200" y="2004058"/>
            <a:ext cx="7648956" cy="4739638"/>
          </a:xfrm>
          <a:prstGeom prst="rect">
            <a:avLst/>
          </a:prstGeom>
        </p:spPr>
      </p:pic>
      <p:sp>
        <p:nvSpPr>
          <p:cNvPr id="88" name="textbox 88"/>
          <p:cNvSpPr/>
          <p:nvPr/>
        </p:nvSpPr>
        <p:spPr>
          <a:xfrm>
            <a:off x="2492402" y="412585"/>
            <a:ext cx="1032510" cy="5219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6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4000"/>
              </a:lnSpc>
            </a:pPr>
            <a:r>
              <a:rPr sz="3900" spc="-2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二、</a:t>
            </a:r>
            <a:endParaRPr lang="en-US" altLang="en-US" sz="39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96" name="picture 15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9140825" cy="6850315"/>
          </a:xfrm>
          <a:prstGeom prst="rect">
            <a:avLst/>
          </a:prstGeom>
        </p:spPr>
      </p:pic>
      <p:grpSp>
        <p:nvGrpSpPr>
          <p:cNvPr id="486" name="group 486"/>
          <p:cNvGrpSpPr/>
          <p:nvPr/>
        </p:nvGrpSpPr>
        <p:grpSpPr>
          <a:xfrm rot="21600000">
            <a:off x="6096" y="1056132"/>
            <a:ext cx="2881122" cy="1165635"/>
            <a:chOff x="0" y="0"/>
            <a:chExt cx="2881122" cy="1165635"/>
          </a:xfrm>
        </p:grpSpPr>
        <p:pic>
          <p:nvPicPr>
            <p:cNvPr id="1597" name="picture 159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2881122" cy="1006601"/>
            </a:xfrm>
            <a:prstGeom prst="rect">
              <a:avLst/>
            </a:prstGeom>
          </p:spPr>
        </p:pic>
        <p:sp>
          <p:nvSpPr>
            <p:cNvPr id="1598" name="textbox 1598"/>
            <p:cNvSpPr/>
            <p:nvPr/>
          </p:nvSpPr>
          <p:spPr>
            <a:xfrm>
              <a:off x="-12700" y="-12700"/>
              <a:ext cx="2907029" cy="123761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40000"/>
                </a:lnSpc>
              </a:pPr>
              <a:endParaRPr lang="en-US" altLang="en-US" sz="1000" dirty="0"/>
            </a:p>
            <a:p>
              <a:pPr marL="394970" algn="l" defTabSz="-635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3600" spc="-130" dirty="0">
                  <a:solidFill>
                    <a:srgbClr val="66FF6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电子全站</a:t>
              </a:r>
              <a:r>
                <a:rPr sz="3600" spc="-110" dirty="0">
                  <a:solidFill>
                    <a:srgbClr val="66FF66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仪</a:t>
              </a:r>
              <a:endParaRPr lang="en-US" altLang="en-US" sz="3600" dirty="0"/>
            </a:p>
            <a:p>
              <a:pPr marL="314960" algn="l" defTabSz="-635" rtl="0" eaLnBrk="0">
                <a:lnSpc>
                  <a:spcPct val="98000"/>
                </a:lnSpc>
                <a:spcBef>
                  <a:spcPts val="805"/>
                </a:spcBef>
              </a:pPr>
              <a:r>
                <a:rPr sz="2700" spc="7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角)</a:t>
              </a:r>
              <a:r>
                <a:rPr sz="2700" spc="7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2700" spc="7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和距离测</a:t>
              </a:r>
              <a:r>
                <a:rPr sz="2700" spc="4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量</a:t>
              </a:r>
              <a:endParaRPr lang="en-US" altLang="en-US" sz="2700" dirty="0"/>
            </a:p>
          </p:txBody>
        </p:sp>
      </p:grpSp>
      <p:sp>
        <p:nvSpPr>
          <p:cNvPr id="1599" name="textbox 1599"/>
          <p:cNvSpPr/>
          <p:nvPr/>
        </p:nvSpPr>
        <p:spPr>
          <a:xfrm>
            <a:off x="2102551" y="153172"/>
            <a:ext cx="6496684" cy="21291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2000"/>
              </a:lnSpc>
            </a:pPr>
            <a:r>
              <a:rPr sz="6000" spc="-190" dirty="0">
                <a:solidFill>
                  <a:srgbClr val="66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电子全站仪概</a:t>
            </a:r>
            <a:r>
              <a:rPr sz="6000" spc="-170" dirty="0">
                <a:solidFill>
                  <a:srgbClr val="66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述</a:t>
            </a:r>
            <a:r>
              <a:rPr sz="6000" spc="0" dirty="0">
                <a:solidFill>
                  <a:srgbClr val="66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</a:t>
            </a:r>
            <a:endParaRPr lang="en-US" altLang="en-US" sz="6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900" dirty="0"/>
          </a:p>
          <a:p>
            <a:pPr marL="750570" indent="-260350" algn="l" defTabSz="-635" rtl="0" eaLnBrk="0">
              <a:lnSpc>
                <a:spcPct val="117000"/>
              </a:lnSpc>
              <a:spcBef>
                <a:spcPts val="5"/>
              </a:spcBef>
            </a:pPr>
            <a:r>
              <a:rPr sz="3600" spc="-1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-----</a:t>
            </a:r>
            <a:r>
              <a:rPr sz="3600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</a:t>
            </a:r>
            <a:r>
              <a:rPr sz="3600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同时进行角度测量(水平角、竖直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(斜距、平距、高差</a:t>
            </a:r>
            <a:r>
              <a:rPr sz="2700" spc="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；</a:t>
            </a:r>
            <a:endParaRPr lang="en-US" altLang="en-US" sz="2700" dirty="0"/>
          </a:p>
        </p:txBody>
      </p:sp>
      <p:sp>
        <p:nvSpPr>
          <p:cNvPr id="1600" name="textbox 1600"/>
          <p:cNvSpPr/>
          <p:nvPr/>
        </p:nvSpPr>
        <p:spPr>
          <a:xfrm>
            <a:off x="8433279" y="182903"/>
            <a:ext cx="89535" cy="1422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800" b="1" spc="100" dirty="0">
                <a:solidFill>
                  <a:srgbClr val="000514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#</a:t>
            </a:r>
            <a:endParaRPr lang="en-US" altLang="en-US" sz="800" dirty="0"/>
          </a:p>
        </p:txBody>
      </p:sp>
      <p:sp>
        <p:nvSpPr>
          <p:cNvPr id="1601" name="textbox 1601"/>
          <p:cNvSpPr/>
          <p:nvPr/>
        </p:nvSpPr>
        <p:spPr>
          <a:xfrm>
            <a:off x="8433279" y="182903"/>
            <a:ext cx="89535" cy="1422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800" b="1" spc="100" dirty="0">
                <a:solidFill>
                  <a:srgbClr val="000514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#</a:t>
            </a:r>
            <a:endParaRPr lang="en-US" altLang="en-US" sz="800" dirty="0"/>
          </a:p>
        </p:txBody>
      </p:sp>
      <p:grpSp>
        <p:nvGrpSpPr>
          <p:cNvPr id="488" name="group 488"/>
          <p:cNvGrpSpPr/>
          <p:nvPr/>
        </p:nvGrpSpPr>
        <p:grpSpPr>
          <a:xfrm rot="21600000">
            <a:off x="8442959" y="121932"/>
            <a:ext cx="653033" cy="232397"/>
            <a:chOff x="0" y="0"/>
            <a:chExt cx="653033" cy="232397"/>
          </a:xfrm>
        </p:grpSpPr>
        <p:pic>
          <p:nvPicPr>
            <p:cNvPr id="1602" name="picture 160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653033" cy="232397"/>
            </a:xfrm>
            <a:prstGeom prst="rect">
              <a:avLst/>
            </a:prstGeom>
          </p:spPr>
        </p:pic>
        <p:sp>
          <p:nvSpPr>
            <p:cNvPr id="1603" name="textbox 1603"/>
            <p:cNvSpPr/>
            <p:nvPr/>
          </p:nvSpPr>
          <p:spPr>
            <a:xfrm>
              <a:off x="-12700" y="-12700"/>
              <a:ext cx="678815" cy="27241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7000"/>
                </a:lnSpc>
              </a:pPr>
              <a:endParaRPr lang="en-US" altLang="en-US" sz="400" dirty="0"/>
            </a:p>
            <a:p>
              <a:pPr marL="95885" algn="l" defTabSz="-635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800" spc="-20" dirty="0">
                  <a:ln w="2917" cap="flat" cmpd="sng">
                    <a:solidFill>
                      <a:srgbClr val="000514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电子全站</a:t>
              </a:r>
              <a:r>
                <a:rPr sz="800" spc="-10" dirty="0">
                  <a:ln w="2917" cap="flat" cmpd="sng">
                    <a:solidFill>
                      <a:srgbClr val="000514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仪</a:t>
              </a:r>
              <a:endParaRPr lang="en-US" altLang="en-US" sz="800" dirty="0"/>
            </a:p>
          </p:txBody>
        </p:sp>
      </p:grpSp>
      <p:grpSp>
        <p:nvGrpSpPr>
          <p:cNvPr id="490" name="group 490"/>
          <p:cNvGrpSpPr/>
          <p:nvPr/>
        </p:nvGrpSpPr>
        <p:grpSpPr>
          <a:xfrm rot="21600000">
            <a:off x="8560307" y="243852"/>
            <a:ext cx="348246" cy="232397"/>
            <a:chOff x="0" y="0"/>
            <a:chExt cx="348246" cy="232397"/>
          </a:xfrm>
        </p:grpSpPr>
        <p:pic>
          <p:nvPicPr>
            <p:cNvPr id="1604" name="picture 160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348246" cy="232397"/>
            </a:xfrm>
            <a:prstGeom prst="rect">
              <a:avLst/>
            </a:prstGeom>
          </p:spPr>
        </p:pic>
        <p:sp>
          <p:nvSpPr>
            <p:cNvPr id="1605" name="textbox 1605"/>
            <p:cNvSpPr/>
            <p:nvPr/>
          </p:nvSpPr>
          <p:spPr>
            <a:xfrm>
              <a:off x="-12700" y="-12700"/>
              <a:ext cx="374015" cy="27241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7000"/>
                </a:lnSpc>
              </a:pPr>
              <a:endParaRPr lang="en-US" altLang="en-US" sz="400" dirty="0"/>
            </a:p>
            <a:p>
              <a:pPr marL="83820" algn="l" defTabSz="-635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800" spc="-10" dirty="0">
                  <a:ln w="2917" cap="flat" cmpd="sng">
                    <a:solidFill>
                      <a:srgbClr val="000514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概</a:t>
              </a:r>
              <a:r>
                <a:rPr sz="800" spc="0" dirty="0">
                  <a:ln w="2917" cap="flat" cmpd="sng">
                    <a:solidFill>
                      <a:srgbClr val="000514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述</a:t>
              </a:r>
              <a:endParaRPr lang="en-US" altLang="en-US" sz="800" dirty="0"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492" name="group 492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1607" name="picture 160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pic>
          <p:nvPicPr>
            <p:cNvPr id="1608" name="picture 160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8368284" y="79260"/>
              <a:ext cx="753618" cy="232397"/>
            </a:xfrm>
            <a:prstGeom prst="rect">
              <a:avLst/>
            </a:prstGeom>
          </p:spPr>
        </p:pic>
        <p:sp>
          <p:nvSpPr>
            <p:cNvPr id="1609" name="textbox 1609"/>
            <p:cNvSpPr/>
            <p:nvPr/>
          </p:nvSpPr>
          <p:spPr>
            <a:xfrm>
              <a:off x="3467353" y="119680"/>
              <a:ext cx="5593079" cy="22580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3000"/>
                </a:lnSpc>
              </a:pPr>
              <a:endParaRPr lang="en-US" altLang="en-US" sz="100" dirty="0"/>
            </a:p>
            <a:p>
              <a:pPr algn="r" defTabSz="-635" rtl="0" eaLnBrk="0">
                <a:lnSpc>
                  <a:spcPct val="95000"/>
                </a:lnSpc>
              </a:pP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第</a:t>
              </a: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五章第六章</a:t>
              </a:r>
              <a:endParaRPr lang="en-US" altLang="en-US" sz="800" dirty="0"/>
            </a:p>
            <a:p>
              <a:pPr algn="l" defTabSz="-635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2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2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2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0000"/>
                </a:lnSpc>
              </a:pPr>
              <a:endParaRPr lang="en-US" altLang="en-US" sz="1500" dirty="0"/>
            </a:p>
            <a:p>
              <a:pPr marL="12700" algn="l" defTabSz="-635" rtl="0" eaLnBrk="0">
                <a:lnSpc>
                  <a:spcPct val="95000"/>
                </a:lnSpc>
                <a:spcBef>
                  <a:spcPts val="0"/>
                </a:spcBef>
              </a:pPr>
              <a:r>
                <a:rPr sz="6000" spc="-50" dirty="0">
                  <a:ln w="21771" cap="flat" cmpd="sng">
                    <a:solidFill>
                      <a:srgbClr val="E5E5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E5E5FF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第五</a:t>
              </a:r>
              <a:r>
                <a:rPr sz="6000" spc="-30" dirty="0">
                  <a:ln w="21771" cap="flat" cmpd="sng">
                    <a:solidFill>
                      <a:srgbClr val="E5E5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E5E5FF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章</a:t>
              </a:r>
              <a:endParaRPr lang="en-US" altLang="en-US" sz="6000" dirty="0"/>
            </a:p>
          </p:txBody>
        </p:sp>
      </p:grpSp>
      <p:pic>
        <p:nvPicPr>
          <p:cNvPr id="1610" name="picture 16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604003" y="5311140"/>
            <a:ext cx="4523104" cy="1539175"/>
          </a:xfrm>
          <a:prstGeom prst="rect">
            <a:avLst/>
          </a:prstGeom>
        </p:spPr>
      </p:pic>
      <p:pic>
        <p:nvPicPr>
          <p:cNvPr id="1611" name="picture 16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743200" y="3540251"/>
            <a:ext cx="6393053" cy="3310064"/>
          </a:xfrm>
          <a:prstGeom prst="rect">
            <a:avLst/>
          </a:prstGeom>
        </p:spPr>
      </p:pic>
      <p:sp>
        <p:nvSpPr>
          <p:cNvPr id="1612" name="textbox 1612"/>
          <p:cNvSpPr/>
          <p:nvPr/>
        </p:nvSpPr>
        <p:spPr>
          <a:xfrm>
            <a:off x="1035240" y="3361446"/>
            <a:ext cx="8105140" cy="10337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2000"/>
              </a:lnSpc>
            </a:pPr>
            <a:r>
              <a:rPr sz="7200" spc="-100" dirty="0">
                <a:ln w="26134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测量误差基本知识</a:t>
            </a:r>
            <a:r>
              <a:rPr sz="7200" spc="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endParaRPr lang="en-US" altLang="en-US" sz="72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14" name="picture 16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494" name="group 494"/>
          <p:cNvGrpSpPr/>
          <p:nvPr/>
        </p:nvGrpSpPr>
        <p:grpSpPr>
          <a:xfrm rot="21600000">
            <a:off x="0" y="0"/>
            <a:ext cx="9150574" cy="2819272"/>
            <a:chOff x="0" y="0"/>
            <a:chExt cx="9150574" cy="2819272"/>
          </a:xfrm>
        </p:grpSpPr>
        <p:pic>
          <p:nvPicPr>
            <p:cNvPr id="1615" name="picture 16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pic>
          <p:nvPicPr>
            <p:cNvPr id="1616" name="picture 16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8368284" y="79260"/>
              <a:ext cx="753618" cy="232397"/>
            </a:xfrm>
            <a:prstGeom prst="rect">
              <a:avLst/>
            </a:prstGeom>
          </p:spPr>
        </p:pic>
        <p:sp>
          <p:nvSpPr>
            <p:cNvPr id="1617" name="textbox 1617"/>
            <p:cNvSpPr/>
            <p:nvPr/>
          </p:nvSpPr>
          <p:spPr>
            <a:xfrm>
              <a:off x="103375" y="119680"/>
              <a:ext cx="9060180" cy="238061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3000"/>
                </a:lnSpc>
              </a:pPr>
              <a:endParaRPr lang="en-US" altLang="en-US" sz="100" dirty="0"/>
            </a:p>
            <a:p>
              <a:pPr algn="r" defTabSz="-635" rtl="0" eaLnBrk="0">
                <a:lnSpc>
                  <a:spcPct val="95000"/>
                </a:lnSpc>
              </a:pP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第</a:t>
              </a: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三章第四章</a:t>
              </a:r>
              <a:endParaRPr lang="en-US" altLang="en-US" sz="800" dirty="0"/>
            </a:p>
            <a:p>
              <a:pPr marL="12700" indent="5080" algn="l" defTabSz="-635" rtl="0" eaLnBrk="0">
                <a:lnSpc>
                  <a:spcPct val="103000"/>
                </a:lnSpc>
                <a:spcBef>
                  <a:spcPts val="370"/>
                </a:spcBef>
              </a:pPr>
              <a:r>
                <a:rPr sz="3600" spc="-13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名词：</a:t>
              </a:r>
              <a:r>
                <a:rPr sz="3600" spc="-13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 </a:t>
              </a:r>
              <a:r>
                <a:rPr sz="3200" spc="-13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误差、系统误差、偶然误差、误差的原因</a:t>
              </a:r>
              <a:r>
                <a:rPr sz="3200" spc="-2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、</a:t>
              </a:r>
              <a:r>
                <a:rPr sz="32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3200" spc="-10" dirty="0">
                  <a:ln w="11634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系</a:t>
              </a:r>
              <a:r>
                <a:rPr sz="3200" spc="0" dirty="0">
                  <a:ln w="11634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统误差、偶然误差的特性</a:t>
              </a:r>
              <a:r>
                <a:rPr sz="3600" spc="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、</a:t>
              </a:r>
              <a:endParaRPr lang="en-US" altLang="en-US" sz="3600" dirty="0"/>
            </a:p>
            <a:p>
              <a:pPr algn="l" defTabSz="-635" rtl="0" eaLnBrk="0">
                <a:lnSpc>
                  <a:spcPct val="134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34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0000"/>
                </a:lnSpc>
              </a:pPr>
              <a:endParaRPr lang="en-US" altLang="en-US" sz="900" dirty="0"/>
            </a:p>
            <a:p>
              <a:pPr marL="42545" algn="l" defTabSz="-635" rtl="0" eaLnBrk="0">
                <a:lnSpc>
                  <a:spcPct val="94000"/>
                </a:lnSpc>
                <a:spcBef>
                  <a:spcPts val="5"/>
                </a:spcBef>
              </a:pPr>
              <a:r>
                <a:rPr sz="3200" spc="-22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中误差、</a:t>
              </a:r>
              <a:r>
                <a:rPr sz="3200" spc="-22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3600" spc="-22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相对</a:t>
              </a:r>
              <a:r>
                <a:rPr sz="3200" spc="-22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中误差、极限误差</a:t>
              </a:r>
              <a:r>
                <a:rPr sz="3200" spc="-22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3600" spc="-22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、改正数</a:t>
              </a:r>
              <a:r>
                <a:rPr sz="3600" spc="-4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、</a:t>
              </a:r>
              <a:endParaRPr lang="en-US" altLang="en-US" sz="3600" dirty="0"/>
            </a:p>
          </p:txBody>
        </p:sp>
      </p:grpSp>
      <p:sp>
        <p:nvSpPr>
          <p:cNvPr id="1618" name="textbox 1618"/>
          <p:cNvSpPr/>
          <p:nvPr/>
        </p:nvSpPr>
        <p:spPr>
          <a:xfrm>
            <a:off x="98474" y="2995930"/>
            <a:ext cx="8942705" cy="20135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62000"/>
              </a:lnSpc>
            </a:pPr>
            <a:endParaRPr lang="en-US" altLang="en-US" sz="100" dirty="0"/>
          </a:p>
          <a:p>
            <a:pPr marL="12700" indent="34925" algn="l" defTabSz="-635" rtl="0" eaLnBrk="0">
              <a:lnSpc>
                <a:spcPct val="96000"/>
              </a:lnSpc>
            </a:pPr>
            <a:r>
              <a:rPr sz="3200" spc="-9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中误差、算术平均值、</a:t>
            </a:r>
            <a:r>
              <a:rPr sz="3200" spc="-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600" spc="-90" dirty="0">
                <a:solidFill>
                  <a:srgbClr val="FFFFFF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相对</a:t>
            </a:r>
            <a:r>
              <a:rPr sz="3200" spc="-9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中误差、极限</a:t>
            </a:r>
            <a:r>
              <a:rPr sz="3200" spc="-6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误</a:t>
            </a:r>
            <a:r>
              <a:rPr sz="3200" spc="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差计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23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算</a:t>
            </a:r>
            <a:r>
              <a:rPr sz="3200" spc="-22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；</a:t>
            </a:r>
            <a:endParaRPr lang="en-US" altLang="en-US" sz="3200" dirty="0"/>
          </a:p>
          <a:p>
            <a:pPr algn="l" defTabSz="-635" rtl="0" eaLnBrk="0">
              <a:lnSpc>
                <a:spcPct val="128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800" dirty="0"/>
          </a:p>
          <a:p>
            <a:pPr marL="19050" algn="l" defTabSz="-635" rtl="0" eaLnBrk="0">
              <a:lnSpc>
                <a:spcPct val="99000"/>
              </a:lnSpc>
              <a:spcBef>
                <a:spcPts val="0"/>
              </a:spcBef>
            </a:pPr>
            <a:r>
              <a:rPr sz="3200" spc="-10" dirty="0">
                <a:solidFill>
                  <a:srgbClr val="FFFFFF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加权平均值、</a:t>
            </a:r>
            <a:r>
              <a:rPr sz="3200" spc="-10" dirty="0">
                <a:solidFill>
                  <a:srgbClr val="FFFFFF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3200" spc="-1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误差传播定律及其应用(</a:t>
            </a:r>
            <a:r>
              <a:rPr sz="3200" spc="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各种算例)</a:t>
            </a:r>
            <a:endParaRPr lang="en-US" altLang="en-US" sz="32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20" name="picture 16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496" name="group 496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1621" name="picture 16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sp>
          <p:nvSpPr>
            <p:cNvPr id="1622" name="textbox 1622"/>
            <p:cNvSpPr/>
            <p:nvPr/>
          </p:nvSpPr>
          <p:spPr>
            <a:xfrm>
              <a:off x="641687" y="173908"/>
              <a:ext cx="8425180" cy="243903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6000"/>
                </a:lnSpc>
              </a:pPr>
              <a:endParaRPr lang="en-US" altLang="en-US" sz="100" dirty="0"/>
            </a:p>
            <a:p>
              <a:pPr algn="r" defTabSz="-635" rtl="0" eaLnBrk="0">
                <a:lnSpc>
                  <a:spcPct val="95000"/>
                </a:lnSpc>
              </a:pP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一</a:t>
              </a: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.</a:t>
              </a: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产生</a:t>
              </a: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测</a:t>
              </a:r>
              <a:endParaRPr lang="en-US" altLang="en-US" sz="800" dirty="0"/>
            </a:p>
            <a:p>
              <a:pPr algn="r" defTabSz="-635" rtl="0" eaLnBrk="0">
                <a:lnSpc>
                  <a:spcPct val="93000"/>
                </a:lnSpc>
                <a:spcBef>
                  <a:spcPts val="115"/>
                </a:spcBef>
              </a:pP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量</a:t>
              </a: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误差的原</a:t>
              </a:r>
              <a:endParaRPr lang="en-US" altLang="en-US" sz="800" dirty="0"/>
            </a:p>
            <a:p>
              <a:pPr algn="r" defTabSz="-635" rtl="0" eaLnBrk="0">
                <a:lnSpc>
                  <a:spcPct val="96000"/>
                </a:lnSpc>
                <a:spcBef>
                  <a:spcPts val="5"/>
                </a:spcBef>
              </a:pP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因</a:t>
              </a:r>
              <a:endParaRPr lang="en-US" altLang="en-US" sz="800" dirty="0"/>
            </a:p>
            <a:p>
              <a:pPr algn="l" defTabSz="-635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7000"/>
                </a:lnSpc>
              </a:pPr>
              <a:endParaRPr lang="en-US" altLang="en-US" sz="1000" dirty="0"/>
            </a:p>
            <a:p>
              <a:pPr marL="12700" algn="l" defTabSz="-635" rtl="0" eaLnBrk="0">
                <a:lnSpc>
                  <a:spcPts val="3345"/>
                </a:lnSpc>
                <a:spcBef>
                  <a:spcPts val="820"/>
                </a:spcBef>
                <a:tabLst>
                  <a:tab pos="240665" algn="l"/>
                </a:tabLst>
              </a:pPr>
              <a:r>
                <a:rPr sz="2700" spc="0" dirty="0"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	</a:t>
              </a:r>
              <a:r>
                <a:rPr sz="2700" spc="-60" dirty="0">
                  <a:ln w="10145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产生测量误差的三大因</a:t>
              </a:r>
              <a:r>
                <a:rPr sz="2700" spc="-10" dirty="0">
                  <a:ln w="10145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素</a:t>
              </a:r>
              <a:r>
                <a:rPr sz="2700" spc="0" dirty="0">
                  <a:ln w="10145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：</a:t>
              </a:r>
              <a:endParaRPr lang="en-US" altLang="en-US" sz="2700" dirty="0"/>
            </a:p>
            <a:p>
              <a:pPr marL="15240" algn="l" defTabSz="-635" rtl="0" eaLnBrk="0">
                <a:lnSpc>
                  <a:spcPct val="97000"/>
                </a:lnSpc>
                <a:spcBef>
                  <a:spcPts val="15"/>
                </a:spcBef>
              </a:pPr>
              <a:r>
                <a:rPr sz="2700" spc="60" dirty="0">
                  <a:ln w="10145" cap="flat" cmpd="sng">
                    <a:solidFill>
                      <a:srgbClr val="9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9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仪器原因</a:t>
              </a:r>
              <a:r>
                <a:rPr sz="2700" spc="60" dirty="0">
                  <a:solidFill>
                    <a:srgbClr val="9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 </a:t>
              </a:r>
              <a:r>
                <a:rPr sz="2700" spc="60" dirty="0">
                  <a:solidFill>
                    <a:srgbClr val="FFFFFF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仪器精度的局限,轴系残余误</a:t>
              </a:r>
              <a:r>
                <a:rPr sz="2700" spc="20" dirty="0">
                  <a:solidFill>
                    <a:srgbClr val="FFFFFF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差</a:t>
              </a: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,等。</a:t>
              </a:r>
              <a:endParaRPr lang="en-US" altLang="en-US" sz="2700" dirty="0"/>
            </a:p>
            <a:p>
              <a:pPr marL="16510" algn="l" defTabSz="-635" rtl="0" eaLnBrk="0">
                <a:lnSpc>
                  <a:spcPct val="98000"/>
                </a:lnSpc>
                <a:spcBef>
                  <a:spcPts val="530"/>
                </a:spcBef>
              </a:pPr>
              <a:r>
                <a:rPr sz="2700" spc="50" dirty="0">
                  <a:ln w="10154" cap="flat" cmpd="sng">
                    <a:solidFill>
                      <a:srgbClr val="9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9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人的原因</a:t>
              </a:r>
              <a:r>
                <a:rPr sz="2700" spc="50" dirty="0">
                  <a:solidFill>
                    <a:srgbClr val="9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 </a:t>
              </a:r>
              <a:r>
                <a:rPr sz="2700" spc="50" dirty="0">
                  <a:solidFill>
                    <a:srgbClr val="FFFFFF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判断力和分辨率的限制,经验,</a:t>
              </a:r>
              <a:r>
                <a:rPr sz="2700" spc="40" dirty="0">
                  <a:solidFill>
                    <a:srgbClr val="FFFFFF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等</a:t>
              </a: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。</a:t>
              </a:r>
              <a:endParaRPr lang="en-US" altLang="en-US" sz="2700" dirty="0"/>
            </a:p>
          </p:txBody>
        </p:sp>
        <p:pic>
          <p:nvPicPr>
            <p:cNvPr id="1623" name="picture 16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654387" y="1361995"/>
              <a:ext cx="227969" cy="322778"/>
            </a:xfrm>
            <a:prstGeom prst="rect">
              <a:avLst/>
            </a:prstGeom>
          </p:spPr>
        </p:pic>
      </p:grpSp>
      <p:sp>
        <p:nvSpPr>
          <p:cNvPr id="1624" name="textbox 1624"/>
          <p:cNvSpPr/>
          <p:nvPr/>
        </p:nvSpPr>
        <p:spPr>
          <a:xfrm>
            <a:off x="624008" y="2654711"/>
            <a:ext cx="8196580" cy="30410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1000"/>
              </a:lnSpc>
            </a:pPr>
            <a:endParaRPr lang="en-US" altLang="en-US" sz="100" dirty="0"/>
          </a:p>
          <a:p>
            <a:pPr marL="38735" algn="l" defTabSz="-635" rtl="0" eaLnBrk="0">
              <a:lnSpc>
                <a:spcPct val="97000"/>
              </a:lnSpc>
            </a:pPr>
            <a:r>
              <a:rPr sz="2700" spc="90" dirty="0">
                <a:ln w="10145" cap="flat" cmpd="sng">
                  <a:solidFill>
                    <a:srgbClr val="9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外界影响</a:t>
            </a:r>
            <a:r>
              <a:rPr sz="2700" spc="9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700" spc="9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气象因素(温度变化,风,大气折光</a:t>
            </a:r>
            <a:r>
              <a:rPr sz="2700" spc="7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,</a:t>
            </a:r>
            <a:endParaRPr lang="en-US" altLang="en-US" sz="2700" dirty="0"/>
          </a:p>
          <a:p>
            <a:pPr algn="l" defTabSz="-635" rtl="0" eaLnBrk="0">
              <a:lnSpc>
                <a:spcPct val="176000"/>
              </a:lnSpc>
            </a:pPr>
            <a:endParaRPr lang="en-US" altLang="en-US" sz="1000" dirty="0"/>
          </a:p>
          <a:p>
            <a:pPr marL="12700" algn="l" defTabSz="-635" rtl="0" eaLnBrk="0">
              <a:lnSpc>
                <a:spcPts val="3345"/>
              </a:lnSpc>
              <a:spcBef>
                <a:spcPts val="820"/>
              </a:spcBef>
              <a:tabLst>
                <a:tab pos="240665" algn="l"/>
              </a:tabLst>
            </a:pPr>
            <a:r>
              <a:rPr sz="27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2700" spc="-6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有关名词：</a:t>
            </a:r>
            <a:r>
              <a:rPr sz="2700" spc="-6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-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观测条件，等精度观</a:t>
            </a:r>
            <a:r>
              <a:rPr sz="2700" spc="-3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</a:t>
            </a:r>
            <a:r>
              <a:rPr sz="27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2700" dirty="0"/>
          </a:p>
          <a:p>
            <a:pPr algn="r" defTabSz="-635" rtl="0" eaLnBrk="0">
              <a:lnSpc>
                <a:spcPct val="86000"/>
              </a:lnSpc>
              <a:spcBef>
                <a:spcPts val="10"/>
              </a:spcBef>
            </a:pPr>
            <a:r>
              <a:rPr sz="2700" spc="90" dirty="0">
                <a:solidFill>
                  <a:srgbClr val="66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上述三大因素总称为</a:t>
            </a:r>
            <a:r>
              <a:rPr sz="2700" spc="90" dirty="0">
                <a:ln w="10154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观测条件</a:t>
            </a:r>
            <a:r>
              <a:rPr sz="2700" spc="90" dirty="0">
                <a:solidFill>
                  <a:srgbClr val="66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，在上述条件基</a:t>
            </a:r>
            <a:r>
              <a:rPr sz="2700" spc="60" dirty="0">
                <a:solidFill>
                  <a:srgbClr val="66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本</a:t>
            </a:r>
            <a:endParaRPr lang="en-US" altLang="en-US" sz="2700" dirty="0"/>
          </a:p>
          <a:p>
            <a:pPr marL="375920" algn="l" defTabSz="-635" rtl="0" eaLnBrk="0">
              <a:lnSpc>
                <a:spcPts val="3695"/>
              </a:lnSpc>
            </a:pPr>
            <a:r>
              <a:rPr sz="2700" spc="90" dirty="0">
                <a:solidFill>
                  <a:srgbClr val="66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一致的情况下进行的各次观测，称为</a:t>
            </a:r>
            <a:r>
              <a:rPr sz="2700" spc="9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等精度观测</a:t>
            </a:r>
            <a:r>
              <a:rPr sz="2700" spc="70" dirty="0">
                <a:solidFill>
                  <a:srgbClr val="66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。</a:t>
            </a:r>
            <a:endParaRPr lang="en-US" altLang="en-US" sz="27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3000"/>
              </a:lnSpc>
            </a:pPr>
            <a:endParaRPr lang="en-US" altLang="en-US" sz="600" dirty="0"/>
          </a:p>
          <a:p>
            <a:pPr marL="79375" algn="l" defTabSz="-635" rtl="0" eaLnBrk="0">
              <a:lnSpc>
                <a:spcPts val="3380"/>
              </a:lnSpc>
              <a:spcBef>
                <a:spcPts val="0"/>
              </a:spcBef>
              <a:tabLst>
                <a:tab pos="307340" algn="l"/>
              </a:tabLst>
            </a:pPr>
            <a:r>
              <a:rPr sz="27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2700" spc="3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结论：</a:t>
            </a:r>
            <a:r>
              <a:rPr sz="2700" spc="3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30" dirty="0">
                <a:ln w="1014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观测误差不可避免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(粗</a:t>
            </a:r>
            <a:r>
              <a:rPr sz="2700" spc="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差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除外)</a:t>
            </a:r>
            <a:endParaRPr lang="en-US" altLang="en-US" sz="2700" dirty="0"/>
          </a:p>
        </p:txBody>
      </p:sp>
      <p:pic>
        <p:nvPicPr>
          <p:cNvPr id="1625" name="picture 16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03460" y="5312584"/>
            <a:ext cx="227969" cy="322778"/>
          </a:xfrm>
          <a:prstGeom prst="rect">
            <a:avLst/>
          </a:prstGeom>
        </p:spPr>
      </p:pic>
      <p:pic>
        <p:nvPicPr>
          <p:cNvPr id="1626" name="picture 16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36708" y="3495976"/>
            <a:ext cx="227969" cy="322778"/>
          </a:xfrm>
          <a:prstGeom prst="rect">
            <a:avLst/>
          </a:prstGeom>
        </p:spPr>
      </p:pic>
      <p:sp>
        <p:nvSpPr>
          <p:cNvPr id="1627" name="textbox 1627"/>
          <p:cNvSpPr/>
          <p:nvPr/>
        </p:nvSpPr>
        <p:spPr>
          <a:xfrm>
            <a:off x="1642590" y="329179"/>
            <a:ext cx="5801359" cy="6623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3900" spc="10" dirty="0">
                <a:ln w="14499" cap="flat" cmpd="sng">
                  <a:solidFill>
                    <a:srgbClr val="9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一.</a:t>
            </a:r>
            <a:r>
              <a:rPr sz="4400" spc="0" dirty="0">
                <a:ln w="15980" cap="flat" cmpd="sng">
                  <a:solidFill>
                    <a:srgbClr val="9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产生测量误差的原因</a:t>
            </a:r>
            <a:endParaRPr lang="en-US" altLang="en-US" sz="44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29" name="picture 16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498" name="group 498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1630" name="picture 16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sp>
          <p:nvSpPr>
            <p:cNvPr id="1631" name="textbox 1631"/>
            <p:cNvSpPr/>
            <p:nvPr/>
          </p:nvSpPr>
          <p:spPr>
            <a:xfrm>
              <a:off x="-12700" y="-12700"/>
              <a:ext cx="9166225" cy="28924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3000"/>
                </a:lnSpc>
              </a:pPr>
              <a:endParaRPr lang="en-US" altLang="en-US" sz="300" dirty="0"/>
            </a:p>
            <a:p>
              <a:pPr marL="8557260" indent="40005" algn="l" defTabSz="-635" rtl="0" eaLnBrk="0">
                <a:lnSpc>
                  <a:spcPct val="111000"/>
                </a:lnSpc>
                <a:spcBef>
                  <a:spcPts val="0"/>
                </a:spcBef>
              </a:pP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二</a:t>
              </a: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.</a:t>
              </a: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测量误</a:t>
              </a: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  </a:t>
              </a: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差的</a:t>
              </a: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分类和</a:t>
              </a:r>
              <a:endParaRPr lang="en-US" altLang="en-US" sz="800" dirty="0"/>
            </a:p>
            <a:p>
              <a:pPr marL="922020" algn="l" defTabSz="-635" rtl="0" eaLnBrk="0">
                <a:lnSpc>
                  <a:spcPct val="90000"/>
                </a:lnSpc>
                <a:spcBef>
                  <a:spcPts val="210"/>
                </a:spcBef>
              </a:pPr>
              <a:r>
                <a:rPr sz="3900" spc="10" dirty="0">
                  <a:ln w="14499" cap="flat" cmpd="sng">
                    <a:solidFill>
                      <a:srgbClr val="9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9FFFFF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二.</a:t>
              </a:r>
              <a:r>
                <a:rPr sz="4400" spc="10" dirty="0">
                  <a:ln w="15980" cap="flat" cmpd="sng">
                    <a:solidFill>
                      <a:srgbClr val="9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9FFFFF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测量误</a:t>
              </a:r>
              <a:r>
                <a:rPr sz="4400" spc="0" dirty="0">
                  <a:ln w="15980" cap="flat" cmpd="sng">
                    <a:solidFill>
                      <a:srgbClr val="9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9FFFFF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差的分类和处理原则</a:t>
              </a:r>
              <a:r>
                <a:rPr sz="4400" spc="0" dirty="0">
                  <a:solidFill>
                    <a:srgbClr val="9FFFFF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 </a:t>
              </a:r>
              <a:endParaRPr lang="en-US" altLang="en-US" sz="4400" dirty="0"/>
            </a:p>
            <a:p>
              <a:pPr marL="1029970" algn="l" defTabSz="-635" rtl="0" eaLnBrk="0">
                <a:lnSpc>
                  <a:spcPct val="97000"/>
                </a:lnSpc>
                <a:spcBef>
                  <a:spcPts val="20"/>
                </a:spcBef>
              </a:pPr>
              <a:r>
                <a:rPr sz="2700" spc="20" dirty="0">
                  <a:ln w="10154" cap="flat" cmpd="sng">
                    <a:solidFill>
                      <a:srgbClr val="66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两类测量误差：</a:t>
              </a:r>
              <a:r>
                <a:rPr sz="2700" spc="20" dirty="0">
                  <a:solidFill>
                    <a:srgbClr val="66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2700" spc="20" dirty="0">
                  <a:ln w="10154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系统误差</a:t>
              </a:r>
              <a:r>
                <a:rPr sz="2700" spc="10" dirty="0">
                  <a:ln w="10154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、</a:t>
              </a:r>
              <a:r>
                <a:rPr sz="2700" spc="0" dirty="0">
                  <a:ln w="10154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偶然误差</a:t>
              </a:r>
              <a:endParaRPr lang="en-US" altLang="en-US" sz="2700" dirty="0"/>
            </a:p>
            <a:p>
              <a:pPr marL="3331845" indent="-2642235" algn="l" defTabSz="-635" rtl="0" eaLnBrk="0">
                <a:lnSpc>
                  <a:spcPct val="113000"/>
                </a:lnSpc>
                <a:spcBef>
                  <a:spcPts val="165"/>
                </a:spcBef>
              </a:pPr>
              <a:r>
                <a:rPr sz="2700" spc="90" dirty="0">
                  <a:ln w="10154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1.系统误差</a:t>
              </a:r>
              <a:r>
                <a:rPr sz="2700" spc="90" dirty="0"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2700" spc="9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——</a:t>
              </a:r>
              <a:r>
                <a:rPr sz="2700" spc="9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误差出现的大小、符号相同，</a:t>
              </a: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或按</a:t>
              </a: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  </a:t>
              </a:r>
              <a:r>
                <a:rPr sz="2700" spc="6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规律性变化，具有积累</a:t>
              </a: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性。</a:t>
              </a:r>
              <a:endParaRPr lang="en-US" altLang="en-US" sz="2700" dirty="0"/>
            </a:p>
            <a:p>
              <a:pPr algn="l" defTabSz="-635" rtl="0" eaLnBrk="0">
                <a:lnSpc>
                  <a:spcPct val="107000"/>
                </a:lnSpc>
              </a:pPr>
              <a:endParaRPr lang="en-US" altLang="en-US" sz="900" dirty="0"/>
            </a:p>
            <a:p>
              <a:pPr marL="1016635" algn="l" defTabSz="-635" rtl="0" eaLnBrk="0">
                <a:lnSpc>
                  <a:spcPts val="3380"/>
                </a:lnSpc>
                <a:spcBef>
                  <a:spcPts val="5"/>
                </a:spcBef>
                <a:tabLst>
                  <a:tab pos="1244600" algn="l"/>
                </a:tabLst>
              </a:pPr>
              <a:r>
                <a:rPr sz="2700" spc="0" dirty="0">
                  <a:solidFill>
                    <a:srgbClr val="66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	</a:t>
              </a:r>
              <a:r>
                <a:rPr sz="2700" spc="30" dirty="0">
                  <a:ln w="10145" cap="flat" cmpd="sng">
                    <a:solidFill>
                      <a:srgbClr val="66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处理方法：</a:t>
              </a:r>
              <a:r>
                <a:rPr sz="2700" spc="30" dirty="0">
                  <a:solidFill>
                    <a:srgbClr val="66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 </a:t>
              </a:r>
              <a:r>
                <a:rPr sz="2700" spc="30" dirty="0">
                  <a:ln w="1014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1.</a:t>
              </a:r>
              <a:r>
                <a:rPr sz="2700" spc="3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对测量结果加改正数消</a:t>
              </a:r>
              <a:r>
                <a:rPr sz="2700" spc="2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除</a:t>
              </a:r>
              <a:endParaRPr lang="en-US" altLang="en-US" sz="2700" dirty="0"/>
            </a:p>
          </p:txBody>
        </p:sp>
        <p:pic>
          <p:nvPicPr>
            <p:cNvPr id="1632" name="picture 16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1003992" y="2494072"/>
              <a:ext cx="227969" cy="322778"/>
            </a:xfrm>
            <a:prstGeom prst="rect">
              <a:avLst/>
            </a:prstGeom>
          </p:spPr>
        </p:pic>
        <p:sp>
          <p:nvSpPr>
            <p:cNvPr id="1633" name="textbox 1633"/>
            <p:cNvSpPr/>
            <p:nvPr/>
          </p:nvSpPr>
          <p:spPr>
            <a:xfrm>
              <a:off x="8584748" y="292527"/>
              <a:ext cx="429259" cy="14223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0000"/>
                </a:lnSpc>
              </a:pPr>
              <a:endParaRPr lang="en-US" altLang="en-US" sz="100" dirty="0"/>
            </a:p>
            <a:p>
              <a:pPr marL="12700" algn="l" defTabSz="-635" rtl="0" eaLnBrk="0">
                <a:lnSpc>
                  <a:spcPct val="96000"/>
                </a:lnSpc>
              </a:pP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处理</a:t>
              </a: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原则</a:t>
              </a:r>
              <a:endParaRPr lang="en-US" altLang="en-US" sz="800" dirty="0"/>
            </a:p>
          </p:txBody>
        </p:sp>
        <p:sp>
          <p:nvSpPr>
            <p:cNvPr id="1634" name="textbox 1634"/>
            <p:cNvSpPr/>
            <p:nvPr/>
          </p:nvSpPr>
          <p:spPr>
            <a:xfrm>
              <a:off x="8584748" y="292527"/>
              <a:ext cx="429259" cy="14223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0000"/>
                </a:lnSpc>
              </a:pPr>
              <a:endParaRPr lang="en-US" altLang="en-US" sz="100" dirty="0"/>
            </a:p>
            <a:p>
              <a:pPr marL="12700" algn="l" defTabSz="-635" rtl="0" eaLnBrk="0">
                <a:lnSpc>
                  <a:spcPct val="96000"/>
                </a:lnSpc>
              </a:pP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处理</a:t>
              </a: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原则</a:t>
              </a:r>
              <a:endParaRPr lang="en-US" altLang="en-US" sz="800" dirty="0"/>
            </a:p>
          </p:txBody>
        </p:sp>
      </p:grpSp>
      <p:sp>
        <p:nvSpPr>
          <p:cNvPr id="1635" name="textbox 1635"/>
          <p:cNvSpPr/>
          <p:nvPr/>
        </p:nvSpPr>
        <p:spPr>
          <a:xfrm>
            <a:off x="4154787" y="3574318"/>
            <a:ext cx="4631054" cy="24466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7000"/>
              </a:lnSpc>
            </a:pPr>
            <a:endParaRPr lang="en-US" altLang="en-US" sz="100" dirty="0"/>
          </a:p>
          <a:p>
            <a:pPr marL="769620" algn="l" defTabSz="-635" rtl="0" eaLnBrk="0">
              <a:lnSpc>
                <a:spcPct val="98000"/>
              </a:lnSpc>
            </a:pPr>
            <a:r>
              <a:rPr sz="2700" spc="7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处理方</a:t>
            </a:r>
            <a:r>
              <a:rPr sz="2700" spc="4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法</a:t>
            </a:r>
            <a:endParaRPr lang="en-US" altLang="en-US" sz="2700" dirty="0"/>
          </a:p>
          <a:p>
            <a:pPr marL="53975" algn="l" defTabSz="-635" rtl="0" eaLnBrk="0">
              <a:lnSpc>
                <a:spcPct val="86000"/>
              </a:lnSpc>
              <a:spcBef>
                <a:spcPts val="70"/>
              </a:spcBef>
            </a:pPr>
            <a:r>
              <a:rPr sz="2700" spc="7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计算改</a:t>
            </a:r>
            <a:r>
              <a:rPr sz="2700" spc="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正</a:t>
            </a:r>
            <a:endParaRPr lang="en-US" altLang="en-US" sz="2700" dirty="0"/>
          </a:p>
          <a:p>
            <a:pPr marL="53975" algn="l" defTabSz="-635" rtl="0" eaLnBrk="0">
              <a:lnSpc>
                <a:spcPts val="3360"/>
              </a:lnSpc>
            </a:pPr>
            <a:r>
              <a:rPr sz="2700" spc="7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计算改</a:t>
            </a:r>
            <a:r>
              <a:rPr sz="2700" spc="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正</a:t>
            </a:r>
            <a:endParaRPr lang="en-US" altLang="en-US" sz="2700" dirty="0"/>
          </a:p>
          <a:p>
            <a:pPr marL="12700" algn="l" defTabSz="-635" rtl="0" eaLnBrk="0">
              <a:lnSpc>
                <a:spcPct val="98000"/>
              </a:lnSpc>
              <a:spcBef>
                <a:spcPts val="665"/>
              </a:spcBef>
            </a:pPr>
            <a:r>
              <a:rPr sz="2700" spc="9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操作时抵消(前后视等</a:t>
            </a:r>
            <a:r>
              <a:rPr sz="2700" spc="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距</a:t>
            </a:r>
            <a:r>
              <a:rPr sz="27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endParaRPr lang="en-US" altLang="en-US" sz="2700" dirty="0"/>
          </a:p>
          <a:p>
            <a:pPr marL="12700" algn="l" defTabSz="-635" rtl="0" eaLnBrk="0">
              <a:lnSpc>
                <a:spcPct val="98000"/>
              </a:lnSpc>
              <a:spcBef>
                <a:spcPts val="185"/>
              </a:spcBef>
            </a:pPr>
            <a:r>
              <a:rPr sz="2700" spc="9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操作时抵消(盘左盘右取平</a:t>
            </a:r>
            <a:r>
              <a:rPr sz="2700" spc="8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均</a:t>
            </a:r>
            <a:r>
              <a:rPr sz="27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endParaRPr lang="en-US" altLang="en-US" sz="2700" dirty="0"/>
          </a:p>
          <a:p>
            <a:pPr algn="l" defTabSz="-635" rtl="0" eaLnBrk="0">
              <a:lnSpc>
                <a:spcPct val="164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78000"/>
              </a:lnSpc>
            </a:pPr>
            <a:endParaRPr lang="en-US" altLang="en-US" sz="100" dirty="0"/>
          </a:p>
          <a:p>
            <a:pPr marL="2347595" algn="l" defTabSz="-635" rtl="0" eaLnBrk="0">
              <a:lnSpc>
                <a:spcPts val="390"/>
              </a:lnSpc>
            </a:pPr>
            <a:r>
              <a:rPr sz="300" b="1" spc="2360" dirty="0">
                <a:solidFill>
                  <a:srgbClr val="9FFFFF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r>
              <a:rPr sz="300" b="1" spc="2350" dirty="0">
                <a:solidFill>
                  <a:srgbClr val="9FFFFF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endParaRPr lang="en-US" altLang="en-US" sz="300" dirty="0"/>
          </a:p>
        </p:txBody>
      </p:sp>
      <p:sp>
        <p:nvSpPr>
          <p:cNvPr id="1636" name="textbox 1636"/>
          <p:cNvSpPr/>
          <p:nvPr/>
        </p:nvSpPr>
        <p:spPr>
          <a:xfrm>
            <a:off x="774328" y="3574318"/>
            <a:ext cx="3033395" cy="24466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7000"/>
              </a:lnSpc>
            </a:pPr>
            <a:endParaRPr lang="en-US" altLang="en-US" sz="100" dirty="0"/>
          </a:p>
          <a:p>
            <a:pPr marL="1100455" algn="l" defTabSz="-635" rtl="0" eaLnBrk="0">
              <a:lnSpc>
                <a:spcPct val="98000"/>
              </a:lnSpc>
            </a:pPr>
            <a:r>
              <a:rPr sz="2700" spc="4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误</a:t>
            </a:r>
            <a:r>
              <a:rPr sz="2700" spc="2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差</a:t>
            </a:r>
            <a:endParaRPr lang="en-US" altLang="en-US" sz="2700" dirty="0"/>
          </a:p>
          <a:p>
            <a:pPr marL="12700" indent="0" algn="l" defTabSz="-635" rtl="0" eaLnBrk="0">
              <a:lnSpc>
                <a:spcPct val="103000"/>
              </a:lnSpc>
              <a:spcBef>
                <a:spcPts val="65"/>
              </a:spcBef>
            </a:pPr>
            <a:r>
              <a:rPr sz="2700" spc="1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钢尺尺长误差</a:t>
            </a:r>
            <a:r>
              <a:rPr sz="2700" spc="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Dk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1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钢尺温度误差</a:t>
            </a:r>
            <a:r>
              <a:rPr sz="2700" spc="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Dt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水准仪视准轴误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差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经纬仪视准轴误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差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</a:t>
            </a:r>
            <a:endParaRPr lang="en-US" altLang="en-US" sz="2700" dirty="0"/>
          </a:p>
          <a:p>
            <a:pPr algn="l" defTabSz="-635" rtl="0" eaLnBrk="0">
              <a:lnSpc>
                <a:spcPct val="165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77000"/>
              </a:lnSpc>
            </a:pPr>
            <a:endParaRPr lang="en-US" altLang="en-US" sz="100" dirty="0"/>
          </a:p>
          <a:p>
            <a:pPr marL="1281430" algn="l" defTabSz="-635" rtl="0" eaLnBrk="0">
              <a:lnSpc>
                <a:spcPts val="390"/>
              </a:lnSpc>
            </a:pPr>
            <a:r>
              <a:rPr sz="300" b="1" spc="2370" dirty="0">
                <a:solidFill>
                  <a:srgbClr val="FFFFFF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r>
              <a:rPr sz="300" b="1" spc="2350" dirty="0">
                <a:solidFill>
                  <a:srgbClr val="FFFFFF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endParaRPr lang="en-US" altLang="en-US" sz="300" dirty="0"/>
          </a:p>
        </p:txBody>
      </p:sp>
      <p:pic>
        <p:nvPicPr>
          <p:cNvPr id="1637" name="picture 16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911519" y="4485941"/>
            <a:ext cx="208083" cy="322778"/>
          </a:xfrm>
          <a:prstGeom prst="rect">
            <a:avLst/>
          </a:prstGeom>
        </p:spPr>
      </p:pic>
      <p:pic>
        <p:nvPicPr>
          <p:cNvPr id="1638" name="picture 16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911523" y="4058756"/>
            <a:ext cx="208262" cy="323055"/>
          </a:xfrm>
          <a:prstGeom prst="rect">
            <a:avLst/>
          </a:prstGeom>
        </p:spPr>
      </p:pic>
      <p:sp>
        <p:nvSpPr>
          <p:cNvPr id="1639" name="textbox 1639"/>
          <p:cNvSpPr/>
          <p:nvPr/>
        </p:nvSpPr>
        <p:spPr>
          <a:xfrm>
            <a:off x="421772" y="2862602"/>
            <a:ext cx="5761990" cy="708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5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84000"/>
              </a:lnSpc>
            </a:pPr>
            <a:r>
              <a:rPr sz="2500" spc="260" dirty="0">
                <a:ln w="914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2.</a:t>
            </a:r>
            <a:r>
              <a:rPr sz="2500" spc="2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外业操作时抵</a:t>
            </a:r>
            <a:r>
              <a:rPr sz="2500" spc="1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消</a:t>
            </a:r>
            <a:endParaRPr lang="en-US" altLang="en-US" sz="2500" dirty="0"/>
          </a:p>
          <a:p>
            <a:pPr marL="12700" algn="l" defTabSz="-635" rtl="0" eaLnBrk="0">
              <a:lnSpc>
                <a:spcPts val="2855"/>
              </a:lnSpc>
            </a:pPr>
            <a:r>
              <a:rPr sz="2300" spc="-190" dirty="0">
                <a:ln w="9139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例：</a:t>
            </a:r>
            <a:endParaRPr lang="en-US" altLang="en-US" sz="2300" dirty="0"/>
          </a:p>
        </p:txBody>
      </p:sp>
      <p:sp>
        <p:nvSpPr>
          <p:cNvPr id="1640" name="textbox 1640"/>
          <p:cNvSpPr/>
          <p:nvPr/>
        </p:nvSpPr>
        <p:spPr>
          <a:xfrm>
            <a:off x="681634" y="6125514"/>
            <a:ext cx="5761354" cy="5803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4370"/>
              </a:lnSpc>
              <a:tabLst>
                <a:tab pos="306070" algn="l"/>
              </a:tabLst>
            </a:pPr>
            <a:r>
              <a:rPr sz="36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3600" spc="-160" dirty="0">
                <a:ln w="13063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结论</a:t>
            </a:r>
            <a:r>
              <a:rPr sz="3600" spc="-16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：</a:t>
            </a:r>
            <a:r>
              <a:rPr sz="3600" spc="-1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系统误差可以消除</a:t>
            </a:r>
            <a:r>
              <a:rPr sz="3600" spc="-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3600" dirty="0"/>
          </a:p>
        </p:txBody>
      </p:sp>
      <p:pic>
        <p:nvPicPr>
          <p:cNvPr id="1641" name="picture 16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694334" y="6214109"/>
            <a:ext cx="293522" cy="415594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43" name="picture 16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500" name="group 500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1644" name="picture 16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sp>
          <p:nvSpPr>
            <p:cNvPr id="1645" name="textbox 1645"/>
            <p:cNvSpPr/>
            <p:nvPr/>
          </p:nvSpPr>
          <p:spPr>
            <a:xfrm>
              <a:off x="-12700" y="-12700"/>
              <a:ext cx="9166225" cy="28924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52000"/>
                </a:lnSpc>
              </a:pPr>
              <a:endParaRPr lang="en-US" altLang="en-US" sz="1000" dirty="0"/>
            </a:p>
            <a:p>
              <a:pPr algn="r" defTabSz="-635" rtl="0" eaLnBrk="0">
                <a:lnSpc>
                  <a:spcPct val="94000"/>
                </a:lnSpc>
                <a:spcBef>
                  <a:spcPts val="0"/>
                </a:spcBef>
              </a:pPr>
              <a:r>
                <a:rPr sz="700" spc="80" dirty="0">
                  <a:solidFill>
                    <a:srgbClr val="000514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2.</a:t>
              </a:r>
              <a:r>
                <a:rPr sz="700" spc="8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偶然误</a:t>
              </a:r>
              <a:r>
                <a:rPr sz="700" spc="2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差</a:t>
              </a:r>
              <a:endParaRPr lang="en-US" altLang="en-US" sz="700" dirty="0"/>
            </a:p>
            <a:p>
              <a:pPr marL="327025" algn="l" defTabSz="-635" rtl="0" eaLnBrk="0">
                <a:lnSpc>
                  <a:spcPct val="83000"/>
                </a:lnSpc>
                <a:spcBef>
                  <a:spcPts val="15"/>
                </a:spcBef>
              </a:pPr>
              <a:r>
                <a:rPr sz="3200" spc="-10" dirty="0">
                  <a:ln w="11615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2.</a:t>
              </a:r>
              <a:r>
                <a:rPr sz="3200" spc="0" dirty="0">
                  <a:ln w="11615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偶然误差</a:t>
              </a:r>
              <a:r>
                <a:rPr sz="3200" spc="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——</a:t>
              </a:r>
              <a:r>
                <a:rPr sz="32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误差出现的大小、符号各不相</a:t>
              </a:r>
              <a:endParaRPr lang="en-US" altLang="en-US" sz="3200" dirty="0"/>
            </a:p>
            <a:p>
              <a:pPr marL="3208020" algn="l" defTabSz="-635" rtl="0" eaLnBrk="0">
                <a:lnSpc>
                  <a:spcPts val="4600"/>
                </a:lnSpc>
              </a:pPr>
              <a:r>
                <a:rPr sz="3100" spc="-13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同，表面看无规律性。</a:t>
              </a:r>
              <a:endParaRPr lang="en-US" altLang="en-US" sz="3100" dirty="0"/>
            </a:p>
            <a:p>
              <a:pPr marL="1283335" indent="-719455" algn="l" defTabSz="-635" rtl="0" eaLnBrk="0">
                <a:lnSpc>
                  <a:spcPct val="129000"/>
                </a:lnSpc>
                <a:spcBef>
                  <a:spcPts val="690"/>
                </a:spcBef>
              </a:pPr>
              <a:r>
                <a:rPr sz="3200" spc="-40" dirty="0">
                  <a:ln w="11634" cap="flat" cmpd="sng">
                    <a:solidFill>
                      <a:srgbClr val="66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例：</a:t>
              </a:r>
              <a:r>
                <a:rPr sz="3200" spc="-40" dirty="0">
                  <a:solidFill>
                    <a:srgbClr val="66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2700" spc="-40" dirty="0">
                  <a:solidFill>
                    <a:srgbClr val="9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估读数、气泡居中判断、瞄准、对中等误差</a:t>
              </a:r>
              <a:r>
                <a:rPr sz="2700" spc="0" dirty="0">
                  <a:solidFill>
                    <a:srgbClr val="9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，</a:t>
              </a:r>
              <a:r>
                <a:rPr sz="2700" spc="0" dirty="0">
                  <a:solidFill>
                    <a:srgbClr val="9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    </a:t>
              </a:r>
              <a:r>
                <a:rPr sz="2700" spc="100" dirty="0">
                  <a:solidFill>
                    <a:srgbClr val="9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导致观测值产生误差</a:t>
              </a:r>
              <a:r>
                <a:rPr sz="2700" spc="100" dirty="0">
                  <a:solidFill>
                    <a:srgbClr val="9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 </a:t>
              </a:r>
              <a:r>
                <a:rPr sz="2700" spc="40" dirty="0">
                  <a:solidFill>
                    <a:srgbClr val="9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。</a:t>
              </a:r>
              <a:endParaRPr lang="en-US" altLang="en-US" sz="2700" dirty="0"/>
            </a:p>
          </p:txBody>
        </p:sp>
        <p:pic>
          <p:nvPicPr>
            <p:cNvPr id="1646" name="picture 16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4447965" y="2187495"/>
              <a:ext cx="208083" cy="322778"/>
            </a:xfrm>
            <a:prstGeom prst="rect">
              <a:avLst/>
            </a:prstGeom>
          </p:spPr>
        </p:pic>
      </p:grpSp>
      <p:sp>
        <p:nvSpPr>
          <p:cNvPr id="1647" name="textbox 1647"/>
          <p:cNvSpPr/>
          <p:nvPr/>
        </p:nvSpPr>
        <p:spPr>
          <a:xfrm>
            <a:off x="538701" y="3017363"/>
            <a:ext cx="8045450" cy="26784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7000"/>
              </a:lnSpc>
            </a:pPr>
            <a:endParaRPr lang="en-US" altLang="en-US" sz="100" dirty="0"/>
          </a:p>
          <a:p>
            <a:pPr marL="454025" indent="-441325" algn="l" defTabSz="-635" rtl="0" eaLnBrk="0">
              <a:lnSpc>
                <a:spcPct val="99000"/>
              </a:lnSpc>
              <a:spcBef>
                <a:spcPts val="0"/>
              </a:spcBef>
              <a:tabLst>
                <a:tab pos="273050" algn="l"/>
              </a:tabLst>
            </a:pP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32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偶然误差是由人力所不能控制的因素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所引起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1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的误差</a:t>
            </a:r>
            <a:r>
              <a:rPr sz="3200" spc="-1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3200" dirty="0"/>
          </a:p>
          <a:p>
            <a:pPr marL="31750" algn="l" defTabSz="-635" rtl="0" eaLnBrk="0">
              <a:lnSpc>
                <a:spcPct val="100000"/>
              </a:lnSpc>
              <a:spcBef>
                <a:spcPts val="1815"/>
              </a:spcBef>
              <a:tabLst>
                <a:tab pos="292100" algn="l"/>
              </a:tabLst>
            </a:pPr>
            <a:r>
              <a:rPr sz="32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3200" spc="-140" dirty="0">
                <a:ln w="11625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特点：</a:t>
            </a:r>
            <a:r>
              <a:rPr sz="3200" spc="-14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1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具有</a:t>
            </a:r>
            <a:r>
              <a:rPr sz="3200" spc="-14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抵偿性</a:t>
            </a:r>
            <a:r>
              <a:rPr sz="3200" spc="-1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3200" dirty="0"/>
          </a:p>
          <a:p>
            <a:pPr marL="2484120" indent="-2453005" algn="l" defTabSz="-635" rtl="0" eaLnBrk="0">
              <a:lnSpc>
                <a:spcPct val="98000"/>
              </a:lnSpc>
              <a:spcBef>
                <a:spcPts val="75"/>
              </a:spcBef>
              <a:tabLst>
                <a:tab pos="292100" algn="l"/>
              </a:tabLst>
            </a:pPr>
            <a:r>
              <a:rPr sz="32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3200" spc="-80" dirty="0">
                <a:ln w="11634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处理原则：</a:t>
            </a:r>
            <a:r>
              <a:rPr sz="3200" spc="-8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采用</a:t>
            </a:r>
            <a:r>
              <a:rPr sz="3200" spc="-80" dirty="0">
                <a:ln w="11634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多余观测</a:t>
            </a:r>
            <a:r>
              <a:rPr sz="3200" spc="-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，减弱其影响</a:t>
            </a:r>
            <a:r>
              <a:rPr sz="32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提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高观测结果的精度。</a:t>
            </a:r>
            <a:endParaRPr lang="en-US" altLang="en-US" sz="3200" dirty="0"/>
          </a:p>
        </p:txBody>
      </p:sp>
      <p:pic>
        <p:nvPicPr>
          <p:cNvPr id="1648" name="picture 16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70310" y="4785355"/>
            <a:ext cx="261430" cy="370156"/>
          </a:xfrm>
          <a:prstGeom prst="rect">
            <a:avLst/>
          </a:prstGeom>
        </p:spPr>
      </p:pic>
      <p:pic>
        <p:nvPicPr>
          <p:cNvPr id="1649" name="picture 16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70299" y="4297886"/>
            <a:ext cx="261234" cy="369879"/>
          </a:xfrm>
          <a:prstGeom prst="rect">
            <a:avLst/>
          </a:prstGeom>
        </p:spPr>
      </p:pic>
      <p:pic>
        <p:nvPicPr>
          <p:cNvPr id="1650" name="picture 16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51401" y="3097610"/>
            <a:ext cx="261234" cy="36987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52" name="picture 16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pic>
        <p:nvPicPr>
          <p:cNvPr id="1653" name="picture 16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grpSp>
        <p:nvGrpSpPr>
          <p:cNvPr id="502" name="group 502"/>
          <p:cNvGrpSpPr/>
          <p:nvPr/>
        </p:nvGrpSpPr>
        <p:grpSpPr>
          <a:xfrm rot="21600000">
            <a:off x="2673095" y="2042159"/>
            <a:ext cx="6051804" cy="3988308"/>
            <a:chOff x="0" y="0"/>
            <a:chExt cx="6051804" cy="3988308"/>
          </a:xfrm>
        </p:grpSpPr>
        <p:sp>
          <p:nvSpPr>
            <p:cNvPr id="1654" name="path"/>
            <p:cNvSpPr/>
            <p:nvPr/>
          </p:nvSpPr>
          <p:spPr>
            <a:xfrm>
              <a:off x="0" y="0"/>
              <a:ext cx="6051804" cy="3988308"/>
            </a:xfrm>
            <a:custGeom>
              <a:avLst/>
              <a:gdLst/>
              <a:ahLst/>
              <a:cxnLst/>
              <a:rect l="0" t="0" r="0" b="0"/>
              <a:pathLst>
                <a:path w="9530" h="6280">
                  <a:moveTo>
                    <a:pt x="0" y="5772"/>
                  </a:moveTo>
                  <a:lnTo>
                    <a:pt x="9530" y="5772"/>
                  </a:lnTo>
                  <a:moveTo>
                    <a:pt x="4747" y="0"/>
                  </a:moveTo>
                  <a:lnTo>
                    <a:pt x="4747" y="6280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55" name="path"/>
            <p:cNvSpPr/>
            <p:nvPr/>
          </p:nvSpPr>
          <p:spPr>
            <a:xfrm>
              <a:off x="879348" y="460248"/>
              <a:ext cx="4259579" cy="3208019"/>
            </a:xfrm>
            <a:custGeom>
              <a:avLst/>
              <a:gdLst/>
              <a:ahLst/>
              <a:cxnLst/>
              <a:rect l="0" t="0" r="0" b="0"/>
              <a:pathLst>
                <a:path w="6707" h="5051">
                  <a:moveTo>
                    <a:pt x="9" y="5042"/>
                  </a:moveTo>
                  <a:lnTo>
                    <a:pt x="417" y="5042"/>
                  </a:lnTo>
                  <a:lnTo>
                    <a:pt x="417" y="4684"/>
                  </a:lnTo>
                  <a:lnTo>
                    <a:pt x="9" y="4684"/>
                  </a:lnTo>
                  <a:lnTo>
                    <a:pt x="9" y="5042"/>
                  </a:lnTo>
                  <a:close/>
                  <a:moveTo>
                    <a:pt x="6290" y="5040"/>
                  </a:moveTo>
                  <a:lnTo>
                    <a:pt x="6698" y="5040"/>
                  </a:lnTo>
                  <a:lnTo>
                    <a:pt x="6698" y="4646"/>
                  </a:lnTo>
                  <a:lnTo>
                    <a:pt x="6290" y="4646"/>
                  </a:lnTo>
                  <a:lnTo>
                    <a:pt x="6290" y="5040"/>
                  </a:lnTo>
                  <a:close/>
                  <a:moveTo>
                    <a:pt x="429" y="5042"/>
                  </a:moveTo>
                  <a:lnTo>
                    <a:pt x="837" y="5042"/>
                  </a:lnTo>
                  <a:lnTo>
                    <a:pt x="837" y="4552"/>
                  </a:lnTo>
                  <a:lnTo>
                    <a:pt x="429" y="4552"/>
                  </a:lnTo>
                  <a:lnTo>
                    <a:pt x="429" y="5042"/>
                  </a:lnTo>
                  <a:close/>
                  <a:moveTo>
                    <a:pt x="849" y="5042"/>
                  </a:moveTo>
                  <a:lnTo>
                    <a:pt x="1257" y="5042"/>
                  </a:lnTo>
                  <a:lnTo>
                    <a:pt x="1257" y="4099"/>
                  </a:lnTo>
                  <a:lnTo>
                    <a:pt x="849" y="4099"/>
                  </a:lnTo>
                  <a:lnTo>
                    <a:pt x="849" y="5042"/>
                  </a:lnTo>
                  <a:close/>
                  <a:moveTo>
                    <a:pt x="1255" y="5042"/>
                  </a:moveTo>
                  <a:lnTo>
                    <a:pt x="1663" y="5042"/>
                  </a:lnTo>
                  <a:lnTo>
                    <a:pt x="1663" y="3626"/>
                  </a:lnTo>
                  <a:lnTo>
                    <a:pt x="1255" y="3626"/>
                  </a:lnTo>
                  <a:lnTo>
                    <a:pt x="1255" y="5042"/>
                  </a:lnTo>
                  <a:close/>
                  <a:moveTo>
                    <a:pt x="1680" y="5040"/>
                  </a:moveTo>
                  <a:lnTo>
                    <a:pt x="2087" y="5040"/>
                  </a:lnTo>
                  <a:lnTo>
                    <a:pt x="2087" y="2894"/>
                  </a:lnTo>
                  <a:lnTo>
                    <a:pt x="1680" y="2894"/>
                  </a:lnTo>
                  <a:lnTo>
                    <a:pt x="1680" y="5040"/>
                  </a:lnTo>
                  <a:close/>
                  <a:moveTo>
                    <a:pt x="2102" y="5040"/>
                  </a:moveTo>
                  <a:lnTo>
                    <a:pt x="2510" y="5040"/>
                  </a:lnTo>
                  <a:lnTo>
                    <a:pt x="2510" y="1927"/>
                  </a:lnTo>
                  <a:lnTo>
                    <a:pt x="2102" y="1927"/>
                  </a:lnTo>
                  <a:lnTo>
                    <a:pt x="2102" y="5040"/>
                  </a:lnTo>
                  <a:close/>
                  <a:moveTo>
                    <a:pt x="2524" y="5040"/>
                  </a:moveTo>
                  <a:lnTo>
                    <a:pt x="2932" y="5040"/>
                  </a:lnTo>
                  <a:lnTo>
                    <a:pt x="2932" y="815"/>
                  </a:lnTo>
                  <a:lnTo>
                    <a:pt x="2524" y="815"/>
                  </a:lnTo>
                  <a:lnTo>
                    <a:pt x="2524" y="5040"/>
                  </a:lnTo>
                  <a:close/>
                  <a:moveTo>
                    <a:pt x="2944" y="5040"/>
                  </a:moveTo>
                  <a:lnTo>
                    <a:pt x="3352" y="5040"/>
                  </a:lnTo>
                  <a:lnTo>
                    <a:pt x="3352" y="0"/>
                  </a:lnTo>
                  <a:moveTo>
                    <a:pt x="2944" y="0"/>
                  </a:moveTo>
                  <a:lnTo>
                    <a:pt x="2944" y="5040"/>
                  </a:lnTo>
                  <a:moveTo>
                    <a:pt x="3367" y="5040"/>
                  </a:moveTo>
                  <a:lnTo>
                    <a:pt x="3775" y="5040"/>
                  </a:lnTo>
                  <a:lnTo>
                    <a:pt x="3775" y="235"/>
                  </a:lnTo>
                  <a:moveTo>
                    <a:pt x="3367" y="235"/>
                  </a:moveTo>
                  <a:lnTo>
                    <a:pt x="3367" y="5040"/>
                  </a:lnTo>
                  <a:moveTo>
                    <a:pt x="3780" y="5042"/>
                  </a:moveTo>
                  <a:lnTo>
                    <a:pt x="4187" y="5042"/>
                  </a:lnTo>
                  <a:lnTo>
                    <a:pt x="4187" y="607"/>
                  </a:lnTo>
                  <a:lnTo>
                    <a:pt x="3780" y="607"/>
                  </a:lnTo>
                  <a:lnTo>
                    <a:pt x="3780" y="5042"/>
                  </a:lnTo>
                  <a:close/>
                  <a:moveTo>
                    <a:pt x="4171" y="5042"/>
                  </a:moveTo>
                  <a:lnTo>
                    <a:pt x="4579" y="5042"/>
                  </a:lnTo>
                  <a:lnTo>
                    <a:pt x="4579" y="1603"/>
                  </a:lnTo>
                  <a:lnTo>
                    <a:pt x="4171" y="1603"/>
                  </a:lnTo>
                  <a:lnTo>
                    <a:pt x="4171" y="5042"/>
                  </a:lnTo>
                  <a:close/>
                  <a:moveTo>
                    <a:pt x="4581" y="5040"/>
                  </a:moveTo>
                  <a:lnTo>
                    <a:pt x="4987" y="5040"/>
                  </a:lnTo>
                  <a:lnTo>
                    <a:pt x="4987" y="2894"/>
                  </a:lnTo>
                  <a:lnTo>
                    <a:pt x="4581" y="2894"/>
                  </a:lnTo>
                  <a:lnTo>
                    <a:pt x="4581" y="5040"/>
                  </a:lnTo>
                  <a:close/>
                  <a:moveTo>
                    <a:pt x="5008" y="5040"/>
                  </a:moveTo>
                  <a:lnTo>
                    <a:pt x="5416" y="5040"/>
                  </a:lnTo>
                  <a:lnTo>
                    <a:pt x="5416" y="3623"/>
                  </a:lnTo>
                  <a:lnTo>
                    <a:pt x="5008" y="3623"/>
                  </a:lnTo>
                  <a:lnTo>
                    <a:pt x="5008" y="5040"/>
                  </a:lnTo>
                  <a:close/>
                  <a:moveTo>
                    <a:pt x="5433" y="5040"/>
                  </a:moveTo>
                  <a:lnTo>
                    <a:pt x="5841" y="5040"/>
                  </a:lnTo>
                  <a:lnTo>
                    <a:pt x="5841" y="4163"/>
                  </a:lnTo>
                  <a:lnTo>
                    <a:pt x="5433" y="4163"/>
                  </a:lnTo>
                  <a:lnTo>
                    <a:pt x="5433" y="5040"/>
                  </a:lnTo>
                  <a:close/>
                  <a:moveTo>
                    <a:pt x="5863" y="5040"/>
                  </a:moveTo>
                  <a:lnTo>
                    <a:pt x="6271" y="5040"/>
                  </a:lnTo>
                  <a:lnTo>
                    <a:pt x="6271" y="4394"/>
                  </a:lnTo>
                  <a:lnTo>
                    <a:pt x="5863" y="4394"/>
                  </a:lnTo>
                  <a:lnTo>
                    <a:pt x="5863" y="5040"/>
                  </a:lnTo>
                  <a:close/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656" name="path"/>
          <p:cNvSpPr/>
          <p:nvPr/>
        </p:nvSpPr>
        <p:spPr>
          <a:xfrm>
            <a:off x="6004246" y="2351018"/>
            <a:ext cx="640707" cy="429270"/>
          </a:xfrm>
          <a:custGeom>
            <a:avLst/>
            <a:gdLst/>
            <a:ahLst/>
            <a:cxnLst/>
            <a:rect l="0" t="0" r="0" b="0"/>
            <a:pathLst>
              <a:path w="1008" h="676">
                <a:moveTo>
                  <a:pt x="5" y="668"/>
                </a:moveTo>
                <a:lnTo>
                  <a:pt x="1003" y="8"/>
                </a:lnTo>
              </a:path>
            </a:pathLst>
          </a:custGeom>
          <a:noFill/>
          <a:ln w="12192" cap="flat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57" name="textbox 1657"/>
          <p:cNvSpPr/>
          <p:nvPr/>
        </p:nvSpPr>
        <p:spPr>
          <a:xfrm>
            <a:off x="5409691" y="2292265"/>
            <a:ext cx="3078479" cy="559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  <a:tabLst>
                <a:tab pos="577850" algn="l"/>
              </a:tabLst>
            </a:pPr>
            <a:r>
              <a:rPr sz="2400" u="sng" strike="sngStrike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240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</a:t>
            </a:r>
            <a:r>
              <a:rPr sz="240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正态分布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曲线</a:t>
            </a:r>
            <a:endParaRPr lang="en-US" altLang="en-US" sz="2400" dirty="0"/>
          </a:p>
        </p:txBody>
      </p:sp>
      <p:pic>
        <p:nvPicPr>
          <p:cNvPr id="1658" name="picture 16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988430" y="2661666"/>
            <a:ext cx="158241" cy="123062"/>
          </a:xfrm>
          <a:prstGeom prst="rect">
            <a:avLst/>
          </a:prstGeom>
        </p:spPr>
      </p:pic>
      <p:sp>
        <p:nvSpPr>
          <p:cNvPr id="1659" name="path"/>
          <p:cNvSpPr/>
          <p:nvPr/>
        </p:nvSpPr>
        <p:spPr>
          <a:xfrm>
            <a:off x="3488436" y="2452116"/>
            <a:ext cx="4420997" cy="3110356"/>
          </a:xfrm>
          <a:custGeom>
            <a:avLst/>
            <a:gdLst/>
            <a:ahLst/>
            <a:cxnLst/>
            <a:rect l="0" t="0" r="0" b="0"/>
            <a:pathLst>
              <a:path w="6962" h="4898">
                <a:moveTo>
                  <a:pt x="20" y="4855"/>
                </a:moveTo>
                <a:lnTo>
                  <a:pt x="297" y="4775"/>
                </a:lnTo>
                <a:lnTo>
                  <a:pt x="430" y="4730"/>
                </a:lnTo>
                <a:lnTo>
                  <a:pt x="562" y="4675"/>
                </a:lnTo>
                <a:lnTo>
                  <a:pt x="685" y="4612"/>
                </a:lnTo>
                <a:lnTo>
                  <a:pt x="817" y="4540"/>
                </a:lnTo>
                <a:lnTo>
                  <a:pt x="940" y="4455"/>
                </a:lnTo>
                <a:lnTo>
                  <a:pt x="1060" y="4352"/>
                </a:lnTo>
                <a:lnTo>
                  <a:pt x="1160" y="4252"/>
                </a:lnTo>
                <a:lnTo>
                  <a:pt x="1260" y="4127"/>
                </a:lnTo>
                <a:lnTo>
                  <a:pt x="1360" y="4000"/>
                </a:lnTo>
                <a:lnTo>
                  <a:pt x="1460" y="3852"/>
                </a:lnTo>
                <a:lnTo>
                  <a:pt x="1570" y="3705"/>
                </a:lnTo>
                <a:lnTo>
                  <a:pt x="1682" y="3540"/>
                </a:lnTo>
                <a:lnTo>
                  <a:pt x="1792" y="3360"/>
                </a:lnTo>
                <a:lnTo>
                  <a:pt x="1902" y="3172"/>
                </a:lnTo>
                <a:lnTo>
                  <a:pt x="2002" y="2977"/>
                </a:lnTo>
                <a:lnTo>
                  <a:pt x="2102" y="2780"/>
                </a:lnTo>
                <a:lnTo>
                  <a:pt x="2202" y="2562"/>
                </a:lnTo>
                <a:lnTo>
                  <a:pt x="2247" y="2437"/>
                </a:lnTo>
                <a:lnTo>
                  <a:pt x="2302" y="2310"/>
                </a:lnTo>
                <a:lnTo>
                  <a:pt x="2357" y="2177"/>
                </a:lnTo>
                <a:lnTo>
                  <a:pt x="2412" y="2022"/>
                </a:lnTo>
                <a:lnTo>
                  <a:pt x="2467" y="1865"/>
                </a:lnTo>
                <a:lnTo>
                  <a:pt x="2522" y="1700"/>
                </a:lnTo>
                <a:lnTo>
                  <a:pt x="2577" y="1537"/>
                </a:lnTo>
                <a:lnTo>
                  <a:pt x="2634" y="1380"/>
                </a:lnTo>
                <a:lnTo>
                  <a:pt x="2689" y="1232"/>
                </a:lnTo>
                <a:lnTo>
                  <a:pt x="2744" y="1097"/>
                </a:lnTo>
                <a:lnTo>
                  <a:pt x="2844" y="847"/>
                </a:lnTo>
                <a:lnTo>
                  <a:pt x="2887" y="737"/>
                </a:lnTo>
                <a:lnTo>
                  <a:pt x="2932" y="630"/>
                </a:lnTo>
                <a:lnTo>
                  <a:pt x="2977" y="535"/>
                </a:lnTo>
                <a:lnTo>
                  <a:pt x="3022" y="442"/>
                </a:lnTo>
                <a:lnTo>
                  <a:pt x="3054" y="362"/>
                </a:lnTo>
                <a:lnTo>
                  <a:pt x="3099" y="292"/>
                </a:lnTo>
                <a:lnTo>
                  <a:pt x="3142" y="237"/>
                </a:lnTo>
                <a:lnTo>
                  <a:pt x="3177" y="190"/>
                </a:lnTo>
                <a:lnTo>
                  <a:pt x="3209" y="152"/>
                </a:lnTo>
                <a:lnTo>
                  <a:pt x="3254" y="127"/>
                </a:lnTo>
                <a:lnTo>
                  <a:pt x="3319" y="90"/>
                </a:lnTo>
                <a:lnTo>
                  <a:pt x="3374" y="57"/>
                </a:lnTo>
                <a:lnTo>
                  <a:pt x="3432" y="35"/>
                </a:lnTo>
                <a:lnTo>
                  <a:pt x="3487" y="20"/>
                </a:lnTo>
                <a:lnTo>
                  <a:pt x="3542" y="27"/>
                </a:lnTo>
                <a:lnTo>
                  <a:pt x="3564" y="35"/>
                </a:lnTo>
                <a:lnTo>
                  <a:pt x="3597" y="57"/>
                </a:lnTo>
                <a:lnTo>
                  <a:pt x="3629" y="90"/>
                </a:lnTo>
                <a:lnTo>
                  <a:pt x="3674" y="120"/>
                </a:lnTo>
                <a:lnTo>
                  <a:pt x="3752" y="215"/>
                </a:lnTo>
                <a:lnTo>
                  <a:pt x="3829" y="325"/>
                </a:lnTo>
                <a:lnTo>
                  <a:pt x="3919" y="457"/>
                </a:lnTo>
                <a:lnTo>
                  <a:pt x="4007" y="605"/>
                </a:lnTo>
                <a:lnTo>
                  <a:pt x="4084" y="785"/>
                </a:lnTo>
                <a:lnTo>
                  <a:pt x="4162" y="972"/>
                </a:lnTo>
                <a:lnTo>
                  <a:pt x="4239" y="1177"/>
                </a:lnTo>
                <a:lnTo>
                  <a:pt x="4307" y="1395"/>
                </a:lnTo>
                <a:lnTo>
                  <a:pt x="4372" y="1637"/>
                </a:lnTo>
                <a:lnTo>
                  <a:pt x="4449" y="1880"/>
                </a:lnTo>
                <a:lnTo>
                  <a:pt x="4539" y="2132"/>
                </a:lnTo>
                <a:lnTo>
                  <a:pt x="4659" y="2390"/>
                </a:lnTo>
                <a:lnTo>
                  <a:pt x="4782" y="2662"/>
                </a:lnTo>
                <a:lnTo>
                  <a:pt x="4927" y="2930"/>
                </a:lnTo>
                <a:lnTo>
                  <a:pt x="4992" y="3055"/>
                </a:lnTo>
                <a:lnTo>
                  <a:pt x="5059" y="3172"/>
                </a:lnTo>
                <a:lnTo>
                  <a:pt x="5192" y="3407"/>
                </a:lnTo>
                <a:lnTo>
                  <a:pt x="5337" y="3625"/>
                </a:lnTo>
                <a:lnTo>
                  <a:pt x="5402" y="3727"/>
                </a:lnTo>
                <a:lnTo>
                  <a:pt x="5457" y="3830"/>
                </a:lnTo>
                <a:lnTo>
                  <a:pt x="5524" y="3915"/>
                </a:lnTo>
                <a:lnTo>
                  <a:pt x="5579" y="3992"/>
                </a:lnTo>
                <a:lnTo>
                  <a:pt x="5634" y="4065"/>
                </a:lnTo>
                <a:lnTo>
                  <a:pt x="5679" y="4117"/>
                </a:lnTo>
                <a:lnTo>
                  <a:pt x="5712" y="4157"/>
                </a:lnTo>
                <a:lnTo>
                  <a:pt x="5757" y="4197"/>
                </a:lnTo>
                <a:lnTo>
                  <a:pt x="5834" y="4275"/>
                </a:lnTo>
                <a:lnTo>
                  <a:pt x="5879" y="4307"/>
                </a:lnTo>
                <a:lnTo>
                  <a:pt x="5934" y="4352"/>
                </a:lnTo>
                <a:lnTo>
                  <a:pt x="5999" y="4407"/>
                </a:lnTo>
                <a:lnTo>
                  <a:pt x="6077" y="4462"/>
                </a:lnTo>
                <a:lnTo>
                  <a:pt x="6244" y="4572"/>
                </a:lnTo>
                <a:lnTo>
                  <a:pt x="6409" y="4675"/>
                </a:lnTo>
                <a:lnTo>
                  <a:pt x="6487" y="4712"/>
                </a:lnTo>
                <a:lnTo>
                  <a:pt x="6554" y="4752"/>
                </a:lnTo>
                <a:lnTo>
                  <a:pt x="6622" y="4782"/>
                </a:lnTo>
                <a:lnTo>
                  <a:pt x="6677" y="4807"/>
                </a:lnTo>
                <a:lnTo>
                  <a:pt x="6777" y="4837"/>
                </a:lnTo>
                <a:lnTo>
                  <a:pt x="6864" y="4862"/>
                </a:lnTo>
                <a:lnTo>
                  <a:pt x="6941" y="4877"/>
                </a:lnTo>
              </a:path>
            </a:pathLst>
          </a:custGeom>
          <a:noFill/>
          <a:ln w="25907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60" name="textbox 1660"/>
          <p:cNvSpPr/>
          <p:nvPr/>
        </p:nvSpPr>
        <p:spPr>
          <a:xfrm>
            <a:off x="487015" y="227503"/>
            <a:ext cx="8368030" cy="25095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95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频率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直方图</a:t>
            </a:r>
            <a:endParaRPr lang="en-US" altLang="en-US" sz="800" dirty="0"/>
          </a:p>
          <a:p>
            <a:pPr marL="12700" algn="l" defTabSz="-635" rtl="0" eaLnBrk="0">
              <a:lnSpc>
                <a:spcPct val="95000"/>
              </a:lnSpc>
              <a:spcBef>
                <a:spcPts val="545"/>
              </a:spcBef>
            </a:pPr>
            <a:r>
              <a:rPr sz="2700" spc="1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2</a:t>
            </a:r>
            <a:r>
              <a:rPr sz="32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偶然误差具有</a:t>
            </a:r>
            <a:r>
              <a:rPr sz="3200" spc="10" dirty="0">
                <a:ln w="11634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正态</a:t>
            </a:r>
            <a:r>
              <a:rPr sz="3200" spc="0" dirty="0">
                <a:ln w="11634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分布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的特性</a:t>
            </a:r>
            <a:endParaRPr lang="en-US" altLang="en-US" sz="3200" dirty="0"/>
          </a:p>
          <a:p>
            <a:pPr marL="247015" algn="l" defTabSz="-635" rtl="0" eaLnBrk="0">
              <a:lnSpc>
                <a:spcPct val="91000"/>
              </a:lnSpc>
              <a:spcBef>
                <a:spcPts val="1650"/>
              </a:spcBef>
            </a:pPr>
            <a:r>
              <a:rPr sz="3200" spc="-80" dirty="0">
                <a:ln w="11625" cap="flat" cmpd="sng">
                  <a:solidFill>
                    <a:srgbClr val="66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四个特性：</a:t>
            </a:r>
            <a:r>
              <a:rPr sz="3200" spc="-8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-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有界性，趋向性，对称性，</a:t>
            </a:r>
            <a:r>
              <a:rPr sz="2700" spc="-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-8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抵偿性</a:t>
            </a:r>
            <a:r>
              <a:rPr sz="270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：</a:t>
            </a:r>
            <a:endParaRPr lang="en-US" altLang="en-US" sz="2700" dirty="0"/>
          </a:p>
          <a:p>
            <a:pPr marL="5309235" algn="l" defTabSz="-635" rtl="0" eaLnBrk="0">
              <a:lnSpc>
                <a:spcPct val="92000"/>
              </a:lnSpc>
              <a:spcBef>
                <a:spcPts val="30"/>
              </a:spcBef>
            </a:pPr>
            <a:r>
              <a:rPr sz="2400" spc="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endParaRPr lang="en-US" altLang="en-US" sz="2400" dirty="0"/>
          </a:p>
          <a:p>
            <a:pPr marL="326390" algn="l" defTabSz="-635" rtl="0" eaLnBrk="0">
              <a:lnSpc>
                <a:spcPct val="112000"/>
              </a:lnSpc>
              <a:spcBef>
                <a:spcPts val="965"/>
              </a:spcBef>
            </a:pPr>
            <a:r>
              <a:rPr sz="3400" spc="0" baseline="-26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lim</a:t>
            </a:r>
            <a:r>
              <a:rPr sz="2200" spc="9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300" u="sng" spc="9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1300" u="sng" spc="9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1300" u="sng" spc="9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400" u="sng" spc="90" baseline="1700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2200" u="sng" spc="9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 </a:t>
            </a:r>
            <a:r>
              <a:rPr sz="1300" u="sng" spc="9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1300" u="sng" spc="9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400" u="sng" spc="90" baseline="1700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2200" u="sng" spc="9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  </a:t>
            </a:r>
            <a:r>
              <a:rPr sz="3400" u="sng" spc="90" baseline="1700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2200" u="sng" spc="9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 </a:t>
            </a:r>
            <a:r>
              <a:rPr sz="1300" i="1" u="sng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</a:t>
            </a:r>
            <a:r>
              <a:rPr sz="1300" u="sng" spc="9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300" spc="9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400" spc="90" baseline="-2600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200" spc="9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3400" spc="0" baseline="-26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lim</a:t>
            </a:r>
            <a:r>
              <a:rPr sz="2900" u="sng" spc="9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4600" u="sng" spc="90" baseline="1200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[</a:t>
            </a:r>
            <a:r>
              <a:rPr sz="2900" u="sng" spc="9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4600" u="sng" spc="90" baseline="1200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]</a:t>
            </a:r>
            <a:r>
              <a:rPr sz="2900" spc="9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3400" spc="90" baseline="-2600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200" spc="9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3400" spc="0" baseline="-26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2210" dirty="0"/>
          </a:p>
          <a:p>
            <a:pPr marL="328295" algn="l" defTabSz="-635" rtl="0" eaLnBrk="0">
              <a:lnSpc>
                <a:spcPct val="98000"/>
              </a:lnSpc>
              <a:spcBef>
                <a:spcPts val="0"/>
              </a:spcBef>
            </a:pPr>
            <a:r>
              <a:rPr sz="1400" i="1" spc="-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</a:t>
            </a:r>
            <a:r>
              <a:rPr sz="14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</a:t>
            </a:r>
            <a:endParaRPr lang="en-US" altLang="en-US" sz="1400" dirty="0"/>
          </a:p>
        </p:txBody>
      </p:sp>
      <p:pic>
        <p:nvPicPr>
          <p:cNvPr id="1661" name="picture 16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84809" y="2515084"/>
            <a:ext cx="128086" cy="168474"/>
          </a:xfrm>
          <a:prstGeom prst="rect">
            <a:avLst/>
          </a:prstGeom>
        </p:spPr>
      </p:pic>
      <p:pic>
        <p:nvPicPr>
          <p:cNvPr id="1662" name="picture 16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08404" y="2515084"/>
            <a:ext cx="176917" cy="168474"/>
          </a:xfrm>
          <a:prstGeom prst="rect">
            <a:avLst/>
          </a:prstGeom>
        </p:spPr>
      </p:pic>
      <p:pic>
        <p:nvPicPr>
          <p:cNvPr id="1663" name="picture 16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168031" y="2078636"/>
            <a:ext cx="194789" cy="257461"/>
          </a:xfrm>
          <a:prstGeom prst="rect">
            <a:avLst/>
          </a:prstGeom>
        </p:spPr>
      </p:pic>
      <p:pic>
        <p:nvPicPr>
          <p:cNvPr id="1664" name="picture 16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964589" y="2078117"/>
            <a:ext cx="194789" cy="257461"/>
          </a:xfrm>
          <a:prstGeom prst="rect">
            <a:avLst/>
          </a:prstGeom>
        </p:spPr>
      </p:pic>
      <p:pic>
        <p:nvPicPr>
          <p:cNvPr id="1665" name="picture 16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411486" y="2078117"/>
            <a:ext cx="221714" cy="257461"/>
          </a:xfrm>
          <a:prstGeom prst="rect">
            <a:avLst/>
          </a:prstGeom>
        </p:spPr>
      </p:pic>
      <p:pic>
        <p:nvPicPr>
          <p:cNvPr id="1666" name="picture 16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844871" y="2078117"/>
            <a:ext cx="194789" cy="257461"/>
          </a:xfrm>
          <a:prstGeom prst="rect">
            <a:avLst/>
          </a:prstGeom>
        </p:spPr>
      </p:pic>
      <p:pic>
        <p:nvPicPr>
          <p:cNvPr id="1667" name="picture 16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82132" y="2078117"/>
            <a:ext cx="194789" cy="257461"/>
          </a:xfrm>
          <a:prstGeom prst="rect">
            <a:avLst/>
          </a:prstGeom>
        </p:spPr>
      </p:pic>
      <p:grpSp>
        <p:nvGrpSpPr>
          <p:cNvPr id="504" name="group 504"/>
          <p:cNvGrpSpPr/>
          <p:nvPr/>
        </p:nvGrpSpPr>
        <p:grpSpPr>
          <a:xfrm rot="21600000">
            <a:off x="5634352" y="1806607"/>
            <a:ext cx="106430" cy="199549"/>
            <a:chOff x="0" y="0"/>
            <a:chExt cx="106430" cy="199549"/>
          </a:xfrm>
        </p:grpSpPr>
        <p:sp>
          <p:nvSpPr>
            <p:cNvPr id="1668" name="path"/>
            <p:cNvSpPr/>
            <p:nvPr/>
          </p:nvSpPr>
          <p:spPr>
            <a:xfrm>
              <a:off x="5971" y="1051"/>
              <a:ext cx="94488" cy="197445"/>
            </a:xfrm>
            <a:custGeom>
              <a:avLst/>
              <a:gdLst/>
              <a:ahLst/>
              <a:cxnLst/>
              <a:rect l="0" t="0" r="0" b="0"/>
              <a:pathLst>
                <a:path w="148" h="310">
                  <a:moveTo>
                    <a:pt x="0" y="310"/>
                  </a:moveTo>
                  <a:lnTo>
                    <a:pt x="74" y="0"/>
                  </a:lnTo>
                  <a:lnTo>
                    <a:pt x="148" y="31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69" name="path"/>
            <p:cNvSpPr/>
            <p:nvPr/>
          </p:nvSpPr>
          <p:spPr>
            <a:xfrm>
              <a:off x="0" y="0"/>
              <a:ext cx="106430" cy="199549"/>
            </a:xfrm>
            <a:custGeom>
              <a:avLst/>
              <a:gdLst/>
              <a:ahLst/>
              <a:cxnLst/>
              <a:rect l="0" t="0" r="0" b="0"/>
              <a:pathLst>
                <a:path w="167" h="314">
                  <a:moveTo>
                    <a:pt x="9" y="312"/>
                  </a:moveTo>
                  <a:lnTo>
                    <a:pt x="83" y="1"/>
                  </a:lnTo>
                  <a:lnTo>
                    <a:pt x="158" y="312"/>
                  </a:lnTo>
                </a:path>
              </a:pathLst>
            </a:custGeom>
            <a:noFill/>
            <a:ln w="10460" cap="flat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670" name="textbox 1670"/>
          <p:cNvSpPr/>
          <p:nvPr/>
        </p:nvSpPr>
        <p:spPr>
          <a:xfrm>
            <a:off x="6107658" y="5799302"/>
            <a:ext cx="1962785" cy="5099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+3</a:t>
            </a: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+9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+15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+21</a:t>
            </a:r>
            <a:endParaRPr lang="en-US" altLang="en-US" sz="1800" dirty="0"/>
          </a:p>
          <a:p>
            <a:pPr marL="67945" algn="l" defTabSz="-635" rtl="0" eaLnBrk="0">
              <a:lnSpc>
                <a:spcPct val="76000"/>
              </a:lnSpc>
              <a:spcBef>
                <a:spcPts val="130"/>
              </a:spcBef>
            </a:pP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+6</a:t>
            </a: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+12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+18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+24</a:t>
            </a:r>
            <a:endParaRPr lang="en-US" altLang="en-US" sz="1800" dirty="0"/>
          </a:p>
        </p:txBody>
      </p:sp>
      <p:sp>
        <p:nvSpPr>
          <p:cNvPr id="1671" name="textbox 1671"/>
          <p:cNvSpPr/>
          <p:nvPr/>
        </p:nvSpPr>
        <p:spPr>
          <a:xfrm>
            <a:off x="3350107" y="5803188"/>
            <a:ext cx="1482725" cy="5060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8000"/>
              </a:lnSpc>
            </a:pPr>
            <a:endParaRPr lang="en-US" altLang="en-US" sz="100" dirty="0"/>
          </a:p>
          <a:p>
            <a:pPr marL="584200" algn="l" defTabSz="-635" rtl="0" eaLnBrk="0">
              <a:lnSpc>
                <a:spcPct val="76000"/>
              </a:lnSpc>
            </a:pPr>
            <a:r>
              <a:rPr sz="1800" spc="-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-21</a:t>
            </a:r>
            <a:r>
              <a:rPr sz="1800" spc="-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1800" spc="-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</a:t>
            </a:r>
            <a:r>
              <a:rPr sz="1800" spc="-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</a:t>
            </a:r>
            <a:endParaRPr lang="en-US" altLang="en-US" sz="1800" dirty="0"/>
          </a:p>
          <a:p>
            <a:pPr marL="12700" algn="l" defTabSz="-635" rtl="0" eaLnBrk="0">
              <a:lnSpc>
                <a:spcPct val="76000"/>
              </a:lnSpc>
              <a:spcBef>
                <a:spcPts val="495"/>
              </a:spcBef>
            </a:pPr>
            <a:r>
              <a:rPr sz="1800" spc="-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-24</a:t>
            </a:r>
            <a:r>
              <a:rPr sz="1800" spc="-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1800" spc="-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</a:t>
            </a:r>
            <a:r>
              <a:rPr sz="1800" spc="-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18</a:t>
            </a:r>
            <a:r>
              <a:rPr sz="1800" spc="-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1800" spc="-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</a:t>
            </a:r>
            <a:r>
              <a:rPr sz="1800" spc="-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800" dirty="0"/>
          </a:p>
        </p:txBody>
      </p:sp>
      <p:sp>
        <p:nvSpPr>
          <p:cNvPr id="1672" name="textbox 1672"/>
          <p:cNvSpPr/>
          <p:nvPr/>
        </p:nvSpPr>
        <p:spPr>
          <a:xfrm>
            <a:off x="5064861" y="5803188"/>
            <a:ext cx="245109" cy="5518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4000"/>
              </a:lnSpc>
            </a:pPr>
            <a:endParaRPr lang="en-US" altLang="en-US" sz="100" dirty="0"/>
          </a:p>
          <a:p>
            <a:pPr marL="50800" algn="l" defTabSz="-635" rtl="0" eaLnBrk="0">
              <a:lnSpc>
                <a:spcPct val="93000"/>
              </a:lnSpc>
            </a:pP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9</a:t>
            </a:r>
            <a:endParaRPr lang="en-US" altLang="en-US" sz="1800" dirty="0"/>
          </a:p>
          <a:p>
            <a:pPr marL="12700" algn="l" defTabSz="-635" rtl="0" eaLnBrk="0">
              <a:lnSpc>
                <a:spcPct val="93000"/>
              </a:lnSpc>
              <a:spcBef>
                <a:spcPts val="125"/>
              </a:spcBef>
            </a:pP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-6</a:t>
            </a:r>
            <a:endParaRPr lang="en-US" altLang="en-US" sz="1800" dirty="0"/>
          </a:p>
        </p:txBody>
      </p:sp>
      <p:sp>
        <p:nvSpPr>
          <p:cNvPr id="1673" name="path"/>
          <p:cNvSpPr/>
          <p:nvPr/>
        </p:nvSpPr>
        <p:spPr>
          <a:xfrm>
            <a:off x="3499103" y="5707379"/>
            <a:ext cx="4343399" cy="310896"/>
          </a:xfrm>
          <a:custGeom>
            <a:avLst/>
            <a:gdLst/>
            <a:ahLst/>
            <a:cxnLst/>
            <a:rect l="0" t="0" r="0" b="0"/>
            <a:pathLst>
              <a:path w="6839" h="489">
                <a:moveTo>
                  <a:pt x="6830" y="0"/>
                </a:moveTo>
                <a:lnTo>
                  <a:pt x="6830" y="484"/>
                </a:lnTo>
                <a:moveTo>
                  <a:pt x="5976" y="4"/>
                </a:moveTo>
                <a:lnTo>
                  <a:pt x="5976" y="489"/>
                </a:lnTo>
                <a:moveTo>
                  <a:pt x="5119" y="2"/>
                </a:moveTo>
                <a:lnTo>
                  <a:pt x="5119" y="487"/>
                </a:lnTo>
                <a:moveTo>
                  <a:pt x="4284" y="4"/>
                </a:moveTo>
                <a:lnTo>
                  <a:pt x="4284" y="489"/>
                </a:lnTo>
                <a:moveTo>
                  <a:pt x="2565" y="0"/>
                </a:moveTo>
                <a:lnTo>
                  <a:pt x="2565" y="484"/>
                </a:lnTo>
                <a:moveTo>
                  <a:pt x="1713" y="4"/>
                </a:moveTo>
                <a:lnTo>
                  <a:pt x="1713" y="489"/>
                </a:lnTo>
                <a:moveTo>
                  <a:pt x="887" y="0"/>
                </a:moveTo>
                <a:lnTo>
                  <a:pt x="887" y="484"/>
                </a:lnTo>
                <a:moveTo>
                  <a:pt x="9" y="0"/>
                </a:moveTo>
                <a:lnTo>
                  <a:pt x="9" y="484"/>
                </a:lnTo>
              </a:path>
            </a:pathLst>
          </a:custGeom>
          <a:noFill/>
          <a:ln w="12192" cap="flat">
            <a:solidFill>
              <a:srgbClr val="2EBDBA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74" name="textbox 1674"/>
          <p:cNvSpPr/>
          <p:nvPr/>
        </p:nvSpPr>
        <p:spPr>
          <a:xfrm>
            <a:off x="4604031" y="6374303"/>
            <a:ext cx="2172970" cy="3162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000" spc="-1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表5-2的频率直方图</a:t>
            </a:r>
            <a:endParaRPr lang="en-US" altLang="en-US" sz="2000" dirty="0"/>
          </a:p>
        </p:txBody>
      </p:sp>
      <p:sp>
        <p:nvSpPr>
          <p:cNvPr id="1675" name="textbox 1675"/>
          <p:cNvSpPr/>
          <p:nvPr/>
        </p:nvSpPr>
        <p:spPr>
          <a:xfrm>
            <a:off x="1972437" y="3062782"/>
            <a:ext cx="1036319" cy="3771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2400" spc="-6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(5-1-2</a:t>
            </a:r>
            <a:r>
              <a:rPr sz="2400" spc="-3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endParaRPr lang="en-US" altLang="en-US" sz="2400" dirty="0"/>
          </a:p>
        </p:txBody>
      </p:sp>
      <p:sp>
        <p:nvSpPr>
          <p:cNvPr id="1676" name="textbox 1676"/>
          <p:cNvSpPr/>
          <p:nvPr/>
        </p:nvSpPr>
        <p:spPr>
          <a:xfrm>
            <a:off x="3617168" y="2466049"/>
            <a:ext cx="744855" cy="3987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4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7000"/>
              </a:lnSpc>
            </a:pPr>
            <a:r>
              <a:rPr sz="2300" i="1" spc="0" baseline="11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</a:t>
            </a:r>
            <a:r>
              <a:rPr sz="1400" spc="3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</a:t>
            </a:r>
            <a:r>
              <a:rPr sz="14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3900" i="1" spc="0" baseline="-7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</a:t>
            </a:r>
            <a:endParaRPr lang="en-US" altLang="en-US" sz="2535" dirty="0"/>
          </a:p>
        </p:txBody>
      </p:sp>
      <p:pic>
        <p:nvPicPr>
          <p:cNvPr id="1677" name="picture 167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899103" y="2509002"/>
            <a:ext cx="128086" cy="174556"/>
          </a:xfrm>
          <a:prstGeom prst="rect">
            <a:avLst/>
          </a:prstGeom>
        </p:spPr>
      </p:pic>
      <p:pic>
        <p:nvPicPr>
          <p:cNvPr id="1678" name="picture 167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3722697" y="2509002"/>
            <a:ext cx="176917" cy="174556"/>
          </a:xfrm>
          <a:prstGeom prst="rect">
            <a:avLst/>
          </a:prstGeom>
        </p:spPr>
      </p:pic>
      <p:pic>
        <p:nvPicPr>
          <p:cNvPr id="1679" name="picture 167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8490561" y="5654152"/>
            <a:ext cx="237028" cy="103407"/>
          </a:xfrm>
          <a:prstGeom prst="rect">
            <a:avLst/>
          </a:prstGeom>
        </p:spPr>
      </p:pic>
      <p:pic>
        <p:nvPicPr>
          <p:cNvPr id="1680" name="picture 16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8485631" y="5660135"/>
            <a:ext cx="12191" cy="91440"/>
          </a:xfrm>
          <a:prstGeom prst="rect">
            <a:avLst/>
          </a:prstGeom>
        </p:spPr>
      </p:pic>
      <p:sp>
        <p:nvSpPr>
          <p:cNvPr id="1681" name="textbox 1681"/>
          <p:cNvSpPr/>
          <p:nvPr/>
        </p:nvSpPr>
        <p:spPr>
          <a:xfrm>
            <a:off x="8359122" y="5702990"/>
            <a:ext cx="582930" cy="4953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3695"/>
              </a:lnSpc>
            </a:pP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x=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endParaRPr lang="en-US" altLang="en-US" sz="2700" dirty="0"/>
          </a:p>
        </p:txBody>
      </p:sp>
      <p:pic>
        <p:nvPicPr>
          <p:cNvPr id="1682" name="picture 168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8721007" y="5774635"/>
            <a:ext cx="208084" cy="322778"/>
          </a:xfrm>
          <a:prstGeom prst="rect">
            <a:avLst/>
          </a:prstGeom>
        </p:spPr>
      </p:pic>
      <p:sp>
        <p:nvSpPr>
          <p:cNvPr id="1683" name="textbox 1683"/>
          <p:cNvSpPr/>
          <p:nvPr/>
        </p:nvSpPr>
        <p:spPr>
          <a:xfrm>
            <a:off x="5654040" y="5803188"/>
            <a:ext cx="247015" cy="5060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1000"/>
              </a:lnSpc>
            </a:pPr>
            <a:endParaRPr lang="en-US" altLang="en-US" sz="100" dirty="0"/>
          </a:p>
          <a:p>
            <a:pPr marL="52705" algn="l" defTabSz="-635" rtl="0" eaLnBrk="0">
              <a:lnSpc>
                <a:spcPct val="93000"/>
              </a:lnSpc>
            </a:pP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-3</a:t>
            </a:r>
            <a:endParaRPr lang="en-US" altLang="en-US" sz="1800" dirty="0"/>
          </a:p>
          <a:p>
            <a:pPr marL="12700" algn="l" defTabSz="-635" rtl="0" eaLnBrk="0">
              <a:lnSpc>
                <a:spcPct val="76000"/>
              </a:lnSpc>
              <a:spcBef>
                <a:spcPts val="135"/>
              </a:spcBef>
            </a:pP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1800" dirty="0"/>
          </a:p>
        </p:txBody>
      </p:sp>
      <p:sp>
        <p:nvSpPr>
          <p:cNvPr id="1684" name="textbox 1684"/>
          <p:cNvSpPr/>
          <p:nvPr/>
        </p:nvSpPr>
        <p:spPr>
          <a:xfrm>
            <a:off x="2211068" y="2466049"/>
            <a:ext cx="173989" cy="3981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8000"/>
              </a:lnSpc>
            </a:pPr>
            <a:r>
              <a:rPr sz="2500" i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</a:t>
            </a:r>
            <a:endParaRPr lang="en-US" altLang="en-US" sz="25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86" name="picture 16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506" name="group 506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1687" name="picture 168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sp>
          <p:nvSpPr>
            <p:cNvPr id="1688" name="textbox 1688"/>
            <p:cNvSpPr/>
            <p:nvPr/>
          </p:nvSpPr>
          <p:spPr>
            <a:xfrm>
              <a:off x="-12700" y="-12700"/>
              <a:ext cx="9166225" cy="288734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7000"/>
                </a:lnSpc>
              </a:pPr>
              <a:endParaRPr lang="en-US" altLang="en-US" sz="900" dirty="0"/>
            </a:p>
            <a:p>
              <a:pPr algn="r" defTabSz="-635" rtl="0" eaLnBrk="0">
                <a:lnSpc>
                  <a:spcPts val="780"/>
                </a:lnSpc>
                <a:spcBef>
                  <a:spcPts val="5"/>
                </a:spcBef>
              </a:pPr>
              <a:r>
                <a:rPr sz="600" spc="10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例用改正</a:t>
              </a:r>
              <a:r>
                <a:rPr sz="600" spc="5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数</a:t>
              </a:r>
              <a:endParaRPr lang="en-US" altLang="en-US" sz="600" dirty="0"/>
            </a:p>
            <a:p>
              <a:pPr algn="r" defTabSz="-635" rtl="0" eaLnBrk="0">
                <a:lnSpc>
                  <a:spcPct val="87000"/>
                </a:lnSpc>
                <a:spcBef>
                  <a:spcPts val="5"/>
                </a:spcBef>
              </a:pPr>
              <a:r>
                <a:rPr sz="600" spc="10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计算中误</a:t>
              </a:r>
              <a:r>
                <a:rPr sz="600" spc="5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差</a:t>
              </a:r>
              <a:endParaRPr lang="en-US" altLang="en-US" sz="600" dirty="0"/>
            </a:p>
            <a:p>
              <a:pPr marL="350520" algn="l" defTabSz="-635" rtl="0" eaLnBrk="0">
                <a:lnSpc>
                  <a:spcPct val="96000"/>
                </a:lnSpc>
                <a:spcBef>
                  <a:spcPts val="20"/>
                </a:spcBef>
              </a:pPr>
              <a:r>
                <a:rPr sz="3100" spc="90" dirty="0">
                  <a:ln w="11393" cap="flat" cmpd="sng">
                    <a:solidFill>
                      <a:srgbClr val="66FF66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66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例</a:t>
              </a:r>
              <a:r>
                <a:rPr sz="3100" b="1" spc="90" dirty="0">
                  <a:solidFill>
                    <a:srgbClr val="66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.</a:t>
              </a:r>
              <a:r>
                <a:rPr sz="2700" spc="9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对某水平角等精度观测了</a:t>
              </a:r>
              <a:r>
                <a:rPr sz="2700" spc="9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5</a:t>
              </a:r>
              <a:r>
                <a:rPr sz="2700" spc="9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次，求其算术平均值</a:t>
              </a:r>
              <a:r>
                <a:rPr sz="2700" spc="3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及</a:t>
              </a:r>
              <a:endParaRPr lang="en-US" altLang="en-US" sz="2700" dirty="0"/>
            </a:p>
            <a:p>
              <a:pPr marL="1060450" algn="l" defTabSz="-635" rtl="0" eaLnBrk="0">
                <a:lnSpc>
                  <a:spcPct val="85000"/>
                </a:lnSpc>
                <a:spcBef>
                  <a:spcPts val="140"/>
                </a:spcBef>
              </a:pPr>
              <a:r>
                <a:rPr sz="2600" spc="-4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观测值的中误差</a:t>
              </a:r>
              <a:r>
                <a:rPr sz="2600" spc="-3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。</a:t>
              </a:r>
              <a:endParaRPr lang="en-US" altLang="en-US" sz="2600" dirty="0"/>
            </a:p>
            <a:p>
              <a:pPr algn="l" defTabSz="-635" rtl="0" eaLnBrk="0">
                <a:lnSpc>
                  <a:spcPct val="101000"/>
                </a:lnSpc>
              </a:pPr>
              <a:endParaRPr lang="en-US" altLang="en-US" sz="1000" dirty="0"/>
            </a:p>
            <a:p>
              <a:pPr marL="520700" algn="l" defTabSz="-635" rtl="0" eaLnBrk="0">
                <a:lnSpc>
                  <a:spcPct val="95000"/>
                </a:lnSpc>
                <a:spcBef>
                  <a:spcPts val="825"/>
                </a:spcBef>
              </a:pPr>
              <a:r>
                <a:rPr sz="4200" spc="-50" baseline="-4000" dirty="0">
                  <a:ln w="9923" cap="flat" cmpd="sng">
                    <a:solidFill>
                      <a:srgbClr val="66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解：</a:t>
              </a:r>
              <a:r>
                <a:rPr sz="2700" spc="-50" dirty="0">
                  <a:solidFill>
                    <a:srgbClr val="66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3600" spc="-50" baseline="-400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用算术平均值改正数</a:t>
              </a:r>
              <a:r>
                <a:rPr sz="3600" spc="-10" baseline="-4000" dirty="0">
                  <a:solidFill>
                    <a:srgbClr val="66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V</a:t>
              </a:r>
              <a:r>
                <a:rPr sz="3600" spc="-50" baseline="-400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计算中误差：</a:t>
              </a:r>
              <a:r>
                <a:rPr sz="2300" spc="-5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3700" i="1" spc="0" baseline="7000" dirty="0"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m</a:t>
              </a:r>
              <a:r>
                <a:rPr sz="2400" spc="-50" dirty="0"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3700" spc="-50" baseline="7000" dirty="0">
                  <a:solidFill>
                    <a:srgbClr val="FFFF66">
                      <a:alpha val="100000"/>
                    </a:srgbClr>
                  </a:solidFill>
                  <a:latin typeface="Symbol"/>
                  <a:ea typeface="Symbol"/>
                  <a:cs typeface="Symbol"/>
                </a:rPr>
                <a:t>=</a:t>
              </a:r>
              <a:r>
                <a:rPr sz="2400" spc="0" dirty="0">
                  <a:solidFill>
                    <a:srgbClr val="FFFF66">
                      <a:alpha val="100000"/>
                    </a:srgbClr>
                  </a:solidFill>
                  <a:latin typeface="Symbol"/>
                  <a:ea typeface="Symbol"/>
                  <a:cs typeface="Symbol"/>
                </a:rPr>
                <a:t>    </a:t>
              </a:r>
              <a:endParaRPr lang="en-US" altLang="en-US" sz="2400" dirty="0"/>
            </a:p>
            <a:p>
              <a:pPr algn="l" defTabSz="-635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1000"/>
                </a:lnSpc>
              </a:pPr>
              <a:endParaRPr lang="en-US" altLang="en-US" sz="600" dirty="0"/>
            </a:p>
            <a:p>
              <a:pPr marL="2391410" algn="l" defTabSz="-635" rtl="0" eaLnBrk="0">
                <a:lnSpc>
                  <a:spcPct val="95000"/>
                </a:lnSpc>
                <a:spcBef>
                  <a:spcPts val="0"/>
                </a:spcBef>
              </a:pPr>
              <a:r>
                <a:rPr sz="2400" spc="-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按观测值的改正数计算中</a:t>
              </a:r>
              <a:r>
                <a:rPr sz="24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误差</a:t>
              </a:r>
              <a:endParaRPr lang="en-US" altLang="en-US" sz="2400" dirty="0"/>
            </a:p>
          </p:txBody>
        </p:sp>
        <p:pic>
          <p:nvPicPr>
            <p:cNvPr id="1689" name="picture 16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6659698" y="1409882"/>
              <a:ext cx="163737" cy="282785"/>
            </a:xfrm>
            <a:prstGeom prst="rect">
              <a:avLst/>
            </a:prstGeom>
          </p:spPr>
        </p:pic>
        <p:pic>
          <p:nvPicPr>
            <p:cNvPr id="1690" name="picture 169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6892415" y="1124663"/>
              <a:ext cx="981360" cy="811214"/>
            </a:xfrm>
            <a:prstGeom prst="rect">
              <a:avLst/>
            </a:prstGeom>
          </p:spPr>
        </p:pic>
      </p:grpSp>
      <p:grpSp>
        <p:nvGrpSpPr>
          <p:cNvPr id="508" name="group 508"/>
          <p:cNvGrpSpPr/>
          <p:nvPr/>
        </p:nvGrpSpPr>
        <p:grpSpPr>
          <a:xfrm rot="21600000">
            <a:off x="464819" y="2567934"/>
            <a:ext cx="8211311" cy="3168407"/>
            <a:chOff x="0" y="0"/>
            <a:chExt cx="8211311" cy="3168407"/>
          </a:xfrm>
        </p:grpSpPr>
        <p:sp>
          <p:nvSpPr>
            <p:cNvPr id="1691" name="path"/>
            <p:cNvSpPr/>
            <p:nvPr/>
          </p:nvSpPr>
          <p:spPr>
            <a:xfrm>
              <a:off x="0" y="0"/>
              <a:ext cx="8211311" cy="3168407"/>
            </a:xfrm>
            <a:custGeom>
              <a:avLst/>
              <a:gdLst/>
              <a:ahLst/>
              <a:cxnLst/>
              <a:rect l="0" t="0" r="0" b="0"/>
              <a:pathLst>
                <a:path w="12931" h="4989">
                  <a:moveTo>
                    <a:pt x="0" y="14"/>
                  </a:moveTo>
                  <a:lnTo>
                    <a:pt x="12892" y="14"/>
                  </a:lnTo>
                  <a:moveTo>
                    <a:pt x="1296" y="14"/>
                  </a:moveTo>
                  <a:lnTo>
                    <a:pt x="1300" y="4951"/>
                  </a:lnTo>
                  <a:moveTo>
                    <a:pt x="36" y="12"/>
                  </a:moveTo>
                  <a:lnTo>
                    <a:pt x="40" y="4953"/>
                  </a:lnTo>
                  <a:moveTo>
                    <a:pt x="38" y="861"/>
                  </a:moveTo>
                  <a:lnTo>
                    <a:pt x="12931" y="861"/>
                  </a:lnTo>
                  <a:moveTo>
                    <a:pt x="38" y="4953"/>
                  </a:moveTo>
                  <a:lnTo>
                    <a:pt x="12931" y="4953"/>
                  </a:lnTo>
                  <a:moveTo>
                    <a:pt x="40" y="3943"/>
                  </a:moveTo>
                  <a:lnTo>
                    <a:pt x="6767" y="3943"/>
                  </a:lnTo>
                  <a:moveTo>
                    <a:pt x="3482" y="50"/>
                  </a:moveTo>
                  <a:lnTo>
                    <a:pt x="3487" y="4989"/>
                  </a:lnTo>
                  <a:moveTo>
                    <a:pt x="5464" y="45"/>
                  </a:moveTo>
                  <a:lnTo>
                    <a:pt x="5469" y="4982"/>
                  </a:lnTo>
                  <a:moveTo>
                    <a:pt x="6717" y="43"/>
                  </a:moveTo>
                  <a:lnTo>
                    <a:pt x="6722" y="4980"/>
                  </a:lnTo>
                  <a:moveTo>
                    <a:pt x="12878" y="0"/>
                  </a:moveTo>
                  <a:lnTo>
                    <a:pt x="12883" y="4939"/>
                  </a:lnTo>
                </a:path>
              </a:pathLst>
            </a:custGeom>
            <a:noFill/>
            <a:ln w="12192" cap="flat">
              <a:solidFill>
                <a:srgbClr val="F894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92" name="path"/>
            <p:cNvSpPr/>
            <p:nvPr/>
          </p:nvSpPr>
          <p:spPr>
            <a:xfrm>
              <a:off x="4795512" y="1372673"/>
              <a:ext cx="1852824" cy="11187"/>
            </a:xfrm>
            <a:custGeom>
              <a:avLst/>
              <a:gdLst/>
              <a:ahLst/>
              <a:cxnLst/>
              <a:rect l="0" t="0" r="0" b="0"/>
              <a:pathLst>
                <a:path w="2917" h="17">
                  <a:moveTo>
                    <a:pt x="0" y="8"/>
                  </a:moveTo>
                  <a:lnTo>
                    <a:pt x="2917" y="8"/>
                  </a:lnTo>
                </a:path>
              </a:pathLst>
            </a:custGeom>
            <a:noFill/>
            <a:ln w="11218" cap="flat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93" name="path"/>
            <p:cNvSpPr/>
            <p:nvPr/>
          </p:nvSpPr>
          <p:spPr>
            <a:xfrm>
              <a:off x="5045173" y="2158528"/>
              <a:ext cx="2089946" cy="498691"/>
            </a:xfrm>
            <a:custGeom>
              <a:avLst/>
              <a:gdLst/>
              <a:ahLst/>
              <a:cxnLst/>
              <a:rect l="0" t="0" r="0" b="0"/>
              <a:pathLst>
                <a:path w="3291" h="785">
                  <a:moveTo>
                    <a:pt x="326" y="657"/>
                  </a:moveTo>
                  <a:lnTo>
                    <a:pt x="1211" y="657"/>
                  </a:lnTo>
                  <a:moveTo>
                    <a:pt x="5" y="776"/>
                  </a:moveTo>
                  <a:lnTo>
                    <a:pt x="67" y="741"/>
                  </a:lnTo>
                  <a:moveTo>
                    <a:pt x="287" y="10"/>
                  </a:moveTo>
                  <a:lnTo>
                    <a:pt x="1252" y="10"/>
                  </a:lnTo>
                  <a:moveTo>
                    <a:pt x="2395" y="657"/>
                  </a:moveTo>
                  <a:lnTo>
                    <a:pt x="3250" y="657"/>
                  </a:lnTo>
                  <a:moveTo>
                    <a:pt x="2074" y="776"/>
                  </a:moveTo>
                  <a:lnTo>
                    <a:pt x="2136" y="741"/>
                  </a:lnTo>
                  <a:moveTo>
                    <a:pt x="2357" y="10"/>
                  </a:moveTo>
                  <a:lnTo>
                    <a:pt x="3291" y="10"/>
                  </a:lnTo>
                </a:path>
              </a:pathLst>
            </a:custGeom>
            <a:noFill/>
            <a:ln w="13068" cap="flat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694" name="textbox 1694"/>
          <p:cNvSpPr/>
          <p:nvPr/>
        </p:nvSpPr>
        <p:spPr>
          <a:xfrm>
            <a:off x="763930" y="3193516"/>
            <a:ext cx="4161154" cy="25495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4000"/>
              </a:lnSpc>
            </a:pPr>
            <a:endParaRPr lang="en-US" altLang="en-US" sz="100" dirty="0"/>
          </a:p>
          <a:p>
            <a:pPr marL="84455" algn="l" defTabSz="-635" rtl="0" eaLnBrk="0">
              <a:lnSpc>
                <a:spcPct val="95000"/>
              </a:lnSpc>
            </a:pP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85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42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M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49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N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    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-4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16</a:t>
            </a:r>
            <a:endParaRPr lang="en-US" altLang="en-US" sz="2400" dirty="0"/>
          </a:p>
          <a:p>
            <a:pPr marL="53975" algn="l" defTabSz="-635" rtl="0" eaLnBrk="0">
              <a:lnSpc>
                <a:spcPct val="95000"/>
              </a:lnSpc>
              <a:spcBef>
                <a:spcPts val="295"/>
              </a:spcBef>
            </a:pP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85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42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M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40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N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   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+5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25</a:t>
            </a:r>
            <a:endParaRPr lang="en-US" altLang="en-US" sz="2400" dirty="0"/>
          </a:p>
          <a:p>
            <a:pPr marL="58420" algn="l" defTabSz="-635" rtl="0" eaLnBrk="0">
              <a:lnSpc>
                <a:spcPct val="95000"/>
              </a:lnSpc>
              <a:spcBef>
                <a:spcPts val="295"/>
              </a:spcBef>
            </a:pP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85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42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M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42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N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    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+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9</a:t>
            </a:r>
            <a:endParaRPr lang="en-US" altLang="en-US" sz="2400" dirty="0"/>
          </a:p>
          <a:p>
            <a:pPr marL="49530" algn="l" defTabSz="-635" rtl="0" eaLnBrk="0">
              <a:lnSpc>
                <a:spcPct val="95000"/>
              </a:lnSpc>
              <a:spcBef>
                <a:spcPts val="85"/>
              </a:spcBef>
            </a:pP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85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42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M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46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N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    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endParaRPr lang="en-US" altLang="en-US" sz="2400" dirty="0"/>
          </a:p>
          <a:p>
            <a:pPr marL="82550" algn="l" defTabSz="-635" rtl="0" eaLnBrk="0">
              <a:lnSpc>
                <a:spcPct val="95000"/>
              </a:lnSpc>
              <a:spcBef>
                <a:spcPts val="285"/>
              </a:spcBef>
            </a:pP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85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42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M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48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N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    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-3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9</a:t>
            </a:r>
            <a:endParaRPr lang="en-US" altLang="en-US" sz="2400" dirty="0"/>
          </a:p>
          <a:p>
            <a:pPr marL="577215" algn="l" defTabSz="-635" rtl="0" eaLnBrk="0">
              <a:lnSpc>
                <a:spcPct val="84000"/>
              </a:lnSpc>
              <a:spcBef>
                <a:spcPts val="625"/>
              </a:spcBef>
            </a:pPr>
            <a:r>
              <a:rPr sz="1800" spc="1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平</a:t>
            </a:r>
            <a:r>
              <a:rPr sz="1800" spc="1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均</a:t>
            </a:r>
            <a:endParaRPr lang="en-US" altLang="en-US" sz="1800" dirty="0"/>
          </a:p>
          <a:p>
            <a:pPr marL="12700" algn="l" defTabSz="-635" rtl="0" eaLnBrk="0">
              <a:lnSpc>
                <a:spcPts val="2810"/>
              </a:lnSpc>
            </a:pPr>
            <a:r>
              <a:rPr sz="3400" spc="0" baseline="2800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S</a:t>
            </a:r>
            <a:r>
              <a:rPr sz="2200" spc="9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    </a:t>
            </a:r>
            <a:r>
              <a:rPr sz="2200" spc="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85</a:t>
            </a:r>
            <a:r>
              <a:rPr sz="2200" spc="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200" spc="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42</a:t>
            </a:r>
            <a:r>
              <a:rPr sz="22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M</a:t>
            </a:r>
            <a:r>
              <a:rPr sz="2200" spc="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45</a:t>
            </a:r>
            <a:r>
              <a:rPr sz="22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N</a:t>
            </a:r>
            <a:r>
              <a:rPr sz="2200" spc="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[</a:t>
            </a:r>
            <a:r>
              <a:rPr sz="2200" spc="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200" spc="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r>
              <a:rPr sz="2200" spc="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200" spc="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]</a:t>
            </a:r>
            <a:r>
              <a:rPr sz="2200" spc="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</a:t>
            </a:r>
            <a:r>
              <a:rPr sz="2200" spc="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[</a:t>
            </a:r>
            <a:r>
              <a:rPr sz="2200" spc="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200" spc="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60</a:t>
            </a:r>
            <a:r>
              <a:rPr sz="2200" spc="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2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]</a:t>
            </a:r>
            <a:endParaRPr lang="en-US" altLang="en-US" sz="2200" dirty="0"/>
          </a:p>
        </p:txBody>
      </p:sp>
      <p:pic>
        <p:nvPicPr>
          <p:cNvPr id="1695" name="picture 16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92529" y="5470201"/>
            <a:ext cx="203301" cy="259733"/>
          </a:xfrm>
          <a:prstGeom prst="rect">
            <a:avLst/>
          </a:prstGeom>
        </p:spPr>
      </p:pic>
      <p:pic>
        <p:nvPicPr>
          <p:cNvPr id="1696" name="picture 16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49552" y="4717643"/>
            <a:ext cx="203301" cy="277063"/>
          </a:xfrm>
          <a:prstGeom prst="rect">
            <a:avLst/>
          </a:prstGeom>
        </p:spPr>
      </p:pic>
      <p:pic>
        <p:nvPicPr>
          <p:cNvPr id="1697" name="picture 169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725803" y="4333595"/>
            <a:ext cx="203301" cy="277063"/>
          </a:xfrm>
          <a:prstGeom prst="rect">
            <a:avLst/>
          </a:prstGeom>
        </p:spPr>
      </p:pic>
      <p:pic>
        <p:nvPicPr>
          <p:cNvPr id="1698" name="picture 169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727330" y="3975879"/>
            <a:ext cx="203505" cy="277340"/>
          </a:xfrm>
          <a:prstGeom prst="rect">
            <a:avLst/>
          </a:prstGeom>
        </p:spPr>
      </p:pic>
      <p:pic>
        <p:nvPicPr>
          <p:cNvPr id="1699" name="picture 169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728851" y="3590518"/>
            <a:ext cx="203301" cy="277063"/>
          </a:xfrm>
          <a:prstGeom prst="rect">
            <a:avLst/>
          </a:prstGeom>
        </p:spPr>
      </p:pic>
      <p:pic>
        <p:nvPicPr>
          <p:cNvPr id="1700" name="picture 17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730629" y="3206216"/>
            <a:ext cx="203301" cy="277062"/>
          </a:xfrm>
          <a:prstGeom prst="rect">
            <a:avLst/>
          </a:prstGeom>
        </p:spPr>
      </p:pic>
      <p:sp>
        <p:nvSpPr>
          <p:cNvPr id="1701" name="textbox 1701"/>
          <p:cNvSpPr/>
          <p:nvPr/>
        </p:nvSpPr>
        <p:spPr>
          <a:xfrm>
            <a:off x="620369" y="2648632"/>
            <a:ext cx="7973694" cy="27216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1000"/>
              </a:lnSpc>
            </a:pPr>
            <a:r>
              <a:rPr sz="2400" spc="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次序</a:t>
            </a:r>
            <a:r>
              <a:rPr sz="2400" spc="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观测值</a:t>
            </a:r>
            <a:r>
              <a:rPr sz="2700" i="1" spc="8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/</a:t>
            </a:r>
            <a:r>
              <a:rPr sz="2700" spc="8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改正数</a:t>
            </a:r>
            <a:r>
              <a:rPr sz="3400" i="1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v</a:t>
            </a:r>
            <a:r>
              <a:rPr sz="3400" spc="4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400" i="1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vv</a:t>
            </a:r>
            <a:endParaRPr lang="en-US" altLang="en-US" sz="3400" dirty="0"/>
          </a:p>
          <a:p>
            <a:pPr marL="4233545" algn="l" defTabSz="-635" rtl="0" eaLnBrk="0">
              <a:lnSpc>
                <a:spcPts val="2915"/>
              </a:lnSpc>
              <a:spcBef>
                <a:spcPts val="525"/>
              </a:spcBef>
            </a:pP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算术平均值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:</a:t>
            </a:r>
            <a:endParaRPr lang="en-US" altLang="en-US" sz="2400" dirty="0"/>
          </a:p>
          <a:p>
            <a:pPr marL="4666615" algn="l" defTabSz="-635" rtl="0" eaLnBrk="0">
              <a:lnSpc>
                <a:spcPct val="99000"/>
              </a:lnSpc>
              <a:spcBef>
                <a:spcPts val="425"/>
              </a:spcBef>
            </a:pPr>
            <a:r>
              <a:rPr sz="2100" i="1" spc="-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/</a:t>
            </a:r>
            <a:r>
              <a:rPr sz="2100" spc="-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100" spc="-2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2100" i="1" spc="-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/</a:t>
            </a:r>
            <a:r>
              <a:rPr sz="2100" spc="-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100" spc="-2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2100" i="1" spc="-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/</a:t>
            </a:r>
            <a:r>
              <a:rPr sz="2100" spc="-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100" spc="-2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2100" i="1" spc="-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/</a:t>
            </a:r>
            <a:r>
              <a:rPr sz="2100" spc="-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100" spc="-2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2100" i="1" spc="-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/</a:t>
            </a:r>
            <a:endParaRPr lang="en-US" altLang="en-US" sz="2100" dirty="0"/>
          </a:p>
          <a:p>
            <a:pPr algn="l" defTabSz="-635" rtl="0" eaLnBrk="0">
              <a:lnSpc>
                <a:spcPct val="106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6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6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600" dirty="0"/>
          </a:p>
          <a:p>
            <a:pPr algn="r" defTabSz="-635" rtl="0" eaLnBrk="0">
              <a:lnSpc>
                <a:spcPct val="96000"/>
              </a:lnSpc>
              <a:spcBef>
                <a:spcPts val="5"/>
              </a:spcBef>
            </a:pPr>
            <a:r>
              <a:rPr sz="2400" i="1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m</a:t>
            </a:r>
            <a:r>
              <a:rPr sz="2400" spc="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1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400" spc="1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             </a:t>
            </a:r>
            <a:r>
              <a:rPr sz="2400" spc="1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400" spc="1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            </a:t>
            </a:r>
            <a:r>
              <a:rPr sz="2400" spc="1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400" spc="1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 </a:t>
            </a:r>
            <a:r>
              <a:rPr sz="2400" spc="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</a:t>
            </a: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".9</a:t>
            </a:r>
            <a:endParaRPr lang="en-US" altLang="en-US" sz="2400" dirty="0"/>
          </a:p>
        </p:txBody>
      </p:sp>
      <p:pic>
        <p:nvPicPr>
          <p:cNvPr id="1702" name="picture 170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7931246" y="5007624"/>
            <a:ext cx="158527" cy="279886"/>
          </a:xfrm>
          <a:prstGeom prst="rect">
            <a:avLst/>
          </a:prstGeom>
        </p:spPr>
      </p:pic>
      <p:pic>
        <p:nvPicPr>
          <p:cNvPr id="1703" name="picture 170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6636763" y="5007624"/>
            <a:ext cx="158527" cy="279886"/>
          </a:xfrm>
          <a:prstGeom prst="rect">
            <a:avLst/>
          </a:prstGeom>
        </p:spPr>
      </p:pic>
      <p:pic>
        <p:nvPicPr>
          <p:cNvPr id="1704" name="picture 170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5322728" y="5007624"/>
            <a:ext cx="158527" cy="279886"/>
          </a:xfrm>
          <a:prstGeom prst="rect">
            <a:avLst/>
          </a:prstGeom>
        </p:spPr>
      </p:pic>
      <p:sp>
        <p:nvSpPr>
          <p:cNvPr id="1705" name="textbox 1705"/>
          <p:cNvSpPr/>
          <p:nvPr/>
        </p:nvSpPr>
        <p:spPr>
          <a:xfrm>
            <a:off x="4811725" y="4044086"/>
            <a:ext cx="2787650" cy="15665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1000"/>
              </a:lnSpc>
            </a:pPr>
            <a:endParaRPr lang="en-US" altLang="en-US" sz="100" dirty="0"/>
          </a:p>
          <a:p>
            <a:pPr marL="1323975" algn="l" defTabSz="-635" rtl="0" eaLnBrk="0">
              <a:lnSpc>
                <a:spcPct val="76000"/>
              </a:lnSpc>
            </a:pPr>
            <a:r>
              <a:rPr sz="23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</a:t>
            </a:r>
            <a:endParaRPr lang="en-US" altLang="en-US" sz="2300" dirty="0"/>
          </a:p>
          <a:p>
            <a:pPr marL="12700" algn="l" defTabSz="-635" rtl="0" eaLnBrk="0">
              <a:lnSpc>
                <a:spcPct val="95000"/>
              </a:lnSpc>
              <a:spcBef>
                <a:spcPts val="305"/>
              </a:spcBef>
            </a:pPr>
            <a:r>
              <a:rPr sz="2400" spc="-2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观测值的中误差</a:t>
            </a:r>
            <a:r>
              <a:rPr sz="2400" spc="-1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：</a:t>
            </a:r>
            <a:endParaRPr lang="en-US" altLang="en-US" sz="2400" dirty="0"/>
          </a:p>
          <a:p>
            <a:pPr algn="r" defTabSz="-635" rtl="0" eaLnBrk="0">
              <a:lnSpc>
                <a:spcPct val="80000"/>
              </a:lnSpc>
              <a:spcBef>
                <a:spcPts val="805"/>
              </a:spcBef>
            </a:pPr>
            <a:r>
              <a:rPr sz="2400" spc="-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[</a:t>
            </a:r>
            <a:r>
              <a:rPr sz="2400" i="1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vv</a:t>
            </a:r>
            <a:r>
              <a:rPr sz="2400" spc="-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]</a:t>
            </a:r>
            <a:r>
              <a:rPr sz="2400" spc="-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</a:t>
            </a:r>
            <a:r>
              <a:rPr sz="2400" spc="-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6</a:t>
            </a:r>
            <a:r>
              <a:rPr sz="2400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2400" dirty="0"/>
          </a:p>
          <a:p>
            <a:pPr algn="l" defTabSz="-635" rtl="0" eaLnBrk="0">
              <a:lnSpc>
                <a:spcPct val="102000"/>
              </a:lnSpc>
            </a:pPr>
            <a:endParaRPr lang="en-US" altLang="en-US" sz="900" dirty="0"/>
          </a:p>
          <a:p>
            <a:pPr algn="l" defTabSz="-635" rtl="0" eaLnBrk="0">
              <a:lnSpc>
                <a:spcPct val="8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96000"/>
              </a:lnSpc>
            </a:pPr>
            <a:r>
              <a:rPr sz="2400" i="1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n</a:t>
            </a:r>
            <a:r>
              <a:rPr sz="2400" spc="8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8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2400" spc="8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</a:t>
            </a:r>
            <a:r>
              <a:rPr sz="2400" spc="8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</a:t>
            </a:r>
            <a:r>
              <a:rPr sz="2400" spc="8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endParaRPr lang="en-US" altLang="en-US" sz="2400" dirty="0"/>
          </a:p>
        </p:txBody>
      </p:sp>
      <p:pic>
        <p:nvPicPr>
          <p:cNvPr id="1706" name="picture 170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7247424" y="5248438"/>
            <a:ext cx="158527" cy="279886"/>
          </a:xfrm>
          <a:prstGeom prst="rect">
            <a:avLst/>
          </a:prstGeom>
        </p:spPr>
      </p:pic>
      <p:pic>
        <p:nvPicPr>
          <p:cNvPr id="1707" name="picture 170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5952940" y="5248438"/>
            <a:ext cx="158527" cy="279886"/>
          </a:xfrm>
          <a:prstGeom prst="rect">
            <a:avLst/>
          </a:prstGeom>
        </p:spPr>
      </p:pic>
      <p:sp>
        <p:nvSpPr>
          <p:cNvPr id="1708" name="textbox 1708"/>
          <p:cNvSpPr/>
          <p:nvPr/>
        </p:nvSpPr>
        <p:spPr>
          <a:xfrm>
            <a:off x="773925" y="5926246"/>
            <a:ext cx="4354829" cy="4273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4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8000"/>
              </a:lnSpc>
            </a:pPr>
            <a:r>
              <a:rPr sz="2700" i="1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v</a:t>
            </a:r>
            <a:r>
              <a:rPr sz="2400" i="1" spc="10" baseline="-280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！</a:t>
            </a:r>
            <a:r>
              <a:rPr sz="1500" spc="1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0" dirty="0">
                <a:solidFill>
                  <a:srgbClr val="66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700" spc="0" dirty="0">
                <a:solidFill>
                  <a:srgbClr val="66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700" i="1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r>
              <a:rPr sz="27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700" i="1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/</a:t>
            </a:r>
            <a:r>
              <a:rPr sz="2400" i="1" spc="0" baseline="-280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！</a:t>
            </a:r>
            <a:r>
              <a:rPr sz="15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</a:t>
            </a:r>
            <a:r>
              <a:rPr sz="2700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sz="2700" i="1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！</a:t>
            </a:r>
            <a:r>
              <a:rPr sz="2700" spc="0" dirty="0">
                <a:solidFill>
                  <a:srgbClr val="66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700" spc="0" dirty="0">
                <a:solidFill>
                  <a:srgbClr val="66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700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1,2</a:t>
            </a:r>
            <a:r>
              <a:rPr sz="2700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,</a:t>
            </a:r>
            <a:r>
              <a:rPr sz="2700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2700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,5)</a:t>
            </a:r>
            <a:endParaRPr lang="en-US" altLang="en-US" sz="2700" dirty="0"/>
          </a:p>
        </p:txBody>
      </p:sp>
      <p:pic>
        <p:nvPicPr>
          <p:cNvPr id="1709" name="picture 170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4249242" y="5939313"/>
            <a:ext cx="247607" cy="333615"/>
          </a:xfrm>
          <a:prstGeom prst="rect">
            <a:avLst/>
          </a:prstGeom>
        </p:spPr>
      </p:pic>
      <p:pic>
        <p:nvPicPr>
          <p:cNvPr id="1710" name="picture 17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812895" y="5939313"/>
            <a:ext cx="190438" cy="333615"/>
          </a:xfrm>
          <a:prstGeom prst="rect">
            <a:avLst/>
          </a:prstGeom>
        </p:spPr>
      </p:pic>
      <p:sp>
        <p:nvSpPr>
          <p:cNvPr id="1711" name="textbox 1711"/>
          <p:cNvSpPr/>
          <p:nvPr/>
        </p:nvSpPr>
        <p:spPr>
          <a:xfrm>
            <a:off x="4854668" y="3776107"/>
            <a:ext cx="4186554" cy="3994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940"/>
              </a:lnSpc>
            </a:pPr>
            <a:r>
              <a:rPr sz="2300" i="1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r>
              <a:rPr sz="2300" spc="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300" spc="1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300" spc="1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100" spc="10" baseline="44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1300" spc="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</a:t>
            </a:r>
            <a:r>
              <a:rPr sz="2100" spc="10" baseline="44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1300" spc="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</a:t>
            </a:r>
            <a:r>
              <a:rPr sz="2100" spc="10" baseline="44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</a:t>
            </a:r>
            <a:r>
              <a:rPr sz="1300" spc="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</a:t>
            </a:r>
            <a:r>
              <a:rPr sz="2100" spc="10" baseline="44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</a:t>
            </a:r>
            <a:r>
              <a:rPr sz="1300" spc="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</a:t>
            </a:r>
            <a:r>
              <a:rPr sz="2100" spc="0" baseline="44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</a:t>
            </a:r>
            <a:r>
              <a:rPr sz="13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300" spc="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300" spc="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85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42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M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45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N</a:t>
            </a:r>
            <a:endParaRPr lang="en-US" altLang="en-US" sz="2400" dirty="0"/>
          </a:p>
        </p:txBody>
      </p:sp>
      <p:pic>
        <p:nvPicPr>
          <p:cNvPr id="1712" name="picture 17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721222" y="3815605"/>
            <a:ext cx="203504" cy="277340"/>
          </a:xfrm>
          <a:prstGeom prst="rect">
            <a:avLst/>
          </a:prstGeom>
        </p:spPr>
      </p:pic>
      <p:sp>
        <p:nvSpPr>
          <p:cNvPr id="1713" name="textbox 1713"/>
          <p:cNvSpPr/>
          <p:nvPr/>
        </p:nvSpPr>
        <p:spPr>
          <a:xfrm>
            <a:off x="6175705" y="2691815"/>
            <a:ext cx="1233169" cy="372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计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算</a:t>
            </a:r>
            <a:endParaRPr lang="en-US" altLang="en-US" sz="2400" dirty="0"/>
          </a:p>
        </p:txBody>
      </p:sp>
      <p:grpSp>
        <p:nvGrpSpPr>
          <p:cNvPr id="510" name="group 510"/>
          <p:cNvGrpSpPr/>
          <p:nvPr/>
        </p:nvGrpSpPr>
        <p:grpSpPr>
          <a:xfrm rot="21600000">
            <a:off x="6854123" y="4732325"/>
            <a:ext cx="159293" cy="749727"/>
            <a:chOff x="0" y="0"/>
            <a:chExt cx="159293" cy="749727"/>
          </a:xfrm>
        </p:grpSpPr>
        <p:sp>
          <p:nvSpPr>
            <p:cNvPr id="1714" name="path"/>
            <p:cNvSpPr/>
            <p:nvPr/>
          </p:nvSpPr>
          <p:spPr>
            <a:xfrm>
              <a:off x="0" y="468443"/>
              <a:ext cx="82904" cy="281284"/>
            </a:xfrm>
            <a:custGeom>
              <a:avLst/>
              <a:gdLst/>
              <a:ahLst/>
              <a:cxnLst/>
              <a:rect l="0" t="0" r="0" b="0"/>
              <a:pathLst>
                <a:path w="130" h="442">
                  <a:moveTo>
                    <a:pt x="19" y="4"/>
                  </a:moveTo>
                  <a:lnTo>
                    <a:pt x="110" y="438"/>
                  </a:lnTo>
                </a:path>
              </a:pathLst>
            </a:custGeom>
            <a:noFill/>
            <a:ln w="25831" cap="flat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715" name="path"/>
            <p:cNvSpPr/>
            <p:nvPr/>
          </p:nvSpPr>
          <p:spPr>
            <a:xfrm>
              <a:off x="70063" y="0"/>
              <a:ext cx="89230" cy="747765"/>
            </a:xfrm>
            <a:custGeom>
              <a:avLst/>
              <a:gdLst/>
              <a:ahLst/>
              <a:cxnLst/>
              <a:rect l="0" t="0" r="0" b="0"/>
              <a:pathLst>
                <a:path w="140" h="1177">
                  <a:moveTo>
                    <a:pt x="10" y="1176"/>
                  </a:moveTo>
                  <a:lnTo>
                    <a:pt x="130" y="1"/>
                  </a:lnTo>
                </a:path>
              </a:pathLst>
            </a:custGeom>
            <a:noFill/>
            <a:ln w="13068" cap="flat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512" name="group 512"/>
          <p:cNvGrpSpPr/>
          <p:nvPr/>
        </p:nvGrpSpPr>
        <p:grpSpPr>
          <a:xfrm rot="21600000">
            <a:off x="5540151" y="4732326"/>
            <a:ext cx="159217" cy="749726"/>
            <a:chOff x="0" y="0"/>
            <a:chExt cx="159217" cy="749726"/>
          </a:xfrm>
        </p:grpSpPr>
        <p:sp>
          <p:nvSpPr>
            <p:cNvPr id="1716" name="path"/>
            <p:cNvSpPr/>
            <p:nvPr/>
          </p:nvSpPr>
          <p:spPr>
            <a:xfrm>
              <a:off x="0" y="468443"/>
              <a:ext cx="82878" cy="281282"/>
            </a:xfrm>
            <a:custGeom>
              <a:avLst/>
              <a:gdLst/>
              <a:ahLst/>
              <a:cxnLst/>
              <a:rect l="0" t="0" r="0" b="0"/>
              <a:pathLst>
                <a:path w="130" h="442">
                  <a:moveTo>
                    <a:pt x="19" y="4"/>
                  </a:moveTo>
                  <a:lnTo>
                    <a:pt x="110" y="438"/>
                  </a:lnTo>
                </a:path>
              </a:pathLst>
            </a:custGeom>
            <a:noFill/>
            <a:ln w="25831" cap="flat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717" name="path"/>
            <p:cNvSpPr/>
            <p:nvPr/>
          </p:nvSpPr>
          <p:spPr>
            <a:xfrm>
              <a:off x="70087" y="0"/>
              <a:ext cx="89129" cy="747763"/>
            </a:xfrm>
            <a:custGeom>
              <a:avLst/>
              <a:gdLst/>
              <a:ahLst/>
              <a:cxnLst/>
              <a:rect l="0" t="0" r="0" b="0"/>
              <a:pathLst>
                <a:path w="140" h="1177">
                  <a:moveTo>
                    <a:pt x="10" y="1176"/>
                  </a:moveTo>
                  <a:lnTo>
                    <a:pt x="130" y="1"/>
                  </a:lnTo>
                </a:path>
              </a:pathLst>
            </a:custGeom>
            <a:noFill/>
            <a:ln w="13068" cap="flat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718" name="table 1718"/>
          <p:cNvGraphicFramePr>
            <a:graphicFrameLocks noGrp="1"/>
          </p:cNvGraphicFramePr>
          <p:nvPr/>
        </p:nvGraphicFramePr>
        <p:xfrm>
          <a:off x="6198997" y="5964945"/>
          <a:ext cx="306070" cy="182244"/>
        </p:xfrm>
        <a:graphic>
          <a:graphicData uri="http://schemas.openxmlformats.org/drawingml/2006/table">
            <a:tbl>
              <a:tblPr/>
              <a:tblGrid>
                <a:gridCol w="306070"/>
              </a:tblGrid>
              <a:tr h="172719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720" name="picture 17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9140825" cy="6850315"/>
          </a:xfrm>
          <a:prstGeom prst="rect">
            <a:avLst/>
          </a:prstGeom>
        </p:spPr>
      </p:pic>
      <p:sp>
        <p:nvSpPr>
          <p:cNvPr id="1721" name="textbox 1721"/>
          <p:cNvSpPr/>
          <p:nvPr/>
        </p:nvSpPr>
        <p:spPr>
          <a:xfrm>
            <a:off x="229760" y="213255"/>
            <a:ext cx="8706484" cy="12179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30000"/>
              </a:lnSpc>
            </a:pPr>
            <a:endParaRPr lang="en-US" altLang="en-US" sz="100" dirty="0"/>
          </a:p>
          <a:p>
            <a:pPr marL="390525" indent="-377825" algn="l" defTabSz="-635" rtl="0" eaLnBrk="0">
              <a:lnSpc>
                <a:spcPct val="81000"/>
              </a:lnSpc>
            </a:pPr>
            <a:r>
              <a:rPr sz="2700" spc="-50" dirty="0">
                <a:ln w="10154" cap="flat" cmpd="sng">
                  <a:solidFill>
                    <a:srgbClr val="00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例：</a:t>
            </a:r>
            <a:r>
              <a:rPr sz="2700" spc="-50" dirty="0">
                <a:solidFill>
                  <a:srgbClr val="00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对某距离用精密量距方法丈量六次，求①该距离的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算术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</a:t>
            </a:r>
            <a:r>
              <a:rPr sz="2400" spc="-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平均值</a:t>
            </a:r>
            <a:r>
              <a:rPr sz="2400" spc="-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700" i="1" spc="-2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r>
              <a:rPr sz="3700" spc="-11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；</a:t>
            </a:r>
            <a:r>
              <a:rPr sz="2400" spc="-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400" spc="-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②观测值的中误差</a:t>
            </a:r>
            <a:r>
              <a:rPr sz="2400" spc="-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8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r>
              <a:rPr sz="3400" i="1" spc="0" baseline="-2600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r>
              <a:rPr sz="2200" spc="-11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；</a:t>
            </a:r>
            <a:r>
              <a:rPr sz="2400" spc="-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400" spc="-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③算术平均值的中误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差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0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r>
              <a:rPr sz="3000" spc="-5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；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④算术平均值的相对中误差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1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r>
              <a:rPr sz="3100" spc="-5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100" spc="-5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/</a:t>
            </a:r>
            <a:r>
              <a:rPr sz="3100" spc="-5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1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r>
              <a:rPr sz="3100" spc="-5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1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：</a:t>
            </a:r>
            <a:endParaRPr lang="en-US" altLang="en-US" sz="2400" dirty="0"/>
          </a:p>
        </p:txBody>
      </p:sp>
      <p:sp>
        <p:nvSpPr>
          <p:cNvPr id="1722" name="textbox 1722"/>
          <p:cNvSpPr/>
          <p:nvPr/>
        </p:nvSpPr>
        <p:spPr>
          <a:xfrm>
            <a:off x="8356517" y="222931"/>
            <a:ext cx="579755" cy="1422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例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6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距离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误差</a:t>
            </a:r>
            <a:endParaRPr lang="en-US" altLang="en-US" sz="800" dirty="0"/>
          </a:p>
        </p:txBody>
      </p:sp>
      <p:sp>
        <p:nvSpPr>
          <p:cNvPr id="1723" name="textbox 1723"/>
          <p:cNvSpPr/>
          <p:nvPr/>
        </p:nvSpPr>
        <p:spPr>
          <a:xfrm>
            <a:off x="8356517" y="222931"/>
            <a:ext cx="579755" cy="1422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例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6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距离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误差</a:t>
            </a:r>
            <a:endParaRPr lang="en-US" altLang="en-US" sz="800" dirty="0"/>
          </a:p>
        </p:txBody>
      </p:sp>
      <p:sp>
        <p:nvSpPr>
          <p:cNvPr id="1724" name="textbox 1724"/>
          <p:cNvSpPr/>
          <p:nvPr/>
        </p:nvSpPr>
        <p:spPr>
          <a:xfrm>
            <a:off x="8356517" y="222931"/>
            <a:ext cx="579755" cy="1422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例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6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距离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误差</a:t>
            </a:r>
            <a:endParaRPr lang="en-US" altLang="en-US" sz="800" dirty="0"/>
          </a:p>
        </p:txBody>
      </p:sp>
      <p:sp>
        <p:nvSpPr>
          <p:cNvPr id="1725" name="textbox 1725"/>
          <p:cNvSpPr/>
          <p:nvPr/>
        </p:nvSpPr>
        <p:spPr>
          <a:xfrm>
            <a:off x="8356517" y="222931"/>
            <a:ext cx="579755" cy="1422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例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6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距离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误差</a:t>
            </a:r>
            <a:endParaRPr lang="en-US" altLang="en-US" sz="800" dirty="0"/>
          </a:p>
        </p:txBody>
      </p:sp>
      <p:sp>
        <p:nvSpPr>
          <p:cNvPr id="1726" name="textbox 1726"/>
          <p:cNvSpPr/>
          <p:nvPr/>
        </p:nvSpPr>
        <p:spPr>
          <a:xfrm>
            <a:off x="429503" y="6184269"/>
            <a:ext cx="7852409" cy="4267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8000"/>
              </a:lnSpc>
            </a:pPr>
            <a:r>
              <a:rPr sz="2700" spc="20" dirty="0">
                <a:solidFill>
                  <a:srgbClr val="FF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¨</a:t>
            </a:r>
            <a:r>
              <a:rPr sz="2700" spc="2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凡是相对中误差，都必须用分</a:t>
            </a:r>
            <a:r>
              <a:rPr sz="2700" spc="1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子</a:t>
            </a:r>
            <a:r>
              <a:rPr sz="2700" spc="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为</a:t>
            </a:r>
            <a:r>
              <a:rPr sz="27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2700" spc="0" dirty="0"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的分数表示。</a:t>
            </a:r>
            <a:endParaRPr lang="en-US" altLang="en-US" sz="270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728" name="picture 17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9140825" cy="6850315"/>
          </a:xfrm>
          <a:prstGeom prst="rect">
            <a:avLst/>
          </a:prstGeom>
        </p:spPr>
      </p:pic>
      <p:sp>
        <p:nvSpPr>
          <p:cNvPr id="1729" name="textbox 1729"/>
          <p:cNvSpPr/>
          <p:nvPr/>
        </p:nvSpPr>
        <p:spPr>
          <a:xfrm>
            <a:off x="1283504" y="5773186"/>
            <a:ext cx="201295" cy="3035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190"/>
              </a:lnSpc>
            </a:pPr>
            <a:r>
              <a:rPr sz="1500" spc="-30" dirty="0">
                <a:solidFill>
                  <a:srgbClr val="66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[</a:t>
            </a:r>
            <a:r>
              <a:rPr sz="1500" spc="-30" dirty="0">
                <a:solidFill>
                  <a:srgbClr val="66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spc="-10" dirty="0">
                <a:solidFill>
                  <a:srgbClr val="66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]</a:t>
            </a:r>
            <a:endParaRPr lang="en-US" altLang="en-US" sz="1500" dirty="0"/>
          </a:p>
        </p:txBody>
      </p:sp>
      <p:graphicFrame>
        <p:nvGraphicFramePr>
          <p:cNvPr id="1730" name="table 1730"/>
          <p:cNvGraphicFramePr>
            <a:graphicFrameLocks noGrp="1"/>
          </p:cNvGraphicFramePr>
          <p:nvPr/>
        </p:nvGraphicFramePr>
        <p:xfrm>
          <a:off x="254508" y="699515"/>
          <a:ext cx="8601075" cy="5864225"/>
        </p:xfrm>
        <a:graphic>
          <a:graphicData uri="http://schemas.openxmlformats.org/drawingml/2006/table">
            <a:tbl>
              <a:tblPr/>
              <a:tblGrid>
                <a:gridCol w="2604135"/>
                <a:gridCol w="5996940"/>
              </a:tblGrid>
              <a:tr h="485775">
                <a:tc grid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21000"/>
                        </a:lnSpc>
                      </a:pPr>
                      <a:endParaRPr lang="en-US" altLang="en-US" sz="300" dirty="0"/>
                    </a:p>
                    <a:p>
                      <a:pPr marL="1186180" algn="l" defTabSz="-635" rtl="0" eaLnBrk="0">
                        <a:lnSpc>
                          <a:spcPct val="95000"/>
                        </a:lnSpc>
                      </a:pPr>
                      <a:r>
                        <a:rPr sz="24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函数式</a:t>
                      </a:r>
                      <a:r>
                        <a:rPr sz="24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      </a:t>
                      </a:r>
                      <a:r>
                        <a:rPr sz="24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2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 </a:t>
                      </a:r>
                      <a:r>
                        <a:rPr sz="2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函数的中误差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952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5215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5000"/>
                        </a:lnSpc>
                      </a:pPr>
                      <a:endParaRPr lang="en-US" altLang="en-US" sz="300" dirty="0"/>
                    </a:p>
                    <a:p>
                      <a:pPr marL="255905" algn="l" defTabSz="-635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24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一般函</a:t>
                      </a:r>
                      <a:r>
                        <a:rPr sz="24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数</a:t>
                      </a:r>
                      <a:endParaRPr lang="en-US" altLang="en-US" sz="2400" dirty="0"/>
                    </a:p>
                    <a:p>
                      <a:pPr algn="l" defTabSz="-635" rtl="0" eaLnBrk="0">
                        <a:lnSpc>
                          <a:spcPct val="104000"/>
                        </a:lnSpc>
                      </a:pPr>
                      <a:endParaRPr lang="en-US" altLang="en-US" sz="900" dirty="0"/>
                    </a:p>
                    <a:p>
                      <a:pPr marL="177800" algn="l" defTabSz="-635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</a:pPr>
                      <a:r>
                        <a:rPr sz="2400" i="1" spc="-8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Z</a:t>
                      </a:r>
                      <a:r>
                        <a:rPr sz="2400" spc="-8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400" spc="-8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=</a:t>
                      </a:r>
                      <a:r>
                        <a:rPr sz="2400" spc="-8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i="1" spc="-8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</a:t>
                      </a:r>
                      <a:r>
                        <a:rPr sz="2400" spc="-8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sz="2400" i="1" spc="-8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sz="2100" spc="-80" baseline="-2700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sz="1300" spc="-8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400" spc="-8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,</a:t>
                      </a:r>
                      <a:r>
                        <a:rPr sz="2400" spc="-8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400" i="1" spc="-8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sz="2100" spc="-80" baseline="-2700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sz="1300" spc="-8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400" spc="-8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,</a:t>
                      </a:r>
                      <a:r>
                        <a:rPr sz="2400" spc="-8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^</a:t>
                      </a:r>
                      <a:r>
                        <a:rPr sz="2400" spc="-8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-8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,</a:t>
                      </a:r>
                      <a:r>
                        <a:rPr sz="2400" spc="-8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400" i="1" spc="-8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sz="2100" i="1" spc="-40" baseline="-2700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sz="1300" spc="-8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400" spc="-8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4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marL="221615" algn="l" defTabSz="-635" rtl="0" eaLnBrk="0">
                        <a:lnSpc>
                          <a:spcPts val="5475"/>
                        </a:lnSpc>
                        <a:spcBef>
                          <a:spcPts val="5"/>
                        </a:spcBef>
                      </a:pPr>
                      <a:r>
                        <a:rPr sz="2400" i="1" spc="0" baseline="6300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</a:t>
                      </a:r>
                      <a:r>
                        <a:rPr sz="1300" i="1" spc="0" baseline="7900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Z</a:t>
                      </a:r>
                      <a:r>
                        <a:rPr sz="800" spc="-1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  </a:t>
                      </a:r>
                      <a:r>
                        <a:rPr sz="2400" spc="-10" baseline="6300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=</a:t>
                      </a:r>
                      <a:r>
                        <a:rPr sz="1500" spc="-1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-10" baseline="6300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土</a:t>
                      </a:r>
                      <a:r>
                        <a:rPr sz="1500" spc="-1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      </a:t>
                      </a:r>
                      <a:r>
                        <a:rPr sz="1500" spc="-1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))||</a:t>
                      </a:r>
                      <a:r>
                        <a:rPr sz="1500" spc="-1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</a:t>
                      </a:r>
                      <a:r>
                        <a:rPr sz="2400" i="1" spc="0" baseline="6300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</a:t>
                      </a:r>
                      <a:r>
                        <a:rPr sz="1500" spc="-1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 </a:t>
                      </a:r>
                      <a:r>
                        <a:rPr sz="2400" spc="-10" baseline="6300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+</a:t>
                      </a:r>
                      <a:r>
                        <a:rPr sz="1500" spc="-1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    </a:t>
                      </a:r>
                      <a:r>
                        <a:rPr sz="1500" spc="-1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))||</a:t>
                      </a:r>
                      <a:r>
                        <a:rPr sz="1500" spc="-1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</a:t>
                      </a:r>
                      <a:r>
                        <a:rPr sz="2400" i="1" spc="0" baseline="6300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</a:t>
                      </a:r>
                      <a:r>
                        <a:rPr sz="1500" spc="-1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 </a:t>
                      </a:r>
                      <a:r>
                        <a:rPr sz="2400" spc="-10" baseline="6300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+^</a:t>
                      </a:r>
                      <a:r>
                        <a:rPr sz="1500" spc="-1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-10" baseline="6300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^</a:t>
                      </a:r>
                      <a:r>
                        <a:rPr sz="1500" spc="-1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-10" baseline="6300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+</a:t>
                      </a:r>
                      <a:r>
                        <a:rPr sz="1500" spc="-1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1500" spc="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 </a:t>
                      </a:r>
                      <a:r>
                        <a:rPr sz="1500" spc="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))||</a:t>
                      </a:r>
                      <a:r>
                        <a:rPr sz="1500" spc="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</a:t>
                      </a:r>
                      <a:r>
                        <a:rPr sz="2400" i="1" spc="0" baseline="6300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</a:t>
                      </a:r>
                      <a:endParaRPr lang="en-US" altLang="en-US" sz="1560" dirty="0"/>
                    </a:p>
                  </a:txBody>
                  <a:tcPr marL="0" marR="0" marT="0" marB="0" vert="horz">
                    <a:lnL>
                      <a:noFill/>
                    </a:lnL>
                    <a:lnR w="952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0264">
                <a:tc>
                  <a:txBody>
                    <a:bodyPr/>
                    <a:lstStyle/>
                    <a:p>
                      <a:pPr marL="251460" algn="l" defTabSz="-635" rtl="0" eaLnBrk="0">
                        <a:lnSpc>
                          <a:spcPct val="96000"/>
                        </a:lnSpc>
                        <a:spcBef>
                          <a:spcPts val="0"/>
                        </a:spcBef>
                      </a:pPr>
                      <a:r>
                        <a:rPr sz="2200" spc="1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倍数函</a:t>
                      </a:r>
                      <a:r>
                        <a:rPr sz="2200" spc="1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数</a:t>
                      </a:r>
                      <a:endParaRPr lang="en-US" altLang="en-US" sz="2200" dirty="0"/>
                    </a:p>
                    <a:p>
                      <a:pPr algn="l" defTabSz="-635" rtl="0" eaLnBrk="0">
                        <a:lnSpc>
                          <a:spcPct val="110000"/>
                        </a:lnSpc>
                      </a:pPr>
                      <a:endParaRPr lang="en-US" altLang="en-US" sz="700" dirty="0"/>
                    </a:p>
                    <a:p>
                      <a:pPr marL="520065" algn="l" defTabSz="-635" rtl="0" eaLnBrk="0">
                        <a:lnSpc>
                          <a:spcPct val="80000"/>
                        </a:lnSpc>
                      </a:pPr>
                      <a:r>
                        <a:rPr sz="2500" i="1" spc="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Z</a:t>
                      </a:r>
                      <a:r>
                        <a:rPr sz="2500" spc="3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500" spc="3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=</a:t>
                      </a:r>
                      <a:r>
                        <a:rPr sz="2500" spc="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500" i="1" spc="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Kx</a:t>
                      </a:r>
                      <a:endParaRPr lang="en-US" altLang="en-US" sz="2500" dirty="0"/>
                    </a:p>
                  </a:txBody>
                  <a:tcPr marL="0" marR="0" marT="222" marB="0" vert="horz">
                    <a:lnL w="952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29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29000"/>
                        </a:lnSpc>
                      </a:pPr>
                      <a:endParaRPr lang="en-US" altLang="en-US" sz="1000" dirty="0"/>
                    </a:p>
                    <a:p>
                      <a:pPr marL="76835" algn="l" defTabSz="-635" rtl="0" eaLnBrk="0">
                        <a:lnSpc>
                          <a:spcPts val="3160"/>
                        </a:lnSpc>
                        <a:spcBef>
                          <a:spcPts val="5"/>
                        </a:spcBef>
                      </a:pPr>
                      <a:r>
                        <a:rPr sz="2400" i="1" spc="-6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</a:t>
                      </a:r>
                      <a:r>
                        <a:rPr sz="2200" i="1" spc="-60" baseline="-2700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Z</a:t>
                      </a:r>
                      <a:r>
                        <a:rPr sz="1300" spc="-6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 </a:t>
                      </a:r>
                      <a:r>
                        <a:rPr sz="2400" spc="-6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=</a:t>
                      </a:r>
                      <a:r>
                        <a:rPr sz="2400" spc="-6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-6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土</a:t>
                      </a:r>
                      <a:r>
                        <a:rPr sz="2400" spc="-6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2400" i="1" spc="-6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</a:t>
                      </a:r>
                      <a:r>
                        <a:rPr sz="2400" spc="-6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200" spc="-60" baseline="5600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sz="1300" spc="-6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400" i="1" spc="-4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</a:t>
                      </a:r>
                      <a:r>
                        <a:rPr sz="2400" spc="-6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 </a:t>
                      </a:r>
                      <a:r>
                        <a:rPr sz="2400" spc="-6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=</a:t>
                      </a:r>
                      <a:r>
                        <a:rPr sz="2400" spc="-6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-6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土</a:t>
                      </a:r>
                      <a:r>
                        <a:rPr sz="2400" i="1" spc="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Km</a:t>
                      </a:r>
                      <a:r>
                        <a:rPr sz="2200" i="1" spc="0" baseline="-2700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altLang="en-US" sz="1430" dirty="0"/>
                    </a:p>
                  </a:txBody>
                  <a:tcPr marL="0" marR="0" marT="0" marB="0" vert="horz">
                    <a:lnL>
                      <a:noFill/>
                    </a:lnL>
                    <a:lnR w="952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8034">
                <a:tc grid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40000"/>
                        </a:lnSpc>
                      </a:pPr>
                      <a:endParaRPr lang="en-US" altLang="en-US" sz="100" dirty="0"/>
                    </a:p>
                    <a:p>
                      <a:pPr marL="252095" algn="l" defTabSz="-635" rtl="0" eaLnBrk="0">
                        <a:lnSpc>
                          <a:spcPct val="95000"/>
                        </a:lnSpc>
                      </a:pPr>
                      <a:r>
                        <a:rPr sz="24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和差函数</a:t>
                      </a:r>
                      <a:endParaRPr lang="en-US" altLang="en-US" sz="2400" dirty="0"/>
                    </a:p>
                    <a:p>
                      <a:pPr marL="472440" algn="l" defTabSz="-635" rtl="0" eaLnBrk="0">
                        <a:lnSpc>
                          <a:spcPts val="2645"/>
                        </a:lnSpc>
                        <a:spcBef>
                          <a:spcPts val="440"/>
                        </a:spcBef>
                      </a:pPr>
                      <a:r>
                        <a:rPr sz="2100" i="1" spc="-4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Z</a:t>
                      </a:r>
                      <a:r>
                        <a:rPr sz="2100" spc="-4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100" spc="-4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=</a:t>
                      </a:r>
                      <a:r>
                        <a:rPr sz="2100" spc="-4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100" i="1" spc="-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sz="1800" spc="-40" baseline="-2900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sz="1100" spc="-4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100" spc="-4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土</a:t>
                      </a:r>
                      <a:r>
                        <a:rPr sz="2100" spc="-4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100" i="1" spc="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sz="1800" spc="-40" baseline="-2900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sz="1100" spc="-4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100" spc="-4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土^</a:t>
                      </a:r>
                      <a:r>
                        <a:rPr sz="2100" spc="-4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100" spc="-4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^</a:t>
                      </a:r>
                      <a:r>
                        <a:rPr sz="2100" spc="-4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100" spc="-4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土</a:t>
                      </a:r>
                      <a:r>
                        <a:rPr sz="2100" spc="-4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100" i="1" spc="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sz="1800" i="1" spc="0" baseline="-2900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sz="1100" spc="-4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            </a:t>
                      </a:r>
                      <a:r>
                        <a:rPr sz="2100" i="1" spc="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</a:t>
                      </a:r>
                      <a:r>
                        <a:rPr sz="1900" i="1" spc="0" baseline="-3600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Z</a:t>
                      </a:r>
                      <a:r>
                        <a:rPr sz="1200" spc="-4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  </a:t>
                      </a:r>
                      <a:r>
                        <a:rPr sz="2100" spc="-4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=</a:t>
                      </a:r>
                      <a:r>
                        <a:rPr sz="2100" spc="-4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100" spc="-4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土</a:t>
                      </a:r>
                      <a:r>
                        <a:rPr sz="2100" i="1" spc="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</a:t>
                      </a:r>
                      <a:r>
                        <a:rPr sz="2100" spc="-4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  </a:t>
                      </a:r>
                      <a:r>
                        <a:rPr sz="2100" i="1" spc="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</a:t>
                      </a:r>
                      <a:endParaRPr lang="en-US" altLang="en-US" sz="21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952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6360">
                <a:tc grid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49000"/>
                        </a:lnSpc>
                      </a:pPr>
                      <a:endParaRPr lang="en-US" altLang="en-US" sz="100" dirty="0"/>
                    </a:p>
                    <a:p>
                      <a:pPr marL="254635" algn="l" defTabSz="-635" rtl="0" eaLnBrk="0">
                        <a:lnSpc>
                          <a:spcPct val="95000"/>
                        </a:lnSpc>
                      </a:pPr>
                      <a:r>
                        <a:rPr sz="24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线性函</a:t>
                      </a:r>
                      <a:r>
                        <a:rPr sz="24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数</a:t>
                      </a:r>
                      <a:endParaRPr lang="en-US" altLang="en-US" sz="2400" dirty="0"/>
                    </a:p>
                    <a:p>
                      <a:pPr marL="426085" algn="l" defTabSz="-635" rtl="0" eaLnBrk="0">
                        <a:lnSpc>
                          <a:spcPct val="117000"/>
                        </a:lnSpc>
                        <a:spcBef>
                          <a:spcPts val="1280"/>
                        </a:spcBef>
                        <a:tabLst>
                          <a:tab pos="5668645" algn="l"/>
                        </a:tabLst>
                      </a:pPr>
                      <a:r>
                        <a:rPr sz="3400" i="1" spc="0" baseline="1800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Z</a:t>
                      </a:r>
                      <a:r>
                        <a:rPr sz="2100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3400" spc="-20" baseline="1800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=</a:t>
                      </a:r>
                      <a:r>
                        <a:rPr sz="2100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400" i="1" spc="0" baseline="1800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</a:t>
                      </a:r>
                      <a:r>
                        <a:rPr sz="1200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sz="1200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3400" i="1" spc="0" baseline="1800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sz="1200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sz="1200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3400" spc="-20" baseline="1800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土</a:t>
                      </a:r>
                      <a:r>
                        <a:rPr sz="2100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400" i="1" spc="0" baseline="1800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</a:t>
                      </a:r>
                      <a:r>
                        <a:rPr sz="1200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sz="1200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3400" i="1" spc="0" baseline="1800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sz="1200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sz="1200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3400" spc="-20" baseline="1800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土</a:t>
                      </a:r>
                      <a:r>
                        <a:rPr sz="2100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400" u="sng" spc="-20" baseline="18000" dirty="0">
                          <a:solidFill>
                            <a:srgbClr val="66FF66">
                              <a:alpha val="100000"/>
                            </a:srgbClr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Microsoft YaHei"/>
                          <a:ea typeface="Microsoft YaHei"/>
                          <a:cs typeface="Microsoft YaHei"/>
                        </a:rPr>
                        <a:t>^</a:t>
                      </a:r>
                      <a:r>
                        <a:rPr sz="2100" u="sng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400" u="sng" spc="0" baseline="18000" dirty="0">
                          <a:solidFill>
                            <a:srgbClr val="66FF66">
                              <a:alpha val="100000"/>
                            </a:srgbClr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Microsoft YaHei"/>
                          <a:ea typeface="Microsoft YaHei"/>
                          <a:cs typeface="Microsoft YaHei"/>
                        </a:rPr>
                        <a:t>^</a:t>
                      </a:r>
                      <a:r>
                        <a:rPr sz="2100" u="sng" spc="0" dirty="0">
                          <a:solidFill>
                            <a:srgbClr val="66FF66">
                              <a:alpha val="100000"/>
                            </a:srgbClr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400" u="sng" spc="0" baseline="18000" dirty="0">
                          <a:solidFill>
                            <a:srgbClr val="66FF66">
                              <a:alpha val="100000"/>
                            </a:srgbClr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Microsoft YaHei"/>
                          <a:ea typeface="Microsoft YaHei"/>
                          <a:cs typeface="Microsoft YaHei"/>
                        </a:rPr>
                        <a:t>土</a:t>
                      </a:r>
                      <a:r>
                        <a:rPr sz="2100" u="sng" spc="0" dirty="0">
                          <a:solidFill>
                            <a:srgbClr val="66FF66">
                              <a:alpha val="100000"/>
                            </a:srgbClr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400" i="1" u="sng" spc="0" baseline="18000" dirty="0">
                          <a:solidFill>
                            <a:srgbClr val="66FF66">
                              <a:alpha val="100000"/>
                            </a:srgbClr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</a:rPr>
                        <a:t>k</a:t>
                      </a:r>
                      <a:r>
                        <a:rPr sz="1200" i="1" u="sng" spc="0" dirty="0">
                          <a:solidFill>
                            <a:srgbClr val="66FF66">
                              <a:alpha val="100000"/>
                            </a:srgbClr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sz="1200" u="sng" spc="0" dirty="0">
                          <a:solidFill>
                            <a:srgbClr val="66FF66">
                              <a:alpha val="100000"/>
                            </a:srgbClr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3400" i="1" u="sng" spc="0" baseline="18000" dirty="0">
                          <a:solidFill>
                            <a:srgbClr val="66FF66">
                              <a:alpha val="100000"/>
                            </a:srgbClr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sz="1200" i="1" u="sng" spc="0" dirty="0">
                          <a:solidFill>
                            <a:srgbClr val="66FF66">
                              <a:alpha val="100000"/>
                            </a:srgbClr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sz="1200" u="sng" spc="0" dirty="0">
                          <a:solidFill>
                            <a:srgbClr val="66FF66">
                              <a:alpha val="100000"/>
                            </a:srgbClr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</a:rPr>
                        <a:t>	</a:t>
                      </a:r>
                      <a:endParaRPr lang="en-US" altLang="en-US" sz="1200" dirty="0"/>
                    </a:p>
                    <a:p>
                      <a:pPr marL="1531620" algn="l" defTabSz="-635" rtl="0" eaLnBrk="0">
                        <a:lnSpc>
                          <a:spcPts val="2580"/>
                        </a:lnSpc>
                        <a:spcBef>
                          <a:spcPts val="455"/>
                        </a:spcBef>
                      </a:pPr>
                      <a:r>
                        <a:rPr sz="1900" i="1" spc="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</a:t>
                      </a:r>
                      <a:r>
                        <a:rPr sz="1900" spc="3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700" i="1" spc="0" baseline="-2700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Z</a:t>
                      </a:r>
                      <a:r>
                        <a:rPr sz="1000" spc="3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  </a:t>
                      </a:r>
                      <a:r>
                        <a:rPr sz="1900" spc="3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=</a:t>
                      </a:r>
                      <a:r>
                        <a:rPr sz="1900" spc="3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3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土</a:t>
                      </a:r>
                      <a:r>
                        <a:rPr sz="1900" spc="3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1900" i="1" spc="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</a:t>
                      </a:r>
                      <a:r>
                        <a:rPr sz="1700" spc="30" baseline="-2700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sz="1700" spc="30" baseline="5800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sz="1000" spc="3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900" i="1" spc="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</a:t>
                      </a:r>
                      <a:r>
                        <a:rPr sz="1900" spc="3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 </a:t>
                      </a:r>
                      <a:r>
                        <a:rPr sz="1900" spc="3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+</a:t>
                      </a:r>
                      <a:r>
                        <a:rPr sz="1900" spc="3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i="1" spc="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</a:t>
                      </a:r>
                      <a:r>
                        <a:rPr sz="1900" spc="3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1900" i="1" spc="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</a:t>
                      </a:r>
                      <a:r>
                        <a:rPr sz="1900" spc="3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 </a:t>
                      </a:r>
                      <a:r>
                        <a:rPr sz="1900" spc="3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+</a:t>
                      </a:r>
                      <a:r>
                        <a:rPr sz="1900" spc="3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spc="3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^</a:t>
                      </a:r>
                      <a:r>
                        <a:rPr sz="1900" spc="3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</a:t>
                      </a:r>
                      <a:r>
                        <a:rPr sz="1900" spc="3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+</a:t>
                      </a:r>
                      <a:r>
                        <a:rPr sz="1900" spc="3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900" i="1" spc="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</a:t>
                      </a:r>
                      <a:r>
                        <a:rPr sz="1900" spc="1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900" spc="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900" i="1" spc="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</a:t>
                      </a:r>
                      <a:r>
                        <a:rPr sz="1900" spc="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952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8575">
                <a:tc grid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33000"/>
                        </a:lnSpc>
                      </a:pPr>
                      <a:endParaRPr lang="en-US" altLang="en-US" sz="1000" dirty="0"/>
                    </a:p>
                    <a:p>
                      <a:pPr marL="253365" algn="l" defTabSz="-635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24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算术平均值</a:t>
                      </a:r>
                      <a:endParaRPr lang="en-US" altLang="en-US" sz="2400" dirty="0"/>
                    </a:p>
                    <a:p>
                      <a:pPr marL="587375" algn="l" defTabSz="-635" rtl="0" eaLnBrk="0">
                        <a:lnSpc>
                          <a:spcPts val="3240"/>
                        </a:lnSpc>
                        <a:spcBef>
                          <a:spcPts val="715"/>
                        </a:spcBef>
                      </a:pPr>
                      <a:r>
                        <a:rPr sz="2600" i="1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sz="2600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=</a:t>
                      </a:r>
                      <a:r>
                        <a:rPr sz="2600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2600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=</a:t>
                      </a:r>
                      <a:r>
                        <a:rPr sz="2600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</a:t>
                      </a:r>
                      <a:r>
                        <a:rPr sz="2600" i="1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</a:t>
                      </a:r>
                      <a:r>
                        <a:rPr sz="2300" spc="-20" baseline="-3100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sz="1400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600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+</a:t>
                      </a:r>
                      <a:r>
                        <a:rPr sz="2600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</a:t>
                      </a:r>
                      <a:r>
                        <a:rPr sz="2600" i="1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</a:t>
                      </a:r>
                      <a:r>
                        <a:rPr sz="2300" spc="-20" baseline="-3100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sz="1400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600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+^^</a:t>
                      </a:r>
                      <a:r>
                        <a:rPr sz="2600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600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+</a:t>
                      </a:r>
                      <a:r>
                        <a:rPr sz="2600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</a:t>
                      </a:r>
                      <a:r>
                        <a:rPr sz="2600" i="1" spc="-1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</a:t>
                      </a:r>
                      <a:r>
                        <a:rPr sz="2300" i="1" spc="0" baseline="-3100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sz="1400" spc="-20" dirty="0">
                          <a:solidFill>
                            <a:srgbClr val="66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       </a:t>
                      </a:r>
                      <a:r>
                        <a:rPr sz="2500" i="1" spc="0" baseline="1400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</a:t>
                      </a:r>
                      <a:r>
                        <a:rPr sz="1500" spc="-2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400" i="1" spc="0" baseline="-900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sz="800" spc="-2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     </a:t>
                      </a:r>
                      <a:r>
                        <a:rPr sz="2500" spc="-20" baseline="1400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=</a:t>
                      </a:r>
                      <a:r>
                        <a:rPr sz="1500" spc="-2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</a:t>
                      </a:r>
                      <a:r>
                        <a:rPr sz="2500" spc="-20" baseline="1400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土</a:t>
                      </a:r>
                      <a:r>
                        <a:rPr sz="1500" spc="0" dirty="0">
                          <a:solidFill>
                            <a:srgbClr val="FFFF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952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89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731" name="picture 17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652696" y="5818496"/>
            <a:ext cx="489617" cy="574917"/>
          </a:xfrm>
          <a:prstGeom prst="rect">
            <a:avLst/>
          </a:prstGeom>
        </p:spPr>
      </p:pic>
      <p:pic>
        <p:nvPicPr>
          <p:cNvPr id="1732" name="picture 17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898090" y="5889253"/>
            <a:ext cx="134637" cy="443866"/>
          </a:xfrm>
          <a:prstGeom prst="rect">
            <a:avLst/>
          </a:prstGeom>
        </p:spPr>
      </p:pic>
      <p:pic>
        <p:nvPicPr>
          <p:cNvPr id="1733" name="picture 17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419868" y="5889253"/>
            <a:ext cx="134638" cy="443866"/>
          </a:xfrm>
          <a:prstGeom prst="rect">
            <a:avLst/>
          </a:prstGeom>
        </p:spPr>
      </p:pic>
      <p:pic>
        <p:nvPicPr>
          <p:cNvPr id="1734" name="picture 17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77392" y="5889253"/>
            <a:ext cx="134359" cy="443866"/>
          </a:xfrm>
          <a:prstGeom prst="rect">
            <a:avLst/>
          </a:prstGeom>
        </p:spPr>
      </p:pic>
      <p:pic>
        <p:nvPicPr>
          <p:cNvPr id="1735" name="picture 17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249513" y="5842048"/>
            <a:ext cx="192044" cy="491071"/>
          </a:xfrm>
          <a:prstGeom prst="rect">
            <a:avLst/>
          </a:prstGeom>
        </p:spPr>
      </p:pic>
      <p:sp>
        <p:nvSpPr>
          <p:cNvPr id="1736" name="textbox 1736"/>
          <p:cNvSpPr/>
          <p:nvPr/>
        </p:nvSpPr>
        <p:spPr>
          <a:xfrm>
            <a:off x="5763771" y="5060388"/>
            <a:ext cx="94614" cy="1955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1340"/>
              </a:lnSpc>
            </a:pPr>
            <a:r>
              <a:rPr sz="11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</a:t>
            </a:r>
            <a:endParaRPr lang="en-US" altLang="en-US" sz="1100" dirty="0"/>
          </a:p>
        </p:txBody>
      </p:sp>
      <p:sp>
        <p:nvSpPr>
          <p:cNvPr id="1737" name="textbox 1737"/>
          <p:cNvSpPr/>
          <p:nvPr/>
        </p:nvSpPr>
        <p:spPr>
          <a:xfrm>
            <a:off x="5776074" y="4880885"/>
            <a:ext cx="99694" cy="1619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1100" spc="3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sp>
        <p:nvSpPr>
          <p:cNvPr id="1738" name="textbox 1738"/>
          <p:cNvSpPr/>
          <p:nvPr/>
        </p:nvSpPr>
        <p:spPr>
          <a:xfrm>
            <a:off x="5406567" y="5060388"/>
            <a:ext cx="94614" cy="1955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1340"/>
              </a:lnSpc>
            </a:pPr>
            <a:r>
              <a:rPr sz="11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</a:t>
            </a:r>
            <a:endParaRPr lang="en-US" altLang="en-US" sz="1100" dirty="0"/>
          </a:p>
        </p:txBody>
      </p:sp>
      <p:sp>
        <p:nvSpPr>
          <p:cNvPr id="1739" name="textbox 1739"/>
          <p:cNvSpPr/>
          <p:nvPr/>
        </p:nvSpPr>
        <p:spPr>
          <a:xfrm>
            <a:off x="5476725" y="4880885"/>
            <a:ext cx="99694" cy="1619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1100" spc="3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sp>
        <p:nvSpPr>
          <p:cNvPr id="1740" name="textbox 1740"/>
          <p:cNvSpPr/>
          <p:nvPr/>
        </p:nvSpPr>
        <p:spPr>
          <a:xfrm>
            <a:off x="4289569" y="5063123"/>
            <a:ext cx="99694" cy="1619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1100" spc="3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sp>
        <p:nvSpPr>
          <p:cNvPr id="1741" name="textbox 1741"/>
          <p:cNvSpPr/>
          <p:nvPr/>
        </p:nvSpPr>
        <p:spPr>
          <a:xfrm>
            <a:off x="4326281" y="4880885"/>
            <a:ext cx="99694" cy="1619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1100" spc="3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sp>
        <p:nvSpPr>
          <p:cNvPr id="1742" name="textbox 1742"/>
          <p:cNvSpPr/>
          <p:nvPr/>
        </p:nvSpPr>
        <p:spPr>
          <a:xfrm>
            <a:off x="3932366" y="5063123"/>
            <a:ext cx="99694" cy="1619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1100" spc="3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sp>
        <p:nvSpPr>
          <p:cNvPr id="1743" name="textbox 1743"/>
          <p:cNvSpPr/>
          <p:nvPr/>
        </p:nvSpPr>
        <p:spPr>
          <a:xfrm>
            <a:off x="4020583" y="4880885"/>
            <a:ext cx="99694" cy="1619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1100" spc="3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sp>
        <p:nvSpPr>
          <p:cNvPr id="1744" name="textbox 1744"/>
          <p:cNvSpPr/>
          <p:nvPr/>
        </p:nvSpPr>
        <p:spPr>
          <a:xfrm>
            <a:off x="3355639" y="5063123"/>
            <a:ext cx="84455" cy="1619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11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endParaRPr lang="en-US" altLang="en-US" sz="1100" dirty="0"/>
          </a:p>
        </p:txBody>
      </p:sp>
      <p:sp>
        <p:nvSpPr>
          <p:cNvPr id="1745" name="textbox 1745"/>
          <p:cNvSpPr/>
          <p:nvPr/>
        </p:nvSpPr>
        <p:spPr>
          <a:xfrm>
            <a:off x="3460851" y="4880885"/>
            <a:ext cx="99694" cy="1619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1100" spc="3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sp>
        <p:nvSpPr>
          <p:cNvPr id="1746" name="path"/>
          <p:cNvSpPr/>
          <p:nvPr/>
        </p:nvSpPr>
        <p:spPr>
          <a:xfrm>
            <a:off x="2796927" y="5053734"/>
            <a:ext cx="45308" cy="30626"/>
          </a:xfrm>
          <a:custGeom>
            <a:avLst/>
            <a:gdLst/>
            <a:ahLst/>
            <a:cxnLst/>
            <a:rect l="0" t="0" r="0" b="0"/>
            <a:pathLst>
              <a:path w="71" h="48">
                <a:moveTo>
                  <a:pt x="4" y="39"/>
                </a:moveTo>
                <a:lnTo>
                  <a:pt x="66" y="9"/>
                </a:lnTo>
              </a:path>
            </a:pathLst>
          </a:custGeom>
          <a:noFill/>
          <a:ln w="13018" cap="flat">
            <a:solidFill>
              <a:srgbClr val="FFFF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47" name="path"/>
          <p:cNvSpPr/>
          <p:nvPr/>
        </p:nvSpPr>
        <p:spPr>
          <a:xfrm>
            <a:off x="4868434" y="3664777"/>
            <a:ext cx="51476" cy="36304"/>
          </a:xfrm>
          <a:custGeom>
            <a:avLst/>
            <a:gdLst/>
            <a:ahLst/>
            <a:cxnLst/>
            <a:rect l="0" t="0" r="0" b="0"/>
            <a:pathLst>
              <a:path w="81" h="57">
                <a:moveTo>
                  <a:pt x="5" y="47"/>
                </a:moveTo>
                <a:lnTo>
                  <a:pt x="75" y="10"/>
                </a:lnTo>
              </a:path>
            </a:pathLst>
          </a:custGeom>
          <a:noFill/>
          <a:ln w="14519" cap="flat">
            <a:solidFill>
              <a:srgbClr val="FFFF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48" name="textbox 1748"/>
          <p:cNvSpPr/>
          <p:nvPr/>
        </p:nvSpPr>
        <p:spPr>
          <a:xfrm>
            <a:off x="4767380" y="2878475"/>
            <a:ext cx="105410" cy="2444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15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endParaRPr lang="en-US" altLang="en-US" sz="1500" dirty="0"/>
          </a:p>
        </p:txBody>
      </p:sp>
      <p:sp>
        <p:nvSpPr>
          <p:cNvPr id="1749" name="textbox 1749"/>
          <p:cNvSpPr/>
          <p:nvPr/>
        </p:nvSpPr>
        <p:spPr>
          <a:xfrm>
            <a:off x="4793443" y="2651754"/>
            <a:ext cx="118745" cy="2012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7000"/>
              </a:lnSpc>
            </a:pPr>
            <a:r>
              <a:rPr sz="15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500" dirty="0"/>
          </a:p>
        </p:txBody>
      </p:sp>
      <p:sp>
        <p:nvSpPr>
          <p:cNvPr id="1750" name="path"/>
          <p:cNvSpPr/>
          <p:nvPr/>
        </p:nvSpPr>
        <p:spPr>
          <a:xfrm>
            <a:off x="3969875" y="2868199"/>
            <a:ext cx="50511" cy="36490"/>
          </a:xfrm>
          <a:custGeom>
            <a:avLst/>
            <a:gdLst/>
            <a:ahLst/>
            <a:cxnLst/>
            <a:rect l="0" t="0" r="0" b="0"/>
            <a:pathLst>
              <a:path w="79" h="57">
                <a:moveTo>
                  <a:pt x="5" y="47"/>
                </a:moveTo>
                <a:lnTo>
                  <a:pt x="74" y="9"/>
                </a:lnTo>
              </a:path>
            </a:pathLst>
          </a:custGeom>
          <a:noFill/>
          <a:ln w="14239" cap="flat">
            <a:solidFill>
              <a:srgbClr val="FFFF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751" name="picture 17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034369" y="1534574"/>
            <a:ext cx="99976" cy="695471"/>
          </a:xfrm>
          <a:prstGeom prst="rect">
            <a:avLst/>
          </a:prstGeom>
        </p:spPr>
      </p:pic>
      <p:pic>
        <p:nvPicPr>
          <p:cNvPr id="1752" name="picture 17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137416" y="1536393"/>
            <a:ext cx="99976" cy="691526"/>
          </a:xfrm>
          <a:prstGeom prst="rect">
            <a:avLst/>
          </a:prstGeom>
        </p:spPr>
      </p:pic>
      <p:pic>
        <p:nvPicPr>
          <p:cNvPr id="1753" name="picture 17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936929" y="1536393"/>
            <a:ext cx="99977" cy="691526"/>
          </a:xfrm>
          <a:prstGeom prst="rect">
            <a:avLst/>
          </a:prstGeom>
        </p:spPr>
      </p:pic>
      <p:sp>
        <p:nvSpPr>
          <p:cNvPr id="1754" name="textbox 1754"/>
          <p:cNvSpPr/>
          <p:nvPr/>
        </p:nvSpPr>
        <p:spPr>
          <a:xfrm>
            <a:off x="4508649" y="1490484"/>
            <a:ext cx="96519" cy="158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1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sp>
        <p:nvSpPr>
          <p:cNvPr id="1755" name="textbox 1755"/>
          <p:cNvSpPr/>
          <p:nvPr/>
        </p:nvSpPr>
        <p:spPr>
          <a:xfrm>
            <a:off x="4508649" y="1490484"/>
            <a:ext cx="96519" cy="158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1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sp>
        <p:nvSpPr>
          <p:cNvPr id="1756" name="textbox 1756"/>
          <p:cNvSpPr/>
          <p:nvPr/>
        </p:nvSpPr>
        <p:spPr>
          <a:xfrm>
            <a:off x="4508649" y="1490484"/>
            <a:ext cx="96519" cy="158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1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sp>
        <p:nvSpPr>
          <p:cNvPr id="1757" name="textbox 1757"/>
          <p:cNvSpPr/>
          <p:nvPr/>
        </p:nvSpPr>
        <p:spPr>
          <a:xfrm>
            <a:off x="4508649" y="1490484"/>
            <a:ext cx="96519" cy="158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1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sp>
        <p:nvSpPr>
          <p:cNvPr id="1758" name="textbox 1758"/>
          <p:cNvSpPr/>
          <p:nvPr/>
        </p:nvSpPr>
        <p:spPr>
          <a:xfrm>
            <a:off x="4508649" y="1490484"/>
            <a:ext cx="96519" cy="158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1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sp>
        <p:nvSpPr>
          <p:cNvPr id="1759" name="textbox 1759"/>
          <p:cNvSpPr/>
          <p:nvPr/>
        </p:nvSpPr>
        <p:spPr>
          <a:xfrm>
            <a:off x="4508649" y="1490484"/>
            <a:ext cx="96519" cy="158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1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sp>
        <p:nvSpPr>
          <p:cNvPr id="1760" name="textbox 1760"/>
          <p:cNvSpPr/>
          <p:nvPr/>
        </p:nvSpPr>
        <p:spPr>
          <a:xfrm>
            <a:off x="4508649" y="1490484"/>
            <a:ext cx="96519" cy="158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1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sp>
        <p:nvSpPr>
          <p:cNvPr id="1761" name="textbox 1761"/>
          <p:cNvSpPr/>
          <p:nvPr/>
        </p:nvSpPr>
        <p:spPr>
          <a:xfrm>
            <a:off x="4508649" y="1490484"/>
            <a:ext cx="96519" cy="158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1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sp>
        <p:nvSpPr>
          <p:cNvPr id="1762" name="textbox 1762"/>
          <p:cNvSpPr/>
          <p:nvPr/>
        </p:nvSpPr>
        <p:spPr>
          <a:xfrm>
            <a:off x="4508649" y="1490484"/>
            <a:ext cx="96519" cy="158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1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sp>
        <p:nvSpPr>
          <p:cNvPr id="1763" name="textbox 1763"/>
          <p:cNvSpPr/>
          <p:nvPr/>
        </p:nvSpPr>
        <p:spPr>
          <a:xfrm>
            <a:off x="4508649" y="1490484"/>
            <a:ext cx="96519" cy="158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1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sp>
        <p:nvSpPr>
          <p:cNvPr id="1764" name="textbox 1764"/>
          <p:cNvSpPr/>
          <p:nvPr/>
        </p:nvSpPr>
        <p:spPr>
          <a:xfrm>
            <a:off x="4508649" y="1490484"/>
            <a:ext cx="96519" cy="158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1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sp>
        <p:nvSpPr>
          <p:cNvPr id="1765" name="textbox 1765"/>
          <p:cNvSpPr/>
          <p:nvPr/>
        </p:nvSpPr>
        <p:spPr>
          <a:xfrm>
            <a:off x="4508649" y="1490484"/>
            <a:ext cx="96519" cy="158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1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sp>
        <p:nvSpPr>
          <p:cNvPr id="1766" name="textbox 1766"/>
          <p:cNvSpPr/>
          <p:nvPr/>
        </p:nvSpPr>
        <p:spPr>
          <a:xfrm>
            <a:off x="4508649" y="1490484"/>
            <a:ext cx="96519" cy="158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1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sp>
        <p:nvSpPr>
          <p:cNvPr id="1767" name="textbox 1767"/>
          <p:cNvSpPr/>
          <p:nvPr/>
        </p:nvSpPr>
        <p:spPr>
          <a:xfrm>
            <a:off x="4508649" y="1490484"/>
            <a:ext cx="96519" cy="158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1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sp>
        <p:nvSpPr>
          <p:cNvPr id="1768" name="textbox 1768"/>
          <p:cNvSpPr/>
          <p:nvPr/>
        </p:nvSpPr>
        <p:spPr>
          <a:xfrm>
            <a:off x="4508649" y="1490484"/>
            <a:ext cx="96519" cy="158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1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sp>
        <p:nvSpPr>
          <p:cNvPr id="1769" name="textbox 1769"/>
          <p:cNvSpPr/>
          <p:nvPr/>
        </p:nvSpPr>
        <p:spPr>
          <a:xfrm>
            <a:off x="5736291" y="1490484"/>
            <a:ext cx="96519" cy="158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1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sp>
        <p:nvSpPr>
          <p:cNvPr id="1770" name="textbox 1770"/>
          <p:cNvSpPr/>
          <p:nvPr/>
        </p:nvSpPr>
        <p:spPr>
          <a:xfrm>
            <a:off x="7636034" y="1488350"/>
            <a:ext cx="96519" cy="158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1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sp>
        <p:nvSpPr>
          <p:cNvPr id="1771" name="textbox 1771"/>
          <p:cNvSpPr/>
          <p:nvPr/>
        </p:nvSpPr>
        <p:spPr>
          <a:xfrm>
            <a:off x="5736291" y="1490484"/>
            <a:ext cx="96519" cy="158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1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sp>
        <p:nvSpPr>
          <p:cNvPr id="1772" name="textbox 1772"/>
          <p:cNvSpPr/>
          <p:nvPr/>
        </p:nvSpPr>
        <p:spPr>
          <a:xfrm>
            <a:off x="4508649" y="1490484"/>
            <a:ext cx="96519" cy="158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1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sp>
        <p:nvSpPr>
          <p:cNvPr id="1773" name="textbox 1773"/>
          <p:cNvSpPr/>
          <p:nvPr/>
        </p:nvSpPr>
        <p:spPr>
          <a:xfrm>
            <a:off x="7922073" y="1895590"/>
            <a:ext cx="91439" cy="1911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9000"/>
              </a:lnSpc>
            </a:pPr>
            <a:r>
              <a:rPr sz="11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</a:t>
            </a:r>
            <a:endParaRPr lang="en-US" altLang="en-US" sz="1100" dirty="0"/>
          </a:p>
        </p:txBody>
      </p:sp>
      <p:sp>
        <p:nvSpPr>
          <p:cNvPr id="1774" name="textbox 1774"/>
          <p:cNvSpPr/>
          <p:nvPr/>
        </p:nvSpPr>
        <p:spPr>
          <a:xfrm>
            <a:off x="7935996" y="1722444"/>
            <a:ext cx="96519" cy="158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1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pic>
        <p:nvPicPr>
          <p:cNvPr id="1775" name="picture 17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7115544" y="1610261"/>
            <a:ext cx="356027" cy="628036"/>
          </a:xfrm>
          <a:prstGeom prst="rect">
            <a:avLst/>
          </a:prstGeom>
        </p:spPr>
      </p:pic>
      <p:sp>
        <p:nvSpPr>
          <p:cNvPr id="1776" name="textbox 1776"/>
          <p:cNvSpPr/>
          <p:nvPr/>
        </p:nvSpPr>
        <p:spPr>
          <a:xfrm>
            <a:off x="6017359" y="1898232"/>
            <a:ext cx="96519" cy="158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1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sp>
        <p:nvSpPr>
          <p:cNvPr id="1777" name="textbox 1777"/>
          <p:cNvSpPr/>
          <p:nvPr/>
        </p:nvSpPr>
        <p:spPr>
          <a:xfrm>
            <a:off x="6109985" y="1722444"/>
            <a:ext cx="96519" cy="158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1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pic>
        <p:nvPicPr>
          <p:cNvPr id="1778" name="picture 177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5309744" y="1610261"/>
            <a:ext cx="353617" cy="596330"/>
          </a:xfrm>
          <a:prstGeom prst="rect">
            <a:avLst/>
          </a:prstGeom>
        </p:spPr>
      </p:pic>
      <p:sp>
        <p:nvSpPr>
          <p:cNvPr id="1779" name="textbox 1779"/>
          <p:cNvSpPr/>
          <p:nvPr/>
        </p:nvSpPr>
        <p:spPr>
          <a:xfrm>
            <a:off x="4788139" y="1898232"/>
            <a:ext cx="81914" cy="152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2000"/>
              </a:lnSpc>
            </a:pPr>
            <a:r>
              <a:rPr sz="900" spc="-1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endParaRPr lang="en-US" altLang="en-US" sz="900" dirty="0"/>
          </a:p>
        </p:txBody>
      </p:sp>
      <p:sp>
        <p:nvSpPr>
          <p:cNvPr id="1780" name="textbox 1780"/>
          <p:cNvSpPr/>
          <p:nvPr/>
        </p:nvSpPr>
        <p:spPr>
          <a:xfrm>
            <a:off x="4849452" y="1722444"/>
            <a:ext cx="96519" cy="158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1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100" dirty="0"/>
          </a:p>
        </p:txBody>
      </p:sp>
      <p:pic>
        <p:nvPicPr>
          <p:cNvPr id="1781" name="picture 178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4073744" y="1610261"/>
            <a:ext cx="326398" cy="596330"/>
          </a:xfrm>
          <a:prstGeom prst="rect">
            <a:avLst/>
          </a:prstGeom>
        </p:spPr>
      </p:pic>
      <p:sp>
        <p:nvSpPr>
          <p:cNvPr id="1782" name="path"/>
          <p:cNvSpPr/>
          <p:nvPr/>
        </p:nvSpPr>
        <p:spPr>
          <a:xfrm>
            <a:off x="3792446" y="1930127"/>
            <a:ext cx="36646" cy="27387"/>
          </a:xfrm>
          <a:custGeom>
            <a:avLst/>
            <a:gdLst/>
            <a:ahLst/>
            <a:cxnLst/>
            <a:rect l="0" t="0" r="0" b="0"/>
            <a:pathLst>
              <a:path w="57" h="43">
                <a:moveTo>
                  <a:pt x="4" y="36"/>
                </a:moveTo>
                <a:lnTo>
                  <a:pt x="53" y="6"/>
                </a:lnTo>
              </a:path>
            </a:pathLst>
          </a:custGeom>
          <a:noFill/>
          <a:ln w="10332" cap="flat">
            <a:solidFill>
              <a:srgbClr val="FFFF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83" name="textbox 1783"/>
          <p:cNvSpPr/>
          <p:nvPr/>
        </p:nvSpPr>
        <p:spPr>
          <a:xfrm>
            <a:off x="2543606" y="126665"/>
            <a:ext cx="6521450" cy="6229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23000"/>
              </a:lnSpc>
            </a:pPr>
            <a:endParaRPr lang="en-US" altLang="en-US" sz="100" dirty="0"/>
          </a:p>
          <a:p>
            <a:pPr marL="5901055" indent="-103505" algn="l" defTabSz="-635" rtl="0" eaLnBrk="0">
              <a:lnSpc>
                <a:spcPct val="98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观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测值函数中误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差公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式汇总</a:t>
            </a:r>
            <a:endParaRPr lang="en-US" altLang="en-US" sz="800" dirty="0"/>
          </a:p>
          <a:p>
            <a:pPr marL="12700" algn="l" defTabSz="-635" rtl="0" eaLnBrk="0">
              <a:lnSpc>
                <a:spcPct val="95000"/>
              </a:lnSpc>
              <a:spcBef>
                <a:spcPts val="160"/>
              </a:spcBef>
            </a:pPr>
            <a:r>
              <a:rPr sz="2400" spc="1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观测值函数中误差公</a:t>
            </a: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式汇总</a:t>
            </a:r>
            <a:endParaRPr lang="en-US" altLang="en-US" sz="2400" dirty="0"/>
          </a:p>
        </p:txBody>
      </p:sp>
      <p:sp>
        <p:nvSpPr>
          <p:cNvPr id="1784" name="path"/>
          <p:cNvSpPr/>
          <p:nvPr/>
        </p:nvSpPr>
        <p:spPr>
          <a:xfrm>
            <a:off x="3918968" y="1436032"/>
            <a:ext cx="4131022" cy="10312"/>
          </a:xfrm>
          <a:custGeom>
            <a:avLst/>
            <a:gdLst/>
            <a:ahLst/>
            <a:cxnLst/>
            <a:rect l="0" t="0" r="0" b="0"/>
            <a:pathLst>
              <a:path w="6505" h="16">
                <a:moveTo>
                  <a:pt x="0" y="8"/>
                </a:moveTo>
                <a:lnTo>
                  <a:pt x="6505" y="8"/>
                </a:lnTo>
              </a:path>
            </a:pathLst>
          </a:custGeom>
          <a:noFill/>
          <a:ln w="10332" cap="flat">
            <a:solidFill>
              <a:srgbClr val="FFFF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85" name="path"/>
          <p:cNvSpPr/>
          <p:nvPr/>
        </p:nvSpPr>
        <p:spPr>
          <a:xfrm>
            <a:off x="4091705" y="2578586"/>
            <a:ext cx="842684" cy="14163"/>
          </a:xfrm>
          <a:custGeom>
            <a:avLst/>
            <a:gdLst/>
            <a:ahLst/>
            <a:cxnLst/>
            <a:rect l="0" t="0" r="0" b="0"/>
            <a:pathLst>
              <a:path w="1327" h="22">
                <a:moveTo>
                  <a:pt x="0" y="11"/>
                </a:moveTo>
                <a:lnTo>
                  <a:pt x="1327" y="11"/>
                </a:lnTo>
              </a:path>
            </a:pathLst>
          </a:custGeom>
          <a:noFill/>
          <a:ln w="14239" cap="flat">
            <a:solidFill>
              <a:srgbClr val="FFFF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86" name="path"/>
          <p:cNvSpPr/>
          <p:nvPr/>
        </p:nvSpPr>
        <p:spPr>
          <a:xfrm>
            <a:off x="5023320" y="3453985"/>
            <a:ext cx="215865" cy="14463"/>
          </a:xfrm>
          <a:custGeom>
            <a:avLst/>
            <a:gdLst/>
            <a:ahLst/>
            <a:cxnLst/>
            <a:rect l="0" t="0" r="0" b="0"/>
            <a:pathLst>
              <a:path w="339" h="22">
                <a:moveTo>
                  <a:pt x="0" y="11"/>
                </a:moveTo>
                <a:lnTo>
                  <a:pt x="339" y="11"/>
                </a:lnTo>
              </a:path>
            </a:pathLst>
          </a:custGeom>
          <a:noFill/>
          <a:ln w="14519" cap="flat">
            <a:solidFill>
              <a:srgbClr val="FFFF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0" name="picture 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91" name="picture 9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pic>
          <p:nvPicPr>
            <p:cNvPr id="92" name="picture 9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917447" y="1281683"/>
              <a:ext cx="460997" cy="482346"/>
            </a:xfrm>
            <a:prstGeom prst="rect">
              <a:avLst/>
            </a:prstGeom>
          </p:spPr>
        </p:pic>
        <p:pic>
          <p:nvPicPr>
            <p:cNvPr id="93" name="picture 9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1703832" y="92964"/>
              <a:ext cx="1844801" cy="1226057"/>
            </a:xfrm>
            <a:prstGeom prst="rect">
              <a:avLst/>
            </a:prstGeom>
          </p:spPr>
        </p:pic>
        <p:sp>
          <p:nvSpPr>
            <p:cNvPr id="94" name="textbox 94"/>
            <p:cNvSpPr/>
            <p:nvPr/>
          </p:nvSpPr>
          <p:spPr>
            <a:xfrm>
              <a:off x="1058062" y="352928"/>
              <a:ext cx="2123439" cy="12731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1000"/>
                </a:lnSpc>
              </a:pPr>
              <a:endParaRPr lang="en-US" altLang="en-US" sz="100" dirty="0"/>
            </a:p>
            <a:p>
              <a:pPr algn="r" defTabSz="-635" rtl="0" eaLnBrk="0">
                <a:lnSpc>
                  <a:spcPct val="95000"/>
                </a:lnSpc>
              </a:pPr>
              <a:r>
                <a:rPr sz="4400" spc="-140" dirty="0">
                  <a:ln w="15980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高</a:t>
              </a:r>
              <a:r>
                <a:rPr sz="4400" spc="-130" dirty="0">
                  <a:ln w="15980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斯</a:t>
              </a:r>
              <a:endParaRPr lang="en-US" altLang="en-US" sz="4400" dirty="0"/>
            </a:p>
            <a:p>
              <a:pPr algn="l" defTabSz="-635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4000"/>
                </a:lnSpc>
              </a:pPr>
              <a:endParaRPr lang="en-US" altLang="en-US" sz="400" dirty="0"/>
            </a:p>
            <a:p>
              <a:pPr marL="12700" algn="l" defTabSz="-635" rtl="0" eaLnBrk="0">
                <a:lnSpc>
                  <a:spcPct val="75000"/>
                </a:lnSpc>
                <a:spcBef>
                  <a:spcPts val="5"/>
                </a:spcBef>
              </a:pPr>
              <a:r>
                <a:rPr sz="1800" spc="0" dirty="0">
                  <a:solidFill>
                    <a:srgbClr val="FFCC00">
                      <a:alpha val="100000"/>
                    </a:srgbClr>
                  </a:solidFill>
                  <a:latin typeface="Wingdings" charset="2"/>
                  <a:ea typeface="Wingdings" charset="2"/>
                  <a:cs typeface="Wingdings" charset="2"/>
                </a:rPr>
                <a:t>1</a:t>
              </a:r>
              <a:endParaRPr lang="en-US" altLang="en-US" sz="1800" dirty="0"/>
            </a:p>
          </p:txBody>
        </p:sp>
      </p:grpSp>
      <p:grpSp>
        <p:nvGrpSpPr>
          <p:cNvPr id="32" name="group 32"/>
          <p:cNvGrpSpPr/>
          <p:nvPr/>
        </p:nvGrpSpPr>
        <p:grpSpPr>
          <a:xfrm rot="21600000">
            <a:off x="2825495" y="92964"/>
            <a:ext cx="4648961" cy="1226057"/>
            <a:chOff x="0" y="0"/>
            <a:chExt cx="4648961" cy="1226057"/>
          </a:xfrm>
        </p:grpSpPr>
        <p:pic>
          <p:nvPicPr>
            <p:cNvPr id="95" name="picture 9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4648961" cy="1226057"/>
            </a:xfrm>
            <a:prstGeom prst="rect">
              <a:avLst/>
            </a:prstGeom>
          </p:spPr>
        </p:pic>
        <p:sp>
          <p:nvSpPr>
            <p:cNvPr id="96" name="textbox 96"/>
            <p:cNvSpPr/>
            <p:nvPr/>
          </p:nvSpPr>
          <p:spPr>
            <a:xfrm>
              <a:off x="-12700" y="-12700"/>
              <a:ext cx="4674870" cy="13271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85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6000"/>
                </a:lnSpc>
              </a:pPr>
              <a:endParaRPr lang="en-US" altLang="en-US" sz="100" dirty="0"/>
            </a:p>
            <a:p>
              <a:pPr marL="377190" algn="l" defTabSz="-635" rtl="0" eaLnBrk="0">
                <a:lnSpc>
                  <a:spcPct val="95000"/>
                </a:lnSpc>
              </a:pPr>
              <a:r>
                <a:rPr sz="4400" spc="-10" dirty="0">
                  <a:ln w="15980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平面直角坐</a:t>
              </a:r>
              <a:r>
                <a:rPr sz="4400" spc="0" dirty="0">
                  <a:ln w="15980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标系</a:t>
              </a:r>
              <a:endParaRPr lang="en-US" altLang="en-US" sz="4400" dirty="0"/>
            </a:p>
          </p:txBody>
        </p:sp>
      </p:grpSp>
      <p:pic>
        <p:nvPicPr>
          <p:cNvPr id="97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91768" y="1115567"/>
            <a:ext cx="2059686" cy="723138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 rot="21600000">
            <a:off x="2822447" y="1115567"/>
            <a:ext cx="1084326" cy="723138"/>
            <a:chOff x="0" y="0"/>
            <a:chExt cx="1084326" cy="723138"/>
          </a:xfrm>
        </p:grpSpPr>
        <p:pic>
          <p:nvPicPr>
            <p:cNvPr id="98" name="picture 9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1084326" cy="723138"/>
            </a:xfrm>
            <a:prstGeom prst="rect">
              <a:avLst/>
            </a:prstGeom>
          </p:spPr>
        </p:pic>
        <p:sp>
          <p:nvSpPr>
            <p:cNvPr id="99" name="textbox 99"/>
            <p:cNvSpPr/>
            <p:nvPr/>
          </p:nvSpPr>
          <p:spPr>
            <a:xfrm>
              <a:off x="-12700" y="-12700"/>
              <a:ext cx="1109980" cy="79184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14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7000"/>
                </a:lnSpc>
              </a:pPr>
              <a:endParaRPr lang="en-US" altLang="en-US" sz="100" dirty="0"/>
            </a:p>
            <a:p>
              <a:pPr marL="231140" algn="l" defTabSz="-635" rtl="0" eaLnBrk="0">
                <a:lnSpc>
                  <a:spcPct val="97000"/>
                </a:lnSpc>
              </a:pPr>
              <a:r>
                <a:rPr sz="2500" spc="20" dirty="0">
                  <a:ln w="9326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等</a:t>
              </a:r>
              <a:r>
                <a:rPr sz="2500" spc="0" dirty="0">
                  <a:ln w="9326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角</a:t>
              </a:r>
              <a:endParaRPr lang="en-US" altLang="en-US" sz="2500" dirty="0"/>
            </a:p>
          </p:txBody>
        </p:sp>
      </p:grpSp>
      <p:grpSp>
        <p:nvGrpSpPr>
          <p:cNvPr id="36" name="group 36"/>
          <p:cNvGrpSpPr/>
          <p:nvPr/>
        </p:nvGrpSpPr>
        <p:grpSpPr>
          <a:xfrm rot="21600000">
            <a:off x="1286255" y="1613915"/>
            <a:ext cx="1890522" cy="790194"/>
            <a:chOff x="0" y="0"/>
            <a:chExt cx="1890522" cy="790194"/>
          </a:xfrm>
        </p:grpSpPr>
        <p:pic>
          <p:nvPicPr>
            <p:cNvPr id="100" name="picture 10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1890522" cy="790194"/>
            </a:xfrm>
            <a:prstGeom prst="rect">
              <a:avLst/>
            </a:prstGeom>
          </p:spPr>
        </p:pic>
        <p:sp>
          <p:nvSpPr>
            <p:cNvPr id="101" name="textbox 101"/>
            <p:cNvSpPr/>
            <p:nvPr/>
          </p:nvSpPr>
          <p:spPr>
            <a:xfrm>
              <a:off x="-12700" y="-12700"/>
              <a:ext cx="1916429" cy="8623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22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7000"/>
                </a:lnSpc>
              </a:pPr>
              <a:endParaRPr lang="en-US" altLang="en-US" sz="100" dirty="0"/>
            </a:p>
            <a:p>
              <a:pPr marL="252095" algn="l" defTabSz="-635" rtl="0" eaLnBrk="0">
                <a:lnSpc>
                  <a:spcPct val="98000"/>
                </a:lnSpc>
              </a:pPr>
              <a:r>
                <a:rPr sz="2700" spc="70" dirty="0">
                  <a:solidFill>
                    <a:srgbClr val="FF00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等角投</a:t>
              </a:r>
              <a:r>
                <a:rPr sz="2700" spc="40" dirty="0">
                  <a:solidFill>
                    <a:srgbClr val="FF00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影</a:t>
              </a:r>
              <a:endParaRPr lang="en-US" altLang="en-US" sz="2700" dirty="0"/>
            </a:p>
          </p:txBody>
        </p:sp>
      </p:grpSp>
      <p:grpSp>
        <p:nvGrpSpPr>
          <p:cNvPr id="38" name="group 38"/>
          <p:cNvGrpSpPr/>
          <p:nvPr/>
        </p:nvGrpSpPr>
        <p:grpSpPr>
          <a:xfrm rot="21600000">
            <a:off x="3477767" y="1115567"/>
            <a:ext cx="3041141" cy="723138"/>
            <a:chOff x="0" y="0"/>
            <a:chExt cx="3041141" cy="723138"/>
          </a:xfrm>
        </p:grpSpPr>
        <p:pic>
          <p:nvPicPr>
            <p:cNvPr id="102" name="picture 10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0" y="0"/>
              <a:ext cx="3041141" cy="723138"/>
            </a:xfrm>
            <a:prstGeom prst="rect">
              <a:avLst/>
            </a:prstGeom>
          </p:spPr>
        </p:pic>
        <p:sp>
          <p:nvSpPr>
            <p:cNvPr id="103" name="textbox 103"/>
            <p:cNvSpPr/>
            <p:nvPr/>
          </p:nvSpPr>
          <p:spPr>
            <a:xfrm>
              <a:off x="-12700" y="-12700"/>
              <a:ext cx="3067050" cy="79311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15000"/>
                </a:lnSpc>
              </a:pPr>
              <a:endParaRPr lang="en-US" altLang="en-US" sz="1000" dirty="0"/>
            </a:p>
            <a:p>
              <a:pPr marL="227330" algn="l" defTabSz="-635" rtl="0" eaLnBrk="0">
                <a:lnSpc>
                  <a:spcPct val="97000"/>
                </a:lnSpc>
                <a:spcBef>
                  <a:spcPts val="5"/>
                </a:spcBef>
              </a:pPr>
              <a:r>
                <a:rPr sz="2500" spc="-9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横切椭圆柱投影</a:t>
              </a:r>
              <a:r>
                <a:rPr sz="2500" spc="-8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。</a:t>
              </a:r>
              <a:endParaRPr lang="en-US" altLang="en-US" sz="2500" dirty="0"/>
            </a:p>
          </p:txBody>
        </p:sp>
      </p:grpSp>
      <p:grpSp>
        <p:nvGrpSpPr>
          <p:cNvPr id="40" name="group 40"/>
          <p:cNvGrpSpPr/>
          <p:nvPr/>
        </p:nvGrpSpPr>
        <p:grpSpPr>
          <a:xfrm rot="21600000">
            <a:off x="2706624" y="1613915"/>
            <a:ext cx="5798058" cy="790194"/>
            <a:chOff x="0" y="0"/>
            <a:chExt cx="5798058" cy="790194"/>
          </a:xfrm>
        </p:grpSpPr>
        <p:pic>
          <p:nvPicPr>
            <p:cNvPr id="104" name="picture 10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600000">
              <a:off x="0" y="0"/>
              <a:ext cx="5798058" cy="790194"/>
            </a:xfrm>
            <a:prstGeom prst="rect">
              <a:avLst/>
            </a:prstGeom>
          </p:spPr>
        </p:pic>
        <p:sp>
          <p:nvSpPr>
            <p:cNvPr id="105" name="textbox 105"/>
            <p:cNvSpPr/>
            <p:nvPr/>
          </p:nvSpPr>
          <p:spPr>
            <a:xfrm>
              <a:off x="-12700" y="-12700"/>
              <a:ext cx="5823584" cy="8648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24000"/>
                </a:lnSpc>
              </a:pPr>
              <a:endParaRPr lang="en-US" altLang="en-US" sz="1000" dirty="0"/>
            </a:p>
            <a:p>
              <a:pPr marL="252095" algn="l" defTabSz="-635" rtl="0" eaLnBrk="0">
                <a:lnSpc>
                  <a:spcPct val="98000"/>
                </a:lnSpc>
                <a:spcBef>
                  <a:spcPts val="5"/>
                </a:spcBef>
              </a:pPr>
              <a:r>
                <a:rPr sz="2700" spc="-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就是正形投影。所谓，正形投</a:t>
              </a: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影，</a:t>
              </a:r>
              <a:endParaRPr lang="en-US" altLang="en-US" sz="2700" dirty="0"/>
            </a:p>
          </p:txBody>
        </p:sp>
      </p:grpSp>
      <p:grpSp>
        <p:nvGrpSpPr>
          <p:cNvPr id="42" name="group 42"/>
          <p:cNvGrpSpPr/>
          <p:nvPr/>
        </p:nvGrpSpPr>
        <p:grpSpPr>
          <a:xfrm rot="21600000">
            <a:off x="1572768" y="2040635"/>
            <a:ext cx="6863334" cy="790194"/>
            <a:chOff x="0" y="0"/>
            <a:chExt cx="6863334" cy="790194"/>
          </a:xfrm>
        </p:grpSpPr>
        <p:pic>
          <p:nvPicPr>
            <p:cNvPr id="106" name="picture 10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600000">
              <a:off x="0" y="0"/>
              <a:ext cx="6863334" cy="790194"/>
            </a:xfrm>
            <a:prstGeom prst="rect">
              <a:avLst/>
            </a:prstGeom>
          </p:spPr>
        </p:pic>
        <p:sp>
          <p:nvSpPr>
            <p:cNvPr id="107" name="textbox 107"/>
            <p:cNvSpPr/>
            <p:nvPr/>
          </p:nvSpPr>
          <p:spPr>
            <a:xfrm>
              <a:off x="-12700" y="-12700"/>
              <a:ext cx="6889115" cy="8636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23000"/>
                </a:lnSpc>
              </a:pPr>
              <a:endParaRPr lang="en-US" altLang="en-US" sz="1000" dirty="0"/>
            </a:p>
            <a:p>
              <a:pPr marL="252095" algn="l" defTabSz="-635" rtl="0" eaLnBrk="0">
                <a:lnSpc>
                  <a:spcPct val="98000"/>
                </a:lnSpc>
                <a:spcBef>
                  <a:spcPts val="5"/>
                </a:spcBef>
              </a:pPr>
              <a:r>
                <a:rPr sz="2700" spc="9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就是在极小的区域内椭球面上的图形投</a:t>
              </a:r>
              <a:r>
                <a:rPr sz="2700" spc="7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影</a:t>
              </a:r>
              <a:endParaRPr lang="en-US" altLang="en-US" sz="2700" dirty="0"/>
            </a:p>
          </p:txBody>
        </p:sp>
      </p:grpSp>
      <p:grpSp>
        <p:nvGrpSpPr>
          <p:cNvPr id="44" name="group 44"/>
          <p:cNvGrpSpPr/>
          <p:nvPr/>
        </p:nvGrpSpPr>
        <p:grpSpPr>
          <a:xfrm rot="21600000">
            <a:off x="1574291" y="2435351"/>
            <a:ext cx="3307841" cy="787146"/>
            <a:chOff x="0" y="0"/>
            <a:chExt cx="3307841" cy="787146"/>
          </a:xfrm>
        </p:grpSpPr>
        <p:pic>
          <p:nvPicPr>
            <p:cNvPr id="108" name="picture 10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1600000">
              <a:off x="0" y="0"/>
              <a:ext cx="3307841" cy="787146"/>
            </a:xfrm>
            <a:prstGeom prst="rect">
              <a:avLst/>
            </a:prstGeom>
          </p:spPr>
        </p:pic>
        <p:sp>
          <p:nvSpPr>
            <p:cNvPr id="109" name="textbox 109"/>
            <p:cNvSpPr/>
            <p:nvPr/>
          </p:nvSpPr>
          <p:spPr>
            <a:xfrm>
              <a:off x="-12700" y="-12700"/>
              <a:ext cx="3333750" cy="8604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23000"/>
                </a:lnSpc>
              </a:pPr>
              <a:endParaRPr lang="en-US" altLang="en-US" sz="1000" dirty="0"/>
            </a:p>
            <a:p>
              <a:pPr marL="250190" algn="l" defTabSz="-635" rtl="0" eaLnBrk="0">
                <a:lnSpc>
                  <a:spcPct val="98000"/>
                </a:lnSpc>
                <a:spcBef>
                  <a:spcPts val="5"/>
                </a:spcBef>
              </a:pPr>
              <a:r>
                <a:rPr sz="2700" spc="-13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后保持形状相似</a:t>
              </a:r>
              <a:r>
                <a:rPr sz="2700" spc="-12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。</a:t>
              </a:r>
              <a:endParaRPr lang="en-US" altLang="en-US" sz="2700" dirty="0"/>
            </a:p>
          </p:txBody>
        </p:sp>
      </p:grpSp>
      <p:grpSp>
        <p:nvGrpSpPr>
          <p:cNvPr id="46" name="group 46"/>
          <p:cNvGrpSpPr/>
          <p:nvPr/>
        </p:nvGrpSpPr>
        <p:grpSpPr>
          <a:xfrm rot="21600000">
            <a:off x="4415028" y="2435351"/>
            <a:ext cx="822197" cy="787146"/>
            <a:chOff x="0" y="0"/>
            <a:chExt cx="822197" cy="787146"/>
          </a:xfrm>
        </p:grpSpPr>
        <p:pic>
          <p:nvPicPr>
            <p:cNvPr id="110" name="picture 11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1600000">
              <a:off x="0" y="0"/>
              <a:ext cx="822197" cy="787146"/>
            </a:xfrm>
            <a:prstGeom prst="rect">
              <a:avLst/>
            </a:prstGeom>
          </p:spPr>
        </p:pic>
        <p:sp>
          <p:nvSpPr>
            <p:cNvPr id="111" name="textbox 111"/>
            <p:cNvSpPr/>
            <p:nvPr/>
          </p:nvSpPr>
          <p:spPr>
            <a:xfrm>
              <a:off x="-12700" y="-12700"/>
              <a:ext cx="847725" cy="86169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24000"/>
                </a:lnSpc>
              </a:pPr>
              <a:endParaRPr lang="en-US" altLang="en-US" sz="1000" dirty="0"/>
            </a:p>
            <a:p>
              <a:pPr marL="274320" algn="l" defTabSz="-635" rtl="0" eaLnBrk="0">
                <a:lnSpc>
                  <a:spcPct val="98000"/>
                </a:lnSpc>
                <a:spcBef>
                  <a:spcPts val="5"/>
                </a:spcBef>
              </a:pPr>
              <a:r>
                <a:rPr sz="2700" spc="0" dirty="0">
                  <a:solidFill>
                    <a:srgbClr val="CC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即</a:t>
              </a:r>
              <a:endParaRPr lang="en-US" altLang="en-US" sz="2700" dirty="0"/>
            </a:p>
          </p:txBody>
        </p:sp>
      </p:grpSp>
      <p:grpSp>
        <p:nvGrpSpPr>
          <p:cNvPr id="48" name="group 48"/>
          <p:cNvGrpSpPr/>
          <p:nvPr/>
        </p:nvGrpSpPr>
        <p:grpSpPr>
          <a:xfrm rot="21600000">
            <a:off x="4770120" y="2435351"/>
            <a:ext cx="3321558" cy="787146"/>
            <a:chOff x="0" y="0"/>
            <a:chExt cx="3321558" cy="787146"/>
          </a:xfrm>
        </p:grpSpPr>
        <p:pic>
          <p:nvPicPr>
            <p:cNvPr id="112" name="picture 11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21600000">
              <a:off x="0" y="0"/>
              <a:ext cx="3321558" cy="787146"/>
            </a:xfrm>
            <a:prstGeom prst="rect">
              <a:avLst/>
            </a:prstGeom>
          </p:spPr>
        </p:pic>
        <p:sp>
          <p:nvSpPr>
            <p:cNvPr id="113" name="textbox 113"/>
            <p:cNvSpPr/>
            <p:nvPr/>
          </p:nvSpPr>
          <p:spPr>
            <a:xfrm>
              <a:off x="-12700" y="-12700"/>
              <a:ext cx="3347084" cy="85915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22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7000"/>
                </a:lnSpc>
              </a:pPr>
              <a:endParaRPr lang="en-US" altLang="en-US" sz="100" dirty="0"/>
            </a:p>
            <a:p>
              <a:pPr marL="252730" algn="l" defTabSz="-635" rtl="0" eaLnBrk="0">
                <a:lnSpc>
                  <a:spcPct val="98000"/>
                </a:lnSpc>
              </a:pPr>
              <a:r>
                <a:rPr sz="2700" spc="90" dirty="0">
                  <a:ln w="10145" cap="flat" cmpd="sng">
                    <a:solidFill>
                      <a:srgbClr val="CC0000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CC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投影后角度不变</a:t>
              </a:r>
              <a:r>
                <a:rPr sz="2700" spc="60" dirty="0">
                  <a:ln w="10145" cap="flat" cmpd="sng">
                    <a:solidFill>
                      <a:srgbClr val="CC0000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CC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形</a:t>
              </a:r>
              <a:endParaRPr lang="en-US" altLang="en-US" sz="2700" dirty="0"/>
            </a:p>
          </p:txBody>
        </p:sp>
      </p:grpSp>
      <p:pic>
        <p:nvPicPr>
          <p:cNvPr id="114" name="picture 1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327659" y="3137915"/>
            <a:ext cx="8324088" cy="3119628"/>
          </a:xfrm>
          <a:prstGeom prst="rect">
            <a:avLst/>
          </a:prstGeom>
        </p:spPr>
      </p:pic>
      <p:sp>
        <p:nvSpPr>
          <p:cNvPr id="115" name="textbox 115"/>
          <p:cNvSpPr/>
          <p:nvPr/>
        </p:nvSpPr>
        <p:spPr>
          <a:xfrm>
            <a:off x="1179068" y="1102867"/>
            <a:ext cx="2085339" cy="7931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15000"/>
              </a:lnSpc>
            </a:pPr>
            <a:endParaRPr lang="en-US" altLang="en-US" sz="1000" dirty="0"/>
          </a:p>
          <a:p>
            <a:pPr marL="236855" algn="l" defTabSz="-635" rtl="0" eaLnBrk="0">
              <a:lnSpc>
                <a:spcPct val="97000"/>
              </a:lnSpc>
              <a:spcBef>
                <a:spcPts val="5"/>
              </a:spcBef>
            </a:pPr>
            <a:r>
              <a:rPr sz="2500" spc="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高斯投影</a:t>
            </a:r>
            <a:r>
              <a:rPr sz="25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是</a:t>
            </a:r>
            <a:endParaRPr lang="en-US" altLang="en-US" sz="2500" dirty="0"/>
          </a:p>
        </p:txBody>
      </p:sp>
      <p:sp>
        <p:nvSpPr>
          <p:cNvPr id="116" name="textbox 116"/>
          <p:cNvSpPr/>
          <p:nvPr/>
        </p:nvSpPr>
        <p:spPr>
          <a:xfrm>
            <a:off x="7882388" y="2827992"/>
            <a:ext cx="140970" cy="1206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750"/>
              </a:lnSpc>
            </a:pPr>
            <a:r>
              <a:rPr sz="600" spc="0" dirty="0">
                <a:solidFill>
                  <a:srgbClr val="CC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6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788" name="picture 17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514" name="group 514"/>
          <p:cNvGrpSpPr/>
          <p:nvPr/>
        </p:nvGrpSpPr>
        <p:grpSpPr>
          <a:xfrm rot="21600000">
            <a:off x="0" y="0"/>
            <a:ext cx="9140825" cy="2919614"/>
            <a:chOff x="0" y="0"/>
            <a:chExt cx="9140825" cy="2919614"/>
          </a:xfrm>
        </p:grpSpPr>
        <p:pic>
          <p:nvPicPr>
            <p:cNvPr id="1789" name="picture 178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sp>
          <p:nvSpPr>
            <p:cNvPr id="1790" name="path"/>
            <p:cNvSpPr/>
            <p:nvPr/>
          </p:nvSpPr>
          <p:spPr>
            <a:xfrm>
              <a:off x="7163992" y="1887001"/>
              <a:ext cx="1219863" cy="400233"/>
            </a:xfrm>
            <a:custGeom>
              <a:avLst/>
              <a:gdLst/>
              <a:ahLst/>
              <a:cxnLst/>
              <a:rect l="0" t="0" r="0" b="0"/>
              <a:pathLst>
                <a:path w="1921" h="630">
                  <a:moveTo>
                    <a:pt x="2" y="621"/>
                  </a:moveTo>
                  <a:lnTo>
                    <a:pt x="1918" y="9"/>
                  </a:lnTo>
                </a:path>
              </a:pathLst>
            </a:custGeom>
            <a:noFill/>
            <a:ln w="12192" cap="flat">
              <a:solidFill>
                <a:srgbClr val="FFFF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791" name="textbox 1791"/>
            <p:cNvSpPr/>
            <p:nvPr/>
          </p:nvSpPr>
          <p:spPr>
            <a:xfrm>
              <a:off x="6357623" y="44622"/>
              <a:ext cx="2708910" cy="294512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3000"/>
                </a:lnSpc>
              </a:pPr>
              <a:endParaRPr lang="en-US" altLang="en-US" sz="100" dirty="0"/>
            </a:p>
            <a:p>
              <a:pPr algn="r" defTabSz="-635" rtl="0" eaLnBrk="0">
                <a:lnSpc>
                  <a:spcPct val="95000"/>
                </a:lnSpc>
              </a:pP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误差传</a:t>
              </a: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播</a:t>
              </a:r>
              <a:endParaRPr lang="en-US" altLang="en-US" sz="800" dirty="0"/>
            </a:p>
            <a:p>
              <a:pPr marL="2357755" indent="-77470" algn="l" defTabSz="-635" rtl="0" eaLnBrk="0">
                <a:lnSpc>
                  <a:spcPct val="105000"/>
                </a:lnSpc>
                <a:spcBef>
                  <a:spcPts val="40"/>
                </a:spcBef>
              </a:pPr>
              <a:r>
                <a:rPr sz="700" spc="10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定律的</a:t>
              </a:r>
              <a:r>
                <a:rPr sz="700" spc="6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应</a:t>
              </a:r>
              <a:r>
                <a:rPr sz="7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700" spc="7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用例</a:t>
              </a:r>
              <a:r>
                <a:rPr sz="700" spc="50" dirty="0">
                  <a:solidFill>
                    <a:srgbClr val="000514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9</a:t>
              </a:r>
              <a:endParaRPr lang="en-US" altLang="en-US" sz="700" dirty="0"/>
            </a:p>
            <a:p>
              <a:pPr marL="12700" algn="l" defTabSz="-635" rtl="0" eaLnBrk="0">
                <a:lnSpc>
                  <a:spcPct val="77000"/>
                </a:lnSpc>
                <a:spcBef>
                  <a:spcPts val="20"/>
                </a:spcBef>
              </a:pPr>
              <a:r>
                <a:rPr sz="1900" spc="6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X</a:t>
              </a:r>
              <a:endParaRPr lang="en-US" altLang="en-US" sz="1900" dirty="0"/>
            </a:p>
            <a:p>
              <a:pPr marL="955040" indent="-6985" algn="l" defTabSz="-635" rtl="0" eaLnBrk="0">
                <a:lnSpc>
                  <a:spcPct val="124000"/>
                </a:lnSpc>
                <a:spcBef>
                  <a:spcPts val="5"/>
                </a:spcBef>
              </a:pPr>
              <a:r>
                <a:rPr sz="2300" i="1" spc="-2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x</a:t>
              </a:r>
              <a:r>
                <a:rPr sz="2300" spc="-2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 </a:t>
              </a:r>
              <a:r>
                <a:rPr sz="2300" i="1" spc="-2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D</a:t>
              </a:r>
              <a:r>
                <a:rPr sz="2300" spc="-2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2300" spc="-2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co</a:t>
              </a:r>
              <a:r>
                <a:rPr sz="23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s</a:t>
              </a:r>
              <a:r>
                <a:rPr sz="23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      </a:t>
              </a:r>
              <a:r>
                <a:rPr sz="2300" i="1" spc="-1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y</a:t>
              </a:r>
              <a:r>
                <a:rPr sz="2300" spc="-2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 </a:t>
              </a:r>
              <a:r>
                <a:rPr sz="2300" i="1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D</a:t>
              </a:r>
              <a:r>
                <a:rPr sz="2300" spc="-2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23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sin</a:t>
              </a:r>
              <a:r>
                <a:rPr sz="23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</a:t>
              </a:r>
              <a:endParaRPr lang="en-US" altLang="en-US" sz="2300" dirty="0"/>
            </a:p>
            <a:p>
              <a:pPr algn="l" defTabSz="-635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4000"/>
                </a:lnSpc>
              </a:pPr>
              <a:endParaRPr lang="en-US" altLang="en-US" sz="1000" dirty="0"/>
            </a:p>
            <a:p>
              <a:pPr marL="582930" algn="l" defTabSz="-635" rtl="0" eaLnBrk="0">
                <a:lnSpc>
                  <a:spcPts val="2470"/>
                </a:lnSpc>
                <a:spcBef>
                  <a:spcPts val="595"/>
                </a:spcBef>
              </a:pPr>
              <a:r>
                <a:rPr sz="3000" spc="0" baseline="100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x</a:t>
              </a:r>
              <a:r>
                <a:rPr sz="1900" spc="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     </a:t>
              </a:r>
              <a:endParaRPr lang="en-US" altLang="en-US" sz="1900" dirty="0"/>
            </a:p>
            <a:p>
              <a:pPr marL="685800" algn="l" defTabSz="-635" rtl="0" eaLnBrk="0">
                <a:lnSpc>
                  <a:spcPct val="75000"/>
                </a:lnSpc>
                <a:spcBef>
                  <a:spcPts val="1490"/>
                </a:spcBef>
              </a:pPr>
              <a:r>
                <a:rPr sz="24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M</a:t>
              </a:r>
              <a:endParaRPr lang="en-US" altLang="en-US" sz="2400" dirty="0"/>
            </a:p>
            <a:p>
              <a:pPr marL="102235" algn="l" defTabSz="-635" rtl="0" eaLnBrk="0">
                <a:lnSpc>
                  <a:spcPct val="77000"/>
                </a:lnSpc>
                <a:spcBef>
                  <a:spcPts val="595"/>
                </a:spcBef>
              </a:pPr>
              <a:r>
                <a:rPr sz="2000" spc="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O</a:t>
              </a:r>
              <a:endParaRPr lang="en-US" altLang="en-US" sz="2000" dirty="0"/>
            </a:p>
          </p:txBody>
        </p:sp>
        <p:pic>
          <p:nvPicPr>
            <p:cNvPr id="1792" name="picture 179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7438156" y="1888645"/>
              <a:ext cx="143542" cy="231347"/>
            </a:xfrm>
            <a:prstGeom prst="rect">
              <a:avLst/>
            </a:prstGeom>
          </p:spPr>
        </p:pic>
        <p:grpSp>
          <p:nvGrpSpPr>
            <p:cNvPr id="516" name="group 516"/>
            <p:cNvGrpSpPr/>
            <p:nvPr/>
          </p:nvGrpSpPr>
          <p:grpSpPr>
            <a:xfrm rot="21600000">
              <a:off x="7307580" y="2037588"/>
              <a:ext cx="131063" cy="150876"/>
              <a:chOff x="0" y="0"/>
              <a:chExt cx="131063" cy="150876"/>
            </a:xfrm>
          </p:grpSpPr>
          <p:sp>
            <p:nvSpPr>
              <p:cNvPr id="1793" name="path"/>
              <p:cNvSpPr/>
              <p:nvPr/>
            </p:nvSpPr>
            <p:spPr>
              <a:xfrm>
                <a:off x="6095" y="6096"/>
                <a:ext cx="118871" cy="138683"/>
              </a:xfrm>
              <a:custGeom>
                <a:avLst/>
                <a:gdLst/>
                <a:ahLst/>
                <a:cxnLst/>
                <a:rect l="0" t="0" r="0" b="0"/>
                <a:pathLst>
                  <a:path w="187" h="218">
                    <a:moveTo>
                      <a:pt x="187" y="218"/>
                    </a:moveTo>
                    <a:lnTo>
                      <a:pt x="89" y="0"/>
                    </a:lnTo>
                    <a:lnTo>
                      <a:pt x="0" y="79"/>
                    </a:lnTo>
                    <a:lnTo>
                      <a:pt x="187" y="218"/>
                    </a:lnTo>
                  </a:path>
                </a:pathLst>
              </a:custGeom>
              <a:solidFill>
                <a:srgbClr val="FF66FF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4" name="path"/>
              <p:cNvSpPr/>
              <p:nvPr/>
            </p:nvSpPr>
            <p:spPr>
              <a:xfrm>
                <a:off x="0" y="0"/>
                <a:ext cx="131063" cy="150876"/>
              </a:xfrm>
              <a:custGeom>
                <a:avLst/>
                <a:gdLst/>
                <a:ahLst/>
                <a:cxnLst/>
                <a:rect l="0" t="0" r="0" b="0"/>
                <a:pathLst>
                  <a:path w="206" h="237">
                    <a:moveTo>
                      <a:pt x="196" y="227"/>
                    </a:moveTo>
                    <a:lnTo>
                      <a:pt x="99" y="9"/>
                    </a:lnTo>
                    <a:lnTo>
                      <a:pt x="9" y="88"/>
                    </a:lnTo>
                    <a:lnTo>
                      <a:pt x="196" y="227"/>
                    </a:lnTo>
                  </a:path>
                </a:pathLst>
              </a:custGeom>
              <a:noFill/>
              <a:ln w="12192" cap="rnd">
                <a:solidFill>
                  <a:srgbClr val="FF66FF">
                    <a:alpha val="100000"/>
                  </a:srgbClr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95" name="path"/>
            <p:cNvSpPr/>
            <p:nvPr/>
          </p:nvSpPr>
          <p:spPr>
            <a:xfrm>
              <a:off x="7191635" y="2028444"/>
              <a:ext cx="210311" cy="100457"/>
            </a:xfrm>
            <a:custGeom>
              <a:avLst/>
              <a:gdLst/>
              <a:ahLst/>
              <a:cxnLst/>
              <a:rect l="0" t="0" r="0" b="0"/>
              <a:pathLst>
                <a:path w="331" h="158">
                  <a:moveTo>
                    <a:pt x="9" y="9"/>
                  </a:moveTo>
                  <a:lnTo>
                    <a:pt x="16" y="9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41" y="12"/>
                  </a:lnTo>
                  <a:lnTo>
                    <a:pt x="51" y="12"/>
                  </a:lnTo>
                  <a:lnTo>
                    <a:pt x="64" y="12"/>
                  </a:lnTo>
                  <a:lnTo>
                    <a:pt x="76" y="12"/>
                  </a:lnTo>
                  <a:lnTo>
                    <a:pt x="89" y="14"/>
                  </a:lnTo>
                  <a:lnTo>
                    <a:pt x="101" y="14"/>
                  </a:lnTo>
                  <a:lnTo>
                    <a:pt x="114" y="14"/>
                  </a:lnTo>
                  <a:lnTo>
                    <a:pt x="126" y="17"/>
                  </a:lnTo>
                  <a:lnTo>
                    <a:pt x="139" y="19"/>
                  </a:lnTo>
                  <a:lnTo>
                    <a:pt x="151" y="22"/>
                  </a:lnTo>
                  <a:lnTo>
                    <a:pt x="161" y="24"/>
                  </a:lnTo>
                  <a:lnTo>
                    <a:pt x="174" y="27"/>
                  </a:lnTo>
                  <a:lnTo>
                    <a:pt x="184" y="32"/>
                  </a:lnTo>
                  <a:lnTo>
                    <a:pt x="189" y="34"/>
                  </a:lnTo>
                  <a:lnTo>
                    <a:pt x="194" y="37"/>
                  </a:lnTo>
                  <a:lnTo>
                    <a:pt x="204" y="42"/>
                  </a:lnTo>
                  <a:lnTo>
                    <a:pt x="214" y="50"/>
                  </a:lnTo>
                  <a:lnTo>
                    <a:pt x="224" y="57"/>
                  </a:lnTo>
                  <a:lnTo>
                    <a:pt x="234" y="65"/>
                  </a:lnTo>
                  <a:lnTo>
                    <a:pt x="244" y="72"/>
                  </a:lnTo>
                  <a:lnTo>
                    <a:pt x="251" y="82"/>
                  </a:lnTo>
                  <a:lnTo>
                    <a:pt x="261" y="90"/>
                  </a:lnTo>
                  <a:lnTo>
                    <a:pt x="269" y="98"/>
                  </a:lnTo>
                  <a:lnTo>
                    <a:pt x="279" y="108"/>
                  </a:lnTo>
                  <a:lnTo>
                    <a:pt x="286" y="115"/>
                  </a:lnTo>
                  <a:lnTo>
                    <a:pt x="294" y="123"/>
                  </a:lnTo>
                  <a:lnTo>
                    <a:pt x="301" y="130"/>
                  </a:lnTo>
                  <a:lnTo>
                    <a:pt x="309" y="138"/>
                  </a:lnTo>
                  <a:lnTo>
                    <a:pt x="316" y="143"/>
                  </a:lnTo>
                  <a:lnTo>
                    <a:pt x="319" y="146"/>
                  </a:lnTo>
                  <a:lnTo>
                    <a:pt x="321" y="148"/>
                  </a:lnTo>
                </a:path>
              </a:pathLst>
            </a:custGeom>
            <a:noFill/>
            <a:ln w="12192" cap="rnd">
              <a:solidFill>
                <a:srgbClr val="FF66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pic>
          <p:nvPicPr>
            <p:cNvPr id="1796" name="picture 179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8360811" y="1224581"/>
              <a:ext cx="254151" cy="265761"/>
            </a:xfrm>
            <a:prstGeom prst="rect">
              <a:avLst/>
            </a:prstGeom>
          </p:spPr>
        </p:pic>
        <p:pic>
          <p:nvPicPr>
            <p:cNvPr id="1797" name="picture 179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7521296" y="1317262"/>
              <a:ext cx="150386" cy="109930"/>
            </a:xfrm>
            <a:prstGeom prst="rect">
              <a:avLst/>
            </a:prstGeom>
          </p:spPr>
        </p:pic>
        <p:pic>
          <p:nvPicPr>
            <p:cNvPr id="1798" name="picture 179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8383644" y="785702"/>
              <a:ext cx="254151" cy="265761"/>
            </a:xfrm>
            <a:prstGeom prst="rect">
              <a:avLst/>
            </a:prstGeom>
          </p:spPr>
        </p:pic>
        <p:pic>
          <p:nvPicPr>
            <p:cNvPr id="1799" name="picture 179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7503026" y="878382"/>
              <a:ext cx="150386" cy="109930"/>
            </a:xfrm>
            <a:prstGeom prst="rect">
              <a:avLst/>
            </a:prstGeom>
          </p:spPr>
        </p:pic>
        <p:sp>
          <p:nvSpPr>
            <p:cNvPr id="1800" name="path"/>
            <p:cNvSpPr/>
            <p:nvPr/>
          </p:nvSpPr>
          <p:spPr>
            <a:xfrm>
              <a:off x="7159752" y="621791"/>
              <a:ext cx="12191" cy="1659636"/>
            </a:xfrm>
            <a:custGeom>
              <a:avLst/>
              <a:gdLst/>
              <a:ahLst/>
              <a:cxnLst/>
              <a:rect l="0" t="0" r="0" b="0"/>
              <a:pathLst>
                <a:path w="19" h="2613">
                  <a:moveTo>
                    <a:pt x="9" y="2613"/>
                  </a:moveTo>
                  <a:lnTo>
                    <a:pt x="9" y="0"/>
                  </a:lnTo>
                </a:path>
              </a:pathLst>
            </a:custGeom>
            <a:noFill/>
            <a:ln w="12192" cap="flat">
              <a:solidFill>
                <a:srgbClr val="FF66FF">
                  <a:alpha val="100000"/>
                </a:srgbClr>
              </a:solidFill>
              <a:prstDash val="dash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grpSp>
          <p:nvGrpSpPr>
            <p:cNvPr id="518" name="group 518"/>
            <p:cNvGrpSpPr/>
            <p:nvPr/>
          </p:nvGrpSpPr>
          <p:grpSpPr>
            <a:xfrm rot="21600000">
              <a:off x="7141464" y="1860803"/>
              <a:ext cx="1274063" cy="454152"/>
              <a:chOff x="0" y="0"/>
              <a:chExt cx="1274063" cy="454152"/>
            </a:xfrm>
          </p:grpSpPr>
          <p:sp>
            <p:nvSpPr>
              <p:cNvPr id="1801" name="path"/>
              <p:cNvSpPr/>
              <p:nvPr/>
            </p:nvSpPr>
            <p:spPr>
              <a:xfrm>
                <a:off x="6095" y="397764"/>
                <a:ext cx="48767" cy="50291"/>
              </a:xfrm>
              <a:custGeom>
                <a:avLst/>
                <a:gdLst/>
                <a:ahLst/>
                <a:cxnLst/>
                <a:rect l="0" t="0" r="0" b="0"/>
                <a:pathLst>
                  <a:path w="76" h="79">
                    <a:moveTo>
                      <a:pt x="0" y="39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9"/>
                    </a:cubicBezTo>
                    <a:cubicBezTo>
                      <a:pt x="76" y="61"/>
                      <a:pt x="59" y="79"/>
                      <a:pt x="38" y="79"/>
                    </a:cubicBezTo>
                    <a:cubicBezTo>
                      <a:pt x="17" y="79"/>
                      <a:pt x="0" y="61"/>
                      <a:pt x="0" y="39"/>
                    </a:cubicBezTo>
                  </a:path>
                </a:pathLst>
              </a:custGeom>
              <a:solidFill>
                <a:srgbClr val="FFFF00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2" name="path"/>
              <p:cNvSpPr/>
              <p:nvPr/>
            </p:nvSpPr>
            <p:spPr>
              <a:xfrm>
                <a:off x="0" y="391667"/>
                <a:ext cx="60959" cy="62484"/>
              </a:xfrm>
              <a:custGeom>
                <a:avLst/>
                <a:gdLst/>
                <a:ahLst/>
                <a:cxnLst/>
                <a:rect l="0" t="0" r="0" b="0"/>
                <a:pathLst>
                  <a:path w="95" h="98">
                    <a:moveTo>
                      <a:pt x="9" y="49"/>
                    </a:moveTo>
                    <a:cubicBezTo>
                      <a:pt x="9" y="27"/>
                      <a:pt x="26" y="9"/>
                      <a:pt x="48" y="9"/>
                    </a:cubicBezTo>
                    <a:cubicBezTo>
                      <a:pt x="69" y="9"/>
                      <a:pt x="86" y="27"/>
                      <a:pt x="86" y="49"/>
                    </a:cubicBezTo>
                    <a:cubicBezTo>
                      <a:pt x="86" y="71"/>
                      <a:pt x="69" y="88"/>
                      <a:pt x="48" y="88"/>
                    </a:cubicBezTo>
                    <a:cubicBezTo>
                      <a:pt x="26" y="88"/>
                      <a:pt x="9" y="71"/>
                      <a:pt x="9" y="49"/>
                    </a:cubicBezTo>
                  </a:path>
                </a:pathLst>
              </a:custGeom>
              <a:noFill/>
              <a:ln w="12192" cap="flat">
                <a:solidFill>
                  <a:srgbClr val="FF0000">
                    <a:alpha val="100000"/>
                  </a:srgbClr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3" name="path"/>
              <p:cNvSpPr/>
              <p:nvPr/>
            </p:nvSpPr>
            <p:spPr>
              <a:xfrm>
                <a:off x="1217676" y="6096"/>
                <a:ext cx="50291" cy="48767"/>
              </a:xfrm>
              <a:custGeom>
                <a:avLst/>
                <a:gdLst/>
                <a:ahLst/>
                <a:cxnLst/>
                <a:rect l="0" t="0" r="0" b="0"/>
                <a:pathLst>
                  <a:path w="79" h="76">
                    <a:moveTo>
                      <a:pt x="0" y="38"/>
                    </a:moveTo>
                    <a:cubicBezTo>
                      <a:pt x="0" y="17"/>
                      <a:pt x="17" y="0"/>
                      <a:pt x="39" y="0"/>
                    </a:cubicBezTo>
                    <a:cubicBezTo>
                      <a:pt x="61" y="0"/>
                      <a:pt x="79" y="17"/>
                      <a:pt x="79" y="38"/>
                    </a:cubicBezTo>
                    <a:cubicBezTo>
                      <a:pt x="79" y="59"/>
                      <a:pt x="61" y="76"/>
                      <a:pt x="39" y="76"/>
                    </a:cubicBezTo>
                    <a:cubicBezTo>
                      <a:pt x="17" y="76"/>
                      <a:pt x="0" y="59"/>
                      <a:pt x="0" y="38"/>
                    </a:cubicBezTo>
                  </a:path>
                </a:pathLst>
              </a:custGeom>
              <a:solidFill>
                <a:srgbClr val="FFFF00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4" name="path"/>
              <p:cNvSpPr/>
              <p:nvPr/>
            </p:nvSpPr>
            <p:spPr>
              <a:xfrm>
                <a:off x="1211580" y="0"/>
                <a:ext cx="62483" cy="60960"/>
              </a:xfrm>
              <a:custGeom>
                <a:avLst/>
                <a:gdLst/>
                <a:ahLst/>
                <a:cxnLst/>
                <a:rect l="0" t="0" r="0" b="0"/>
                <a:pathLst>
                  <a:path w="98" h="96">
                    <a:moveTo>
                      <a:pt x="9" y="48"/>
                    </a:moveTo>
                    <a:cubicBezTo>
                      <a:pt x="9" y="26"/>
                      <a:pt x="27" y="9"/>
                      <a:pt x="49" y="9"/>
                    </a:cubicBezTo>
                    <a:cubicBezTo>
                      <a:pt x="70" y="9"/>
                      <a:pt x="88" y="26"/>
                      <a:pt x="88" y="48"/>
                    </a:cubicBezTo>
                    <a:cubicBezTo>
                      <a:pt x="88" y="69"/>
                      <a:pt x="70" y="86"/>
                      <a:pt x="49" y="86"/>
                    </a:cubicBezTo>
                    <a:cubicBezTo>
                      <a:pt x="27" y="86"/>
                      <a:pt x="9" y="69"/>
                      <a:pt x="9" y="48"/>
                    </a:cubicBezTo>
                  </a:path>
                </a:pathLst>
              </a:custGeom>
              <a:noFill/>
              <a:ln w="12192" cap="flat">
                <a:solidFill>
                  <a:srgbClr val="FF0000">
                    <a:alpha val="100000"/>
                  </a:srgbClr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05" name="path"/>
            <p:cNvSpPr/>
            <p:nvPr/>
          </p:nvSpPr>
          <p:spPr>
            <a:xfrm>
              <a:off x="7141464" y="1888235"/>
              <a:ext cx="1231265" cy="405384"/>
            </a:xfrm>
            <a:custGeom>
              <a:avLst/>
              <a:gdLst/>
              <a:ahLst/>
              <a:cxnLst/>
              <a:rect l="0" t="0" r="0" b="0"/>
              <a:pathLst>
                <a:path w="1939" h="638">
                  <a:moveTo>
                    <a:pt x="1929" y="9"/>
                  </a:moveTo>
                  <a:lnTo>
                    <a:pt x="9" y="9"/>
                  </a:lnTo>
                  <a:lnTo>
                    <a:pt x="9" y="628"/>
                  </a:lnTo>
                </a:path>
              </a:pathLst>
            </a:custGeom>
            <a:noFill/>
            <a:ln w="12192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806" name="rect"/>
            <p:cNvSpPr/>
            <p:nvPr/>
          </p:nvSpPr>
          <p:spPr>
            <a:xfrm>
              <a:off x="6736080" y="679704"/>
              <a:ext cx="12191" cy="21518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pic>
          <p:nvPicPr>
            <p:cNvPr id="1807" name="picture 180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6638472" y="2665476"/>
              <a:ext cx="2196227" cy="108203"/>
            </a:xfrm>
            <a:prstGeom prst="rect">
              <a:avLst/>
            </a:prstGeom>
          </p:spPr>
        </p:pic>
        <p:sp>
          <p:nvSpPr>
            <p:cNvPr id="1808" name="path"/>
            <p:cNvSpPr/>
            <p:nvPr/>
          </p:nvSpPr>
          <p:spPr>
            <a:xfrm>
              <a:off x="8673084" y="839723"/>
              <a:ext cx="100583" cy="548640"/>
            </a:xfrm>
            <a:custGeom>
              <a:avLst/>
              <a:gdLst/>
              <a:ahLst/>
              <a:cxnLst/>
              <a:rect l="0" t="0" r="0" b="0"/>
              <a:pathLst>
                <a:path w="158" h="864">
                  <a:moveTo>
                    <a:pt x="9" y="9"/>
                  </a:moveTo>
                  <a:lnTo>
                    <a:pt x="21" y="12"/>
                  </a:lnTo>
                  <a:lnTo>
                    <a:pt x="29" y="12"/>
                  </a:lnTo>
                  <a:lnTo>
                    <a:pt x="36" y="14"/>
                  </a:lnTo>
                  <a:lnTo>
                    <a:pt x="41" y="17"/>
                  </a:lnTo>
                  <a:lnTo>
                    <a:pt x="46" y="22"/>
                  </a:lnTo>
                  <a:lnTo>
                    <a:pt x="54" y="27"/>
                  </a:lnTo>
                  <a:lnTo>
                    <a:pt x="59" y="32"/>
                  </a:lnTo>
                  <a:lnTo>
                    <a:pt x="61" y="34"/>
                  </a:lnTo>
                  <a:lnTo>
                    <a:pt x="66" y="39"/>
                  </a:lnTo>
                  <a:lnTo>
                    <a:pt x="71" y="47"/>
                  </a:lnTo>
                  <a:lnTo>
                    <a:pt x="74" y="52"/>
                  </a:lnTo>
                  <a:lnTo>
                    <a:pt x="76" y="59"/>
                  </a:lnTo>
                  <a:lnTo>
                    <a:pt x="76" y="67"/>
                  </a:lnTo>
                  <a:lnTo>
                    <a:pt x="79" y="72"/>
                  </a:lnTo>
                  <a:lnTo>
                    <a:pt x="79" y="79"/>
                  </a:lnTo>
                  <a:lnTo>
                    <a:pt x="79" y="362"/>
                  </a:lnTo>
                  <a:lnTo>
                    <a:pt x="79" y="369"/>
                  </a:lnTo>
                  <a:lnTo>
                    <a:pt x="81" y="374"/>
                  </a:lnTo>
                  <a:lnTo>
                    <a:pt x="81" y="382"/>
                  </a:lnTo>
                  <a:lnTo>
                    <a:pt x="84" y="389"/>
                  </a:lnTo>
                  <a:lnTo>
                    <a:pt x="86" y="394"/>
                  </a:lnTo>
                  <a:lnTo>
                    <a:pt x="91" y="402"/>
                  </a:lnTo>
                  <a:lnTo>
                    <a:pt x="96" y="407"/>
                  </a:lnTo>
                  <a:lnTo>
                    <a:pt x="98" y="412"/>
                  </a:lnTo>
                  <a:lnTo>
                    <a:pt x="103" y="417"/>
                  </a:lnTo>
                  <a:lnTo>
                    <a:pt x="111" y="419"/>
                  </a:lnTo>
                  <a:lnTo>
                    <a:pt x="116" y="424"/>
                  </a:lnTo>
                  <a:lnTo>
                    <a:pt x="121" y="427"/>
                  </a:lnTo>
                  <a:lnTo>
                    <a:pt x="128" y="429"/>
                  </a:lnTo>
                  <a:lnTo>
                    <a:pt x="136" y="432"/>
                  </a:lnTo>
                  <a:lnTo>
                    <a:pt x="148" y="432"/>
                  </a:lnTo>
                  <a:lnTo>
                    <a:pt x="136" y="434"/>
                  </a:lnTo>
                  <a:lnTo>
                    <a:pt x="128" y="434"/>
                  </a:lnTo>
                  <a:lnTo>
                    <a:pt x="121" y="437"/>
                  </a:lnTo>
                  <a:lnTo>
                    <a:pt x="116" y="439"/>
                  </a:lnTo>
                  <a:lnTo>
                    <a:pt x="111" y="444"/>
                  </a:lnTo>
                  <a:lnTo>
                    <a:pt x="103" y="449"/>
                  </a:lnTo>
                  <a:lnTo>
                    <a:pt x="98" y="452"/>
                  </a:lnTo>
                  <a:lnTo>
                    <a:pt x="96" y="459"/>
                  </a:lnTo>
                  <a:lnTo>
                    <a:pt x="91" y="464"/>
                  </a:lnTo>
                  <a:lnTo>
                    <a:pt x="86" y="469"/>
                  </a:lnTo>
                  <a:lnTo>
                    <a:pt x="84" y="477"/>
                  </a:lnTo>
                  <a:lnTo>
                    <a:pt x="81" y="482"/>
                  </a:lnTo>
                  <a:lnTo>
                    <a:pt x="81" y="487"/>
                  </a:lnTo>
                  <a:lnTo>
                    <a:pt x="79" y="494"/>
                  </a:lnTo>
                  <a:lnTo>
                    <a:pt x="79" y="502"/>
                  </a:lnTo>
                  <a:lnTo>
                    <a:pt x="79" y="784"/>
                  </a:lnTo>
                  <a:lnTo>
                    <a:pt x="79" y="791"/>
                  </a:lnTo>
                  <a:lnTo>
                    <a:pt x="76" y="799"/>
                  </a:lnTo>
                  <a:lnTo>
                    <a:pt x="76" y="804"/>
                  </a:lnTo>
                  <a:lnTo>
                    <a:pt x="74" y="811"/>
                  </a:lnTo>
                  <a:lnTo>
                    <a:pt x="71" y="816"/>
                  </a:lnTo>
                  <a:lnTo>
                    <a:pt x="66" y="821"/>
                  </a:lnTo>
                  <a:lnTo>
                    <a:pt x="61" y="829"/>
                  </a:lnTo>
                  <a:lnTo>
                    <a:pt x="59" y="834"/>
                  </a:lnTo>
                  <a:lnTo>
                    <a:pt x="54" y="836"/>
                  </a:lnTo>
                  <a:lnTo>
                    <a:pt x="46" y="841"/>
                  </a:lnTo>
                  <a:lnTo>
                    <a:pt x="41" y="846"/>
                  </a:lnTo>
                  <a:lnTo>
                    <a:pt x="36" y="849"/>
                  </a:lnTo>
                  <a:lnTo>
                    <a:pt x="29" y="851"/>
                  </a:lnTo>
                  <a:lnTo>
                    <a:pt x="21" y="851"/>
                  </a:lnTo>
                  <a:lnTo>
                    <a:pt x="9" y="854"/>
                  </a:lnTo>
                </a:path>
              </a:pathLst>
            </a:custGeom>
            <a:noFill/>
            <a:ln w="12192" cap="rnd">
              <a:solidFill>
                <a:srgbClr val="FFFF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grpSp>
          <p:nvGrpSpPr>
            <p:cNvPr id="520" name="group 520"/>
            <p:cNvGrpSpPr/>
            <p:nvPr/>
          </p:nvGrpSpPr>
          <p:grpSpPr>
            <a:xfrm rot="21600000">
              <a:off x="6687464" y="564048"/>
              <a:ext cx="123138" cy="246551"/>
              <a:chOff x="0" y="0"/>
              <a:chExt cx="123138" cy="246551"/>
            </a:xfrm>
          </p:grpSpPr>
          <p:sp>
            <p:nvSpPr>
              <p:cNvPr id="1809" name="path"/>
              <p:cNvSpPr/>
              <p:nvPr/>
            </p:nvSpPr>
            <p:spPr>
              <a:xfrm>
                <a:off x="5943" y="1355"/>
                <a:ext cx="111252" cy="243839"/>
              </a:xfrm>
              <a:custGeom>
                <a:avLst/>
                <a:gdLst/>
                <a:ahLst/>
                <a:cxnLst/>
                <a:rect l="0" t="0" r="0" b="0"/>
                <a:pathLst>
                  <a:path w="175" h="383">
                    <a:moveTo>
                      <a:pt x="0" y="383"/>
                    </a:moveTo>
                    <a:lnTo>
                      <a:pt x="87" y="0"/>
                    </a:lnTo>
                    <a:lnTo>
                      <a:pt x="175" y="383"/>
                    </a:lnTo>
                    <a:lnTo>
                      <a:pt x="0" y="383"/>
                    </a:lnTo>
                    <a:close/>
                  </a:path>
                </a:pathLst>
              </a:custGeom>
              <a:solidFill>
                <a:srgbClr val="0099CC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0" name="path"/>
              <p:cNvSpPr/>
              <p:nvPr/>
            </p:nvSpPr>
            <p:spPr>
              <a:xfrm>
                <a:off x="0" y="0"/>
                <a:ext cx="123138" cy="246551"/>
              </a:xfrm>
              <a:custGeom>
                <a:avLst/>
                <a:gdLst/>
                <a:ahLst/>
                <a:cxnLst/>
                <a:rect l="0" t="0" r="0" b="0"/>
                <a:pathLst>
                  <a:path w="193" h="388">
                    <a:moveTo>
                      <a:pt x="9" y="386"/>
                    </a:moveTo>
                    <a:lnTo>
                      <a:pt x="96" y="2"/>
                    </a:lnTo>
                    <a:lnTo>
                      <a:pt x="184" y="386"/>
                    </a:lnTo>
                  </a:path>
                </a:pathLst>
              </a:custGeom>
              <a:noFill/>
              <a:ln w="12192" cap="flat">
                <a:solidFill>
                  <a:srgbClr val="FFFFF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811" name="picture 18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8639790" y="2659517"/>
              <a:ext cx="252515" cy="120120"/>
            </a:xfrm>
            <a:prstGeom prst="rect">
              <a:avLst/>
            </a:prstGeom>
          </p:spPr>
        </p:pic>
        <p:sp>
          <p:nvSpPr>
            <p:cNvPr id="1812" name="rect"/>
            <p:cNvSpPr/>
            <p:nvPr/>
          </p:nvSpPr>
          <p:spPr>
            <a:xfrm>
              <a:off x="6693407" y="803147"/>
              <a:ext cx="111252" cy="1219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813" name="path"/>
          <p:cNvSpPr/>
          <p:nvPr/>
        </p:nvSpPr>
        <p:spPr>
          <a:xfrm>
            <a:off x="3874007" y="2671571"/>
            <a:ext cx="100584" cy="784733"/>
          </a:xfrm>
          <a:custGeom>
            <a:avLst/>
            <a:gdLst/>
            <a:ahLst/>
            <a:cxnLst/>
            <a:rect l="0" t="0" r="0" b="0"/>
            <a:pathLst>
              <a:path w="158" h="1235">
                <a:moveTo>
                  <a:pt x="9" y="9"/>
                </a:moveTo>
                <a:lnTo>
                  <a:pt x="22" y="12"/>
                </a:lnTo>
                <a:lnTo>
                  <a:pt x="29" y="14"/>
                </a:lnTo>
                <a:lnTo>
                  <a:pt x="37" y="17"/>
                </a:lnTo>
                <a:lnTo>
                  <a:pt x="41" y="22"/>
                </a:lnTo>
                <a:lnTo>
                  <a:pt x="46" y="27"/>
                </a:lnTo>
                <a:lnTo>
                  <a:pt x="54" y="32"/>
                </a:lnTo>
                <a:lnTo>
                  <a:pt x="59" y="39"/>
                </a:lnTo>
                <a:lnTo>
                  <a:pt x="61" y="47"/>
                </a:lnTo>
                <a:lnTo>
                  <a:pt x="66" y="54"/>
                </a:lnTo>
                <a:lnTo>
                  <a:pt x="71" y="62"/>
                </a:lnTo>
                <a:lnTo>
                  <a:pt x="74" y="69"/>
                </a:lnTo>
                <a:lnTo>
                  <a:pt x="76" y="79"/>
                </a:lnTo>
                <a:lnTo>
                  <a:pt x="76" y="89"/>
                </a:lnTo>
                <a:lnTo>
                  <a:pt x="79" y="99"/>
                </a:lnTo>
                <a:lnTo>
                  <a:pt x="79" y="109"/>
                </a:lnTo>
                <a:lnTo>
                  <a:pt x="79" y="515"/>
                </a:lnTo>
                <a:lnTo>
                  <a:pt x="79" y="525"/>
                </a:lnTo>
                <a:lnTo>
                  <a:pt x="81" y="535"/>
                </a:lnTo>
                <a:lnTo>
                  <a:pt x="81" y="545"/>
                </a:lnTo>
                <a:lnTo>
                  <a:pt x="84" y="555"/>
                </a:lnTo>
                <a:lnTo>
                  <a:pt x="86" y="565"/>
                </a:lnTo>
                <a:lnTo>
                  <a:pt x="91" y="572"/>
                </a:lnTo>
                <a:lnTo>
                  <a:pt x="96" y="580"/>
                </a:lnTo>
                <a:lnTo>
                  <a:pt x="99" y="587"/>
                </a:lnTo>
                <a:lnTo>
                  <a:pt x="104" y="595"/>
                </a:lnTo>
                <a:lnTo>
                  <a:pt x="111" y="600"/>
                </a:lnTo>
                <a:lnTo>
                  <a:pt x="116" y="605"/>
                </a:lnTo>
                <a:lnTo>
                  <a:pt x="121" y="610"/>
                </a:lnTo>
                <a:lnTo>
                  <a:pt x="128" y="615"/>
                </a:lnTo>
                <a:lnTo>
                  <a:pt x="136" y="615"/>
                </a:lnTo>
                <a:lnTo>
                  <a:pt x="148" y="617"/>
                </a:lnTo>
                <a:lnTo>
                  <a:pt x="136" y="620"/>
                </a:lnTo>
                <a:lnTo>
                  <a:pt x="128" y="623"/>
                </a:lnTo>
                <a:lnTo>
                  <a:pt x="121" y="625"/>
                </a:lnTo>
                <a:lnTo>
                  <a:pt x="116" y="630"/>
                </a:lnTo>
                <a:lnTo>
                  <a:pt x="111" y="635"/>
                </a:lnTo>
                <a:lnTo>
                  <a:pt x="104" y="640"/>
                </a:lnTo>
                <a:lnTo>
                  <a:pt x="99" y="647"/>
                </a:lnTo>
                <a:lnTo>
                  <a:pt x="96" y="655"/>
                </a:lnTo>
                <a:lnTo>
                  <a:pt x="91" y="663"/>
                </a:lnTo>
                <a:lnTo>
                  <a:pt x="86" y="670"/>
                </a:lnTo>
                <a:lnTo>
                  <a:pt x="84" y="677"/>
                </a:lnTo>
                <a:lnTo>
                  <a:pt x="81" y="687"/>
                </a:lnTo>
                <a:lnTo>
                  <a:pt x="81" y="697"/>
                </a:lnTo>
                <a:lnTo>
                  <a:pt x="79" y="707"/>
                </a:lnTo>
                <a:lnTo>
                  <a:pt x="79" y="717"/>
                </a:lnTo>
                <a:lnTo>
                  <a:pt x="79" y="1123"/>
                </a:lnTo>
                <a:lnTo>
                  <a:pt x="79" y="1136"/>
                </a:lnTo>
                <a:lnTo>
                  <a:pt x="76" y="1143"/>
                </a:lnTo>
                <a:lnTo>
                  <a:pt x="76" y="1153"/>
                </a:lnTo>
                <a:lnTo>
                  <a:pt x="74" y="1163"/>
                </a:lnTo>
                <a:lnTo>
                  <a:pt x="71" y="1173"/>
                </a:lnTo>
                <a:lnTo>
                  <a:pt x="66" y="1181"/>
                </a:lnTo>
                <a:lnTo>
                  <a:pt x="61" y="1188"/>
                </a:lnTo>
                <a:lnTo>
                  <a:pt x="59" y="1198"/>
                </a:lnTo>
                <a:lnTo>
                  <a:pt x="54" y="1203"/>
                </a:lnTo>
                <a:lnTo>
                  <a:pt x="46" y="1208"/>
                </a:lnTo>
                <a:lnTo>
                  <a:pt x="41" y="1216"/>
                </a:lnTo>
                <a:lnTo>
                  <a:pt x="37" y="1218"/>
                </a:lnTo>
                <a:lnTo>
                  <a:pt x="29" y="1223"/>
                </a:lnTo>
                <a:lnTo>
                  <a:pt x="22" y="1223"/>
                </a:lnTo>
                <a:lnTo>
                  <a:pt x="9" y="1226"/>
                </a:lnTo>
              </a:path>
            </a:pathLst>
          </a:custGeom>
          <a:noFill/>
          <a:ln w="12192" cap="rnd">
            <a:solidFill>
              <a:srgbClr val="003399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14" name="textbox 1814"/>
          <p:cNvSpPr/>
          <p:nvPr/>
        </p:nvSpPr>
        <p:spPr>
          <a:xfrm>
            <a:off x="207060" y="221030"/>
            <a:ext cx="6364604" cy="30010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100000"/>
              </a:lnSpc>
            </a:pPr>
            <a:r>
              <a:rPr sz="2400" spc="10" dirty="0">
                <a:ln w="8708" cap="flat" cmpd="sng">
                  <a:solidFill>
                    <a:srgbClr val="00FF00">
                      <a:alpha val="100000"/>
                    </a:srgbClr>
                  </a:solidFill>
                  <a:prstDash val="solid"/>
                  <a:round/>
                </a:ln>
                <a:solidFill>
                  <a:srgbClr val="00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例</a:t>
            </a:r>
            <a:r>
              <a:rPr sz="2400" b="1" spc="10" dirty="0">
                <a:solidFill>
                  <a:srgbClr val="00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9</a:t>
            </a:r>
            <a:r>
              <a:rPr sz="2400" spc="0" dirty="0">
                <a:ln w="8708" cap="flat" cmpd="sng">
                  <a:solidFill>
                    <a:srgbClr val="00FF00">
                      <a:alpha val="100000"/>
                    </a:srgbClr>
                  </a:solidFill>
                  <a:prstDash val="solid"/>
                  <a:round/>
                </a:ln>
                <a:solidFill>
                  <a:srgbClr val="00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：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已知直线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MP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的坐标方位角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=72</a:t>
            </a:r>
            <a:r>
              <a:rPr sz="24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r>
              <a:rPr sz="24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</a:t>
            </a:r>
            <a:r>
              <a:rPr sz="24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00</a:t>
            </a:r>
            <a:r>
              <a:rPr sz="24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endParaRPr lang="en-US" altLang="en-US" sz="2400" dirty="0"/>
          </a:p>
          <a:p>
            <a:pPr marL="777240" indent="1270" algn="l" defTabSz="-635" rtl="0" eaLnBrk="0">
              <a:lnSpc>
                <a:spcPct val="96000"/>
              </a:lnSpc>
              <a:spcBef>
                <a:spcPts val="80"/>
              </a:spcBef>
            </a:pP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水平距离</a:t>
            </a:r>
            <a:r>
              <a:rPr sz="24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2400" spc="-2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=240</a:t>
            </a:r>
            <a:r>
              <a:rPr sz="24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。如已知方位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角中误差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500" i="1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r>
              <a:rPr sz="2500" spc="6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</a:t>
            </a:r>
            <a:r>
              <a:rPr sz="2500" spc="6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20"</a:t>
            </a:r>
            <a:r>
              <a:rPr sz="2500" spc="6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，距离中误差</a:t>
            </a:r>
            <a:r>
              <a:rPr sz="2500" i="1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r>
              <a:rPr sz="2200" i="1" spc="0" baseline="-2400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1400" spc="6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</a:t>
            </a:r>
            <a:r>
              <a:rPr sz="2500" spc="3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</a:t>
            </a:r>
            <a:r>
              <a:rPr sz="25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r>
              <a:rPr sz="2500" i="1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mm</a:t>
            </a:r>
            <a:r>
              <a:rPr sz="25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求由此引起的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点的坐标中误差</a:t>
            </a:r>
            <a:r>
              <a:rPr sz="3800" i="1" spc="-50" baseline="1200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r>
              <a:rPr sz="2200" i="1" spc="-50" baseline="-700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r>
              <a:rPr sz="1400" spc="-5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r>
              <a:rPr sz="3900" i="1" spc="-30" baseline="1300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r>
              <a:rPr sz="2200" i="1" spc="0" baseline="-500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r>
              <a:rPr sz="1400" spc="-5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以及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点的点位中误差</a:t>
            </a:r>
            <a:r>
              <a:rPr sz="25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r>
              <a:rPr sz="2200" i="1" spc="0" baseline="-2100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</a:t>
            </a:r>
            <a:r>
              <a:rPr sz="14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2400" dirty="0"/>
          </a:p>
          <a:p>
            <a:pPr algn="l" defTabSz="-635" rtl="0" eaLnBrk="0">
              <a:lnSpc>
                <a:spcPct val="153000"/>
              </a:lnSpc>
            </a:pPr>
            <a:endParaRPr lang="en-US" altLang="en-US" sz="1000" dirty="0"/>
          </a:p>
          <a:p>
            <a:pPr marL="774065" algn="l" defTabSz="-635" rtl="0" eaLnBrk="0">
              <a:lnSpc>
                <a:spcPct val="89000"/>
              </a:lnSpc>
              <a:spcBef>
                <a:spcPts val="820"/>
              </a:spcBef>
            </a:pPr>
            <a:r>
              <a:rPr sz="2700" i="1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1700" i="1" spc="0" baseline="-4000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r>
              <a:rPr sz="1100" spc="3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</a:t>
            </a:r>
            <a:r>
              <a:rPr sz="27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cos</a:t>
            </a:r>
            <a:r>
              <a:rPr sz="2700" spc="3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2700" i="1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2700" spc="3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i="1" spc="0" baseline="-4000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1100" spc="3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1100" spc="2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1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2700" i="1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27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sin</a:t>
            </a:r>
            <a:r>
              <a:rPr sz="27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2700" i="1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27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endParaRPr lang="en-US" altLang="en-US" sz="2700" dirty="0"/>
          </a:p>
          <a:p>
            <a:pPr marL="774065" algn="l" defTabSz="-635" rtl="0" eaLnBrk="0">
              <a:lnSpc>
                <a:spcPts val="3485"/>
              </a:lnSpc>
            </a:pPr>
            <a:r>
              <a:rPr sz="2700" i="1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2700" spc="1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i="1" spc="0" baseline="-4500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r>
              <a:rPr sz="1100" spc="1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</a:t>
            </a:r>
            <a:r>
              <a:rPr sz="27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sin</a:t>
            </a:r>
            <a:r>
              <a:rPr sz="27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2700" i="1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27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i="1" spc="0" baseline="-4500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11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</a:t>
            </a:r>
            <a:r>
              <a:rPr sz="2700" i="1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27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cos</a:t>
            </a:r>
            <a:r>
              <a:rPr sz="27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2700" i="1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27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endParaRPr lang="en-US" altLang="en-US" sz="2700" dirty="0"/>
          </a:p>
        </p:txBody>
      </p:sp>
      <p:pic>
        <p:nvPicPr>
          <p:cNvPr id="1815" name="picture 18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4497161" y="3077165"/>
            <a:ext cx="125710" cy="131703"/>
          </a:xfrm>
          <a:prstGeom prst="rect">
            <a:avLst/>
          </a:prstGeom>
        </p:spPr>
      </p:pic>
      <p:pic>
        <p:nvPicPr>
          <p:cNvPr id="1816" name="picture 18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4081708" y="2849629"/>
            <a:ext cx="301863" cy="316253"/>
          </a:xfrm>
          <a:prstGeom prst="rect">
            <a:avLst/>
          </a:prstGeom>
        </p:spPr>
      </p:pic>
      <p:pic>
        <p:nvPicPr>
          <p:cNvPr id="1817" name="picture 18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3505199" y="2849629"/>
            <a:ext cx="37603" cy="316253"/>
          </a:xfrm>
          <a:prstGeom prst="rect">
            <a:avLst/>
          </a:prstGeom>
        </p:spPr>
      </p:pic>
      <p:pic>
        <p:nvPicPr>
          <p:cNvPr id="1818" name="picture 18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2918367" y="2849629"/>
            <a:ext cx="178617" cy="316253"/>
          </a:xfrm>
          <a:prstGeom prst="rect">
            <a:avLst/>
          </a:prstGeom>
        </p:spPr>
      </p:pic>
      <p:pic>
        <p:nvPicPr>
          <p:cNvPr id="1819" name="picture 18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2399526" y="2849629"/>
            <a:ext cx="37603" cy="316253"/>
          </a:xfrm>
          <a:prstGeom prst="rect">
            <a:avLst/>
          </a:prstGeom>
        </p:spPr>
      </p:pic>
      <p:pic>
        <p:nvPicPr>
          <p:cNvPr id="1820" name="picture 18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2063306" y="2849629"/>
            <a:ext cx="301863" cy="316253"/>
          </a:xfrm>
          <a:prstGeom prst="rect">
            <a:avLst/>
          </a:prstGeom>
        </p:spPr>
      </p:pic>
      <p:pic>
        <p:nvPicPr>
          <p:cNvPr id="1821" name="picture 18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375474" y="2959917"/>
            <a:ext cx="178617" cy="130815"/>
          </a:xfrm>
          <a:prstGeom prst="rect">
            <a:avLst/>
          </a:prstGeom>
        </p:spPr>
      </p:pic>
      <p:pic>
        <p:nvPicPr>
          <p:cNvPr id="1822" name="picture 18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4482571" y="2634413"/>
            <a:ext cx="125710" cy="131703"/>
          </a:xfrm>
          <a:prstGeom prst="rect">
            <a:avLst/>
          </a:prstGeom>
        </p:spPr>
      </p:pic>
      <p:pic>
        <p:nvPicPr>
          <p:cNvPr id="1823" name="picture 18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4067371" y="2406573"/>
            <a:ext cx="301863" cy="316253"/>
          </a:xfrm>
          <a:prstGeom prst="rect">
            <a:avLst/>
          </a:prstGeom>
        </p:spPr>
      </p:pic>
      <p:pic>
        <p:nvPicPr>
          <p:cNvPr id="1824" name="picture 18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3539961" y="2406573"/>
            <a:ext cx="37603" cy="316253"/>
          </a:xfrm>
          <a:prstGeom prst="rect">
            <a:avLst/>
          </a:prstGeom>
        </p:spPr>
      </p:pic>
      <p:pic>
        <p:nvPicPr>
          <p:cNvPr id="1825" name="picture 18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2958584" y="2406573"/>
            <a:ext cx="178617" cy="316253"/>
          </a:xfrm>
          <a:prstGeom prst="rect">
            <a:avLst/>
          </a:prstGeom>
        </p:spPr>
      </p:pic>
      <p:pic>
        <p:nvPicPr>
          <p:cNvPr id="1826" name="picture 18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2439743" y="2406573"/>
            <a:ext cx="37603" cy="316253"/>
          </a:xfrm>
          <a:prstGeom prst="rect">
            <a:avLst/>
          </a:prstGeom>
        </p:spPr>
      </p:pic>
      <p:pic>
        <p:nvPicPr>
          <p:cNvPr id="1827" name="picture 18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2103524" y="2406573"/>
            <a:ext cx="301863" cy="316253"/>
          </a:xfrm>
          <a:prstGeom prst="rect">
            <a:avLst/>
          </a:prstGeom>
        </p:spPr>
      </p:pic>
      <p:pic>
        <p:nvPicPr>
          <p:cNvPr id="1828" name="picture 18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1366326" y="2516861"/>
            <a:ext cx="178617" cy="130815"/>
          </a:xfrm>
          <a:prstGeom prst="rect">
            <a:avLst/>
          </a:prstGeom>
        </p:spPr>
      </p:pic>
      <p:pic>
        <p:nvPicPr>
          <p:cNvPr id="1829" name="picture 18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5078403" y="979639"/>
            <a:ext cx="165069" cy="291391"/>
          </a:xfrm>
          <a:prstGeom prst="rect">
            <a:avLst/>
          </a:prstGeom>
        </p:spPr>
      </p:pic>
      <p:pic>
        <p:nvPicPr>
          <p:cNvPr id="1830" name="picture 18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4824735" y="1081258"/>
            <a:ext cx="165070" cy="120531"/>
          </a:xfrm>
          <a:prstGeom prst="rect">
            <a:avLst/>
          </a:prstGeom>
        </p:spPr>
      </p:pic>
      <p:pic>
        <p:nvPicPr>
          <p:cNvPr id="1831" name="picture 18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1739473" y="996403"/>
            <a:ext cx="164956" cy="291391"/>
          </a:xfrm>
          <a:prstGeom prst="rect">
            <a:avLst/>
          </a:prstGeom>
        </p:spPr>
      </p:pic>
      <p:pic>
        <p:nvPicPr>
          <p:cNvPr id="1832" name="picture 18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1485980" y="1098022"/>
            <a:ext cx="164956" cy="120531"/>
          </a:xfrm>
          <a:prstGeom prst="rect">
            <a:avLst/>
          </a:prstGeom>
        </p:spPr>
      </p:pic>
      <p:pic>
        <p:nvPicPr>
          <p:cNvPr id="1833" name="picture 18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21600000">
            <a:off x="1229457" y="1172864"/>
            <a:ext cx="161253" cy="168551"/>
          </a:xfrm>
          <a:prstGeom prst="rect">
            <a:avLst/>
          </a:prstGeom>
        </p:spPr>
      </p:pic>
      <p:pic>
        <p:nvPicPr>
          <p:cNvPr id="1834" name="picture 18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21600000">
            <a:off x="6137706" y="286156"/>
            <a:ext cx="94183" cy="209397"/>
          </a:xfrm>
          <a:prstGeom prst="rect">
            <a:avLst/>
          </a:prstGeom>
        </p:spPr>
      </p:pic>
      <p:pic>
        <p:nvPicPr>
          <p:cNvPr id="1835" name="picture 183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1600000">
            <a:off x="5758891" y="286156"/>
            <a:ext cx="39624" cy="209397"/>
          </a:xfrm>
          <a:prstGeom prst="rect">
            <a:avLst/>
          </a:prstGeom>
        </p:spPr>
      </p:pic>
      <p:pic>
        <p:nvPicPr>
          <p:cNvPr id="1836" name="picture 183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21600000">
            <a:off x="4474768" y="284327"/>
            <a:ext cx="171906" cy="277063"/>
          </a:xfrm>
          <a:prstGeom prst="rect">
            <a:avLst/>
          </a:prstGeom>
        </p:spPr>
      </p:pic>
      <p:sp>
        <p:nvSpPr>
          <p:cNvPr id="1837" name="textbox 1837"/>
          <p:cNvSpPr/>
          <p:nvPr/>
        </p:nvSpPr>
        <p:spPr>
          <a:xfrm>
            <a:off x="3803610" y="3941128"/>
            <a:ext cx="173354" cy="1600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66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8000"/>
              </a:lnSpc>
            </a:pPr>
            <a:endParaRPr lang="en-US" altLang="en-US" sz="100" dirty="0"/>
          </a:p>
          <a:p>
            <a:pPr marL="87630" algn="l" defTabSz="-635" rtl="0" eaLnBrk="0">
              <a:lnSpc>
                <a:spcPts val="2265"/>
              </a:lnSpc>
              <a:tabLst>
                <a:tab pos="150495" algn="l"/>
              </a:tabLst>
            </a:pP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	</a:t>
            </a:r>
            <a:endParaRPr lang="en-US" altLang="en-US" sz="1000" dirty="0"/>
          </a:p>
          <a:p>
            <a:pPr algn="l" defTabSz="-635" rtl="0" eaLnBrk="0">
              <a:lnSpc>
                <a:spcPct val="12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3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8000"/>
              </a:lnSpc>
            </a:pPr>
            <a:endParaRPr lang="en-US" altLang="en-US" sz="200" dirty="0"/>
          </a:p>
          <a:p>
            <a:pPr marL="97155" algn="l" defTabSz="-635" rtl="0" eaLnBrk="0">
              <a:lnSpc>
                <a:spcPts val="3640"/>
              </a:lnSpc>
              <a:tabLst>
                <a:tab pos="160020" algn="l"/>
              </a:tabLst>
            </a:pP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	</a:t>
            </a:r>
            <a:endParaRPr lang="en-US" altLang="en-US" sz="1000" dirty="0"/>
          </a:p>
        </p:txBody>
      </p:sp>
      <p:pic>
        <p:nvPicPr>
          <p:cNvPr id="1838" name="picture 183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600000">
            <a:off x="3900466" y="5069755"/>
            <a:ext cx="63742" cy="287985"/>
          </a:xfrm>
          <a:prstGeom prst="rect">
            <a:avLst/>
          </a:prstGeom>
        </p:spPr>
      </p:pic>
      <p:sp>
        <p:nvSpPr>
          <p:cNvPr id="1839" name="path"/>
          <p:cNvSpPr/>
          <p:nvPr/>
        </p:nvSpPr>
        <p:spPr>
          <a:xfrm>
            <a:off x="3825826" y="4828347"/>
            <a:ext cx="66356" cy="700080"/>
          </a:xfrm>
          <a:custGeom>
            <a:avLst/>
            <a:gdLst/>
            <a:ahLst/>
            <a:cxnLst/>
            <a:rect l="0" t="0" r="0" b="0"/>
            <a:pathLst>
              <a:path w="104" h="1102">
                <a:moveTo>
                  <a:pt x="1" y="1101"/>
                </a:moveTo>
                <a:lnTo>
                  <a:pt x="103" y="1"/>
                </a:lnTo>
              </a:path>
            </a:pathLst>
          </a:custGeom>
          <a:noFill/>
          <a:ln w="1774" cap="sq">
            <a:solidFill>
              <a:srgbClr val="FFFF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40" name="picture 184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600000">
            <a:off x="3891077" y="4195274"/>
            <a:ext cx="63742" cy="287985"/>
          </a:xfrm>
          <a:prstGeom prst="rect">
            <a:avLst/>
          </a:prstGeom>
        </p:spPr>
      </p:pic>
      <p:sp>
        <p:nvSpPr>
          <p:cNvPr id="1841" name="path"/>
          <p:cNvSpPr/>
          <p:nvPr/>
        </p:nvSpPr>
        <p:spPr>
          <a:xfrm>
            <a:off x="3816310" y="3953828"/>
            <a:ext cx="66356" cy="700422"/>
          </a:xfrm>
          <a:custGeom>
            <a:avLst/>
            <a:gdLst/>
            <a:ahLst/>
            <a:cxnLst/>
            <a:rect l="0" t="0" r="0" b="0"/>
            <a:pathLst>
              <a:path w="104" h="1103">
                <a:moveTo>
                  <a:pt x="1" y="1101"/>
                </a:moveTo>
                <a:lnTo>
                  <a:pt x="103" y="1"/>
                </a:lnTo>
              </a:path>
            </a:pathLst>
          </a:custGeom>
          <a:noFill/>
          <a:ln w="1774" cap="sq">
            <a:solidFill>
              <a:srgbClr val="FFFF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42" name="path"/>
          <p:cNvSpPr/>
          <p:nvPr/>
        </p:nvSpPr>
        <p:spPr>
          <a:xfrm>
            <a:off x="3767589" y="5260416"/>
            <a:ext cx="60013" cy="267402"/>
          </a:xfrm>
          <a:custGeom>
            <a:avLst/>
            <a:gdLst/>
            <a:ahLst/>
            <a:cxnLst/>
            <a:rect l="0" t="0" r="0" b="0"/>
            <a:pathLst>
              <a:path w="94" h="421">
                <a:moveTo>
                  <a:pt x="1" y="1"/>
                </a:moveTo>
                <a:lnTo>
                  <a:pt x="93" y="419"/>
                </a:lnTo>
              </a:path>
            </a:pathLst>
          </a:custGeom>
          <a:noFill/>
          <a:ln w="1774" cap="sq">
            <a:solidFill>
              <a:srgbClr val="FFFF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522" name="group 522"/>
          <p:cNvGrpSpPr/>
          <p:nvPr/>
        </p:nvGrpSpPr>
        <p:grpSpPr>
          <a:xfrm rot="21600000">
            <a:off x="3739423" y="4819954"/>
            <a:ext cx="4251369" cy="704696"/>
            <a:chOff x="0" y="0"/>
            <a:chExt cx="4251369" cy="704696"/>
          </a:xfrm>
        </p:grpSpPr>
        <p:sp>
          <p:nvSpPr>
            <p:cNvPr id="1843" name="path"/>
            <p:cNvSpPr/>
            <p:nvPr/>
          </p:nvSpPr>
          <p:spPr>
            <a:xfrm>
              <a:off x="0" y="0"/>
              <a:ext cx="4248197" cy="704696"/>
            </a:xfrm>
            <a:custGeom>
              <a:avLst/>
              <a:gdLst/>
              <a:ahLst/>
              <a:cxnLst/>
              <a:rect l="0" t="0" r="0" b="0"/>
              <a:pathLst>
                <a:path w="6690" h="1109">
                  <a:moveTo>
                    <a:pt x="0" y="744"/>
                  </a:moveTo>
                  <a:lnTo>
                    <a:pt x="52" y="666"/>
                  </a:lnTo>
                  <a:lnTo>
                    <a:pt x="132" y="1013"/>
                  </a:lnTo>
                  <a:lnTo>
                    <a:pt x="226" y="0"/>
                  </a:lnTo>
                  <a:lnTo>
                    <a:pt x="6690" y="0"/>
                  </a:lnTo>
                  <a:lnTo>
                    <a:pt x="6690" y="18"/>
                  </a:lnTo>
                  <a:lnTo>
                    <a:pt x="243" y="18"/>
                  </a:lnTo>
                  <a:lnTo>
                    <a:pt x="142" y="1109"/>
                  </a:lnTo>
                  <a:lnTo>
                    <a:pt x="124" y="1109"/>
                  </a:lnTo>
                  <a:lnTo>
                    <a:pt x="30" y="715"/>
                  </a:lnTo>
                  <a:lnTo>
                    <a:pt x="9" y="751"/>
                  </a:lnTo>
                  <a:lnTo>
                    <a:pt x="0" y="744"/>
                  </a:lnTo>
                  <a:close/>
                </a:path>
              </a:pathLst>
            </a:custGeom>
            <a:solidFill>
              <a:srgbClr val="FFFF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844" name="rect"/>
            <p:cNvSpPr/>
            <p:nvPr/>
          </p:nvSpPr>
          <p:spPr>
            <a:xfrm>
              <a:off x="150982" y="7785"/>
              <a:ext cx="4100386" cy="1772"/>
            </a:xfrm>
            <a:prstGeom prst="rect">
              <a:avLst/>
            </a:prstGeom>
            <a:solidFill>
              <a:srgbClr val="FFFF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845" name="rect"/>
            <p:cNvSpPr/>
            <p:nvPr/>
          </p:nvSpPr>
          <p:spPr>
            <a:xfrm>
              <a:off x="3453951" y="386887"/>
              <a:ext cx="555718" cy="11853"/>
            </a:xfrm>
            <a:prstGeom prst="rect">
              <a:avLst/>
            </a:prstGeom>
            <a:solidFill>
              <a:srgbClr val="FFFF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846" name="rect"/>
            <p:cNvSpPr/>
            <p:nvPr/>
          </p:nvSpPr>
          <p:spPr>
            <a:xfrm>
              <a:off x="5074" y="441069"/>
              <a:ext cx="24867" cy="37368"/>
            </a:xfrm>
            <a:prstGeom prst="rect">
              <a:avLst/>
            </a:prstGeom>
            <a:solidFill>
              <a:srgbClr val="FFFF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847" name="rect"/>
          <p:cNvSpPr/>
          <p:nvPr/>
        </p:nvSpPr>
        <p:spPr>
          <a:xfrm>
            <a:off x="5736059" y="3443228"/>
            <a:ext cx="467812" cy="12046"/>
          </a:xfrm>
          <a:prstGeom prst="rect">
            <a:avLst/>
          </a:prstGeom>
          <a:solidFill>
            <a:srgbClr val="9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48" name="path"/>
          <p:cNvSpPr/>
          <p:nvPr/>
        </p:nvSpPr>
        <p:spPr>
          <a:xfrm>
            <a:off x="3758201" y="4385935"/>
            <a:ext cx="59885" cy="267707"/>
          </a:xfrm>
          <a:custGeom>
            <a:avLst/>
            <a:gdLst/>
            <a:ahLst/>
            <a:cxnLst/>
            <a:rect l="0" t="0" r="0" b="0"/>
            <a:pathLst>
              <a:path w="94" h="421">
                <a:moveTo>
                  <a:pt x="1" y="1"/>
                </a:moveTo>
                <a:lnTo>
                  <a:pt x="92" y="420"/>
                </a:lnTo>
              </a:path>
            </a:pathLst>
          </a:custGeom>
          <a:noFill/>
          <a:ln w="1774" cap="sq">
            <a:solidFill>
              <a:srgbClr val="FFFF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524" name="group 524"/>
          <p:cNvGrpSpPr/>
          <p:nvPr/>
        </p:nvGrpSpPr>
        <p:grpSpPr>
          <a:xfrm rot="21600000">
            <a:off x="3730034" y="3945473"/>
            <a:ext cx="4251243" cy="705005"/>
            <a:chOff x="0" y="0"/>
            <a:chExt cx="4251243" cy="705005"/>
          </a:xfrm>
        </p:grpSpPr>
        <p:sp>
          <p:nvSpPr>
            <p:cNvPr id="1849" name="path"/>
            <p:cNvSpPr/>
            <p:nvPr/>
          </p:nvSpPr>
          <p:spPr>
            <a:xfrm>
              <a:off x="0" y="0"/>
              <a:ext cx="4248070" cy="705005"/>
            </a:xfrm>
            <a:custGeom>
              <a:avLst/>
              <a:gdLst/>
              <a:ahLst/>
              <a:cxnLst/>
              <a:rect l="0" t="0" r="0" b="0"/>
              <a:pathLst>
                <a:path w="6689" h="1110">
                  <a:moveTo>
                    <a:pt x="0" y="744"/>
                  </a:moveTo>
                  <a:lnTo>
                    <a:pt x="52" y="666"/>
                  </a:lnTo>
                  <a:lnTo>
                    <a:pt x="132" y="1013"/>
                  </a:lnTo>
                  <a:lnTo>
                    <a:pt x="226" y="0"/>
                  </a:lnTo>
                  <a:lnTo>
                    <a:pt x="6689" y="0"/>
                  </a:lnTo>
                  <a:lnTo>
                    <a:pt x="6689" y="18"/>
                  </a:lnTo>
                  <a:lnTo>
                    <a:pt x="243" y="18"/>
                  </a:lnTo>
                  <a:lnTo>
                    <a:pt x="142" y="1110"/>
                  </a:lnTo>
                  <a:lnTo>
                    <a:pt x="124" y="1110"/>
                  </a:lnTo>
                  <a:lnTo>
                    <a:pt x="30" y="716"/>
                  </a:lnTo>
                  <a:lnTo>
                    <a:pt x="9" y="751"/>
                  </a:lnTo>
                  <a:lnTo>
                    <a:pt x="0" y="744"/>
                  </a:lnTo>
                  <a:close/>
                </a:path>
              </a:pathLst>
            </a:custGeom>
            <a:solidFill>
              <a:srgbClr val="FFFF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850" name="rect"/>
            <p:cNvSpPr/>
            <p:nvPr/>
          </p:nvSpPr>
          <p:spPr>
            <a:xfrm>
              <a:off x="150855" y="7848"/>
              <a:ext cx="4100387" cy="1772"/>
            </a:xfrm>
            <a:prstGeom prst="rect">
              <a:avLst/>
            </a:prstGeom>
            <a:solidFill>
              <a:srgbClr val="FFFF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851" name="rect"/>
            <p:cNvSpPr/>
            <p:nvPr/>
          </p:nvSpPr>
          <p:spPr>
            <a:xfrm>
              <a:off x="3453952" y="387254"/>
              <a:ext cx="555590" cy="11853"/>
            </a:xfrm>
            <a:prstGeom prst="rect">
              <a:avLst/>
            </a:prstGeom>
            <a:solidFill>
              <a:srgbClr val="FFFF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852" name="rect"/>
            <p:cNvSpPr/>
            <p:nvPr/>
          </p:nvSpPr>
          <p:spPr>
            <a:xfrm>
              <a:off x="4948" y="441069"/>
              <a:ext cx="24994" cy="37381"/>
            </a:xfrm>
            <a:prstGeom prst="rect">
              <a:avLst/>
            </a:prstGeom>
            <a:solidFill>
              <a:srgbClr val="FFFF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853" name="textbox 1853"/>
          <p:cNvSpPr/>
          <p:nvPr/>
        </p:nvSpPr>
        <p:spPr>
          <a:xfrm>
            <a:off x="5219410" y="2884214"/>
            <a:ext cx="3619500" cy="24866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9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75000"/>
              </a:lnSpc>
            </a:pP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endParaRPr lang="en-US" altLang="en-US" sz="2000" dirty="0"/>
          </a:p>
          <a:p>
            <a:pPr marL="540385" algn="l" defTabSz="-635" rtl="0" eaLnBrk="0">
              <a:lnSpc>
                <a:spcPts val="1335"/>
              </a:lnSpc>
              <a:spcBef>
                <a:spcPts val="505"/>
              </a:spcBef>
            </a:pPr>
            <a:r>
              <a:rPr sz="1800" spc="-2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18</a:t>
            </a:r>
            <a:r>
              <a:rPr sz="1800" spc="-1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r>
              <a:rPr sz="18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endParaRPr lang="en-US" altLang="en-US" sz="1800" dirty="0"/>
          </a:p>
          <a:p>
            <a:pPr marL="12700" algn="l" defTabSz="-635" rtl="0" eaLnBrk="0">
              <a:lnSpc>
                <a:spcPct val="68000"/>
              </a:lnSpc>
              <a:spcBef>
                <a:spcPts val="0"/>
              </a:spcBef>
              <a:tabLst>
                <a:tab pos="197485" algn="l"/>
              </a:tabLst>
            </a:pPr>
            <a:r>
              <a:rPr sz="18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1800" spc="1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"</a:t>
            </a:r>
            <a:r>
              <a:rPr sz="1800" spc="1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</a:t>
            </a:r>
            <a:r>
              <a:rPr sz="1800" spc="1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206265</a:t>
            </a:r>
            <a:r>
              <a:rPr sz="1800" spc="0" dirty="0">
                <a:solidFill>
                  <a:srgbClr val="9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"</a:t>
            </a:r>
            <a:endParaRPr lang="en-US" altLang="en-US" sz="1800" dirty="0"/>
          </a:p>
          <a:p>
            <a:pPr marL="648335" algn="l" defTabSz="-635" rtl="0" eaLnBrk="0">
              <a:lnSpc>
                <a:spcPts val="1615"/>
              </a:lnSpc>
              <a:tabLst>
                <a:tab pos="840105" algn="l"/>
              </a:tabLst>
            </a:pP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	</a:t>
            </a:r>
            <a:endParaRPr lang="en-US" altLang="en-US" sz="1800" dirty="0"/>
          </a:p>
          <a:p>
            <a:pPr algn="l" defTabSz="-635" rtl="0" eaLnBrk="0">
              <a:lnSpc>
                <a:spcPct val="115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5000"/>
              </a:lnSpc>
            </a:pPr>
            <a:endParaRPr lang="en-US" altLang="en-US" sz="1000" dirty="0"/>
          </a:p>
          <a:p>
            <a:pPr marL="81915" algn="l" defTabSz="-635" rtl="0" eaLnBrk="0">
              <a:lnSpc>
                <a:spcPts val="2265"/>
              </a:lnSpc>
              <a:spcBef>
                <a:spcPts val="730"/>
              </a:spcBef>
              <a:tabLst>
                <a:tab pos="144780" algn="l"/>
              </a:tabLst>
            </a:pP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	</a:t>
            </a:r>
            <a:endParaRPr lang="en-US" altLang="en-US" sz="2400" dirty="0"/>
          </a:p>
          <a:p>
            <a:pPr marL="57785" algn="l" defTabSz="-635" rtl="0" eaLnBrk="0">
              <a:lnSpc>
                <a:spcPts val="6885"/>
              </a:lnSpc>
              <a:tabLst>
                <a:tab pos="121285" algn="l"/>
              </a:tabLst>
            </a:pP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	</a:t>
            </a:r>
            <a:endParaRPr lang="en-US" altLang="en-US" sz="2400" dirty="0"/>
          </a:p>
        </p:txBody>
      </p:sp>
      <p:pic>
        <p:nvPicPr>
          <p:cNvPr id="1854" name="picture 185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21600000">
            <a:off x="5277282" y="5069755"/>
            <a:ext cx="63742" cy="287985"/>
          </a:xfrm>
          <a:prstGeom prst="rect">
            <a:avLst/>
          </a:prstGeom>
        </p:spPr>
      </p:pic>
      <p:pic>
        <p:nvPicPr>
          <p:cNvPr id="1855" name="picture 185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21600000">
            <a:off x="5301642" y="4195274"/>
            <a:ext cx="63742" cy="287985"/>
          </a:xfrm>
          <a:prstGeom prst="rect">
            <a:avLst/>
          </a:prstGeom>
        </p:spPr>
      </p:pic>
      <p:pic>
        <p:nvPicPr>
          <p:cNvPr id="1856" name="picture 185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21600000">
            <a:off x="5867919" y="3546845"/>
            <a:ext cx="192818" cy="205015"/>
          </a:xfrm>
          <a:prstGeom prst="rect">
            <a:avLst/>
          </a:prstGeom>
        </p:spPr>
      </p:pic>
      <p:pic>
        <p:nvPicPr>
          <p:cNvPr id="1857" name="picture 185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21600000">
            <a:off x="6266695" y="3409248"/>
            <a:ext cx="125532" cy="87392"/>
          </a:xfrm>
          <a:prstGeom prst="rect">
            <a:avLst/>
          </a:prstGeom>
        </p:spPr>
      </p:pic>
      <p:pic>
        <p:nvPicPr>
          <p:cNvPr id="1858" name="picture 185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21600000">
            <a:off x="5552911" y="3409248"/>
            <a:ext cx="125532" cy="87392"/>
          </a:xfrm>
          <a:prstGeom prst="rect">
            <a:avLst/>
          </a:prstGeom>
        </p:spPr>
      </p:pic>
      <p:pic>
        <p:nvPicPr>
          <p:cNvPr id="1859" name="picture 185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21600000">
            <a:off x="5232110" y="3335569"/>
            <a:ext cx="185232" cy="211276"/>
          </a:xfrm>
          <a:prstGeom prst="rect">
            <a:avLst/>
          </a:prstGeom>
        </p:spPr>
      </p:pic>
      <p:pic>
        <p:nvPicPr>
          <p:cNvPr id="1860" name="picture 186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21600000">
            <a:off x="6107597" y="3190418"/>
            <a:ext cx="73411" cy="159677"/>
          </a:xfrm>
          <a:prstGeom prst="rect">
            <a:avLst/>
          </a:prstGeom>
        </p:spPr>
      </p:pic>
      <p:grpSp>
        <p:nvGrpSpPr>
          <p:cNvPr id="526" name="group 526"/>
          <p:cNvGrpSpPr/>
          <p:nvPr/>
        </p:nvGrpSpPr>
        <p:grpSpPr>
          <a:xfrm rot="21600000">
            <a:off x="3730034" y="3945473"/>
            <a:ext cx="4248070" cy="705005"/>
            <a:chOff x="0" y="0"/>
            <a:chExt cx="4248070" cy="705005"/>
          </a:xfrm>
        </p:grpSpPr>
        <p:sp>
          <p:nvSpPr>
            <p:cNvPr id="1861" name="textbox 1861"/>
            <p:cNvSpPr/>
            <p:nvPr/>
          </p:nvSpPr>
          <p:spPr>
            <a:xfrm>
              <a:off x="241621" y="51792"/>
              <a:ext cx="3985259" cy="50228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6000"/>
                </a:lnSpc>
              </a:pPr>
              <a:endParaRPr lang="en-US" altLang="en-US" sz="200" dirty="0"/>
            </a:p>
            <a:p>
              <a:pPr marL="1412875" algn="l" defTabSz="-635" rtl="0" eaLnBrk="0">
                <a:lnSpc>
                  <a:spcPct val="85000"/>
                </a:lnSpc>
                <a:spcBef>
                  <a:spcPts val="0"/>
                </a:spcBef>
              </a:pPr>
              <a:r>
                <a:rPr sz="900" spc="1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</a:t>
              </a:r>
              <a:r>
                <a:rPr sz="900" spc="1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                            </a:t>
              </a:r>
              <a:r>
                <a:rPr sz="9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                                </a:t>
              </a:r>
              <a:r>
                <a:rPr sz="17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20</a:t>
              </a:r>
              <a:r>
                <a:rPr sz="17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  </a:t>
              </a:r>
              <a:endParaRPr lang="en-US" altLang="en-US" sz="1700" dirty="0"/>
            </a:p>
            <a:p>
              <a:pPr marL="12700" algn="l" defTabSz="-635" rtl="0" eaLnBrk="0">
                <a:lnSpc>
                  <a:spcPct val="93000"/>
                </a:lnSpc>
                <a:spcBef>
                  <a:spcPts val="10"/>
                </a:spcBef>
              </a:pPr>
              <a:r>
                <a:rPr sz="16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cos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72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20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'</a:t>
              </a:r>
              <a:r>
                <a:rPr sz="16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g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40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       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240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16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sin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72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</a:t>
              </a:r>
              <a:r>
                <a:rPr sz="1600" spc="4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0</a:t>
              </a:r>
              <a:r>
                <a:rPr sz="16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16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'</a:t>
              </a:r>
              <a:r>
                <a:rPr sz="16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          </a:t>
              </a:r>
              <a:endParaRPr lang="en-US" altLang="en-US" sz="1600" dirty="0"/>
            </a:p>
          </p:txBody>
        </p:sp>
        <p:pic>
          <p:nvPicPr>
            <p:cNvPr id="1862" name="picture 1862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 rot="21600000">
              <a:off x="4115617" y="318115"/>
              <a:ext cx="11507" cy="218283"/>
            </a:xfrm>
            <a:prstGeom prst="rect">
              <a:avLst/>
            </a:prstGeom>
          </p:spPr>
        </p:pic>
        <p:pic>
          <p:nvPicPr>
            <p:cNvPr id="1863" name="picture 1863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 rot="21600000">
              <a:off x="3032777" y="314827"/>
              <a:ext cx="71923" cy="147020"/>
            </a:xfrm>
            <a:prstGeom prst="rect">
              <a:avLst/>
            </a:prstGeom>
          </p:spPr>
        </p:pic>
        <p:pic>
          <p:nvPicPr>
            <p:cNvPr id="1864" name="picture 1864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 rot="21600000">
              <a:off x="1964358" y="318115"/>
              <a:ext cx="11267" cy="218283"/>
            </a:xfrm>
            <a:prstGeom prst="rect">
              <a:avLst/>
            </a:prstGeom>
          </p:spPr>
        </p:pic>
        <p:pic>
          <p:nvPicPr>
            <p:cNvPr id="1865" name="picture 1865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 rot="21600000">
              <a:off x="1788738" y="313543"/>
              <a:ext cx="122989" cy="194529"/>
            </a:xfrm>
            <a:prstGeom prst="rect">
              <a:avLst/>
            </a:prstGeom>
          </p:spPr>
        </p:pic>
        <p:pic>
          <p:nvPicPr>
            <p:cNvPr id="1866" name="picture 1866"/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 rot="21600000">
              <a:off x="847978" y="314827"/>
              <a:ext cx="71923" cy="147020"/>
            </a:xfrm>
            <a:prstGeom prst="rect">
              <a:avLst/>
            </a:prstGeom>
          </p:spPr>
        </p:pic>
        <p:pic>
          <p:nvPicPr>
            <p:cNvPr id="1867" name="picture 1867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 rot="21600000">
              <a:off x="4032425" y="92814"/>
              <a:ext cx="94699" cy="220728"/>
            </a:xfrm>
            <a:prstGeom prst="rect">
              <a:avLst/>
            </a:prstGeom>
          </p:spPr>
        </p:pic>
        <p:pic>
          <p:nvPicPr>
            <p:cNvPr id="1868" name="picture 1868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 rot="21600000">
              <a:off x="1964358" y="92814"/>
              <a:ext cx="94939" cy="220729"/>
            </a:xfrm>
            <a:prstGeom prst="rect">
              <a:avLst/>
            </a:prstGeom>
          </p:spPr>
        </p:pic>
        <p:sp>
          <p:nvSpPr>
            <p:cNvPr id="1869" name="textbox 1869"/>
            <p:cNvSpPr/>
            <p:nvPr/>
          </p:nvSpPr>
          <p:spPr>
            <a:xfrm>
              <a:off x="4134496" y="51792"/>
              <a:ext cx="92075" cy="13779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0000"/>
                </a:lnSpc>
              </a:pPr>
              <a:endParaRPr lang="en-US" altLang="en-US" sz="100" dirty="0"/>
            </a:p>
            <a:p>
              <a:pPr marL="12700" algn="l" defTabSz="-635" rtl="0" eaLnBrk="0">
                <a:lnSpc>
                  <a:spcPct val="82000"/>
                </a:lnSpc>
              </a:pPr>
              <a:r>
                <a:rPr sz="900" spc="7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</a:t>
              </a:r>
              <a:endParaRPr lang="en-US" altLang="en-US" sz="900" dirty="0"/>
            </a:p>
          </p:txBody>
        </p:sp>
        <p:sp>
          <p:nvSpPr>
            <p:cNvPr id="1870" name="textbox 1870"/>
            <p:cNvSpPr/>
            <p:nvPr/>
          </p:nvSpPr>
          <p:spPr>
            <a:xfrm>
              <a:off x="4134496" y="51792"/>
              <a:ext cx="92075" cy="13779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0000"/>
                </a:lnSpc>
              </a:pPr>
              <a:endParaRPr lang="en-US" altLang="en-US" sz="100" dirty="0"/>
            </a:p>
            <a:p>
              <a:pPr marL="12700" algn="l" defTabSz="-635" rtl="0" eaLnBrk="0">
                <a:lnSpc>
                  <a:spcPct val="82000"/>
                </a:lnSpc>
              </a:pPr>
              <a:r>
                <a:rPr sz="900" spc="7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</a:t>
              </a:r>
              <a:endParaRPr lang="en-US" altLang="en-US" sz="900" dirty="0"/>
            </a:p>
          </p:txBody>
        </p:sp>
      </p:grpSp>
      <p:grpSp>
        <p:nvGrpSpPr>
          <p:cNvPr id="528" name="group 528"/>
          <p:cNvGrpSpPr/>
          <p:nvPr/>
        </p:nvGrpSpPr>
        <p:grpSpPr>
          <a:xfrm rot="21600000">
            <a:off x="3739423" y="4819954"/>
            <a:ext cx="4248197" cy="704696"/>
            <a:chOff x="0" y="0"/>
            <a:chExt cx="4248197" cy="704696"/>
          </a:xfrm>
        </p:grpSpPr>
        <p:sp>
          <p:nvSpPr>
            <p:cNvPr id="1871" name="textbox 1871"/>
            <p:cNvSpPr/>
            <p:nvPr/>
          </p:nvSpPr>
          <p:spPr>
            <a:xfrm>
              <a:off x="241069" y="51729"/>
              <a:ext cx="3985259" cy="50228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36000"/>
                </a:lnSpc>
              </a:pPr>
              <a:endParaRPr lang="en-US" altLang="en-US" sz="200" dirty="0"/>
            </a:p>
            <a:p>
              <a:pPr marL="1379855" algn="l" defTabSz="-635" rtl="0" eaLnBrk="0">
                <a:lnSpc>
                  <a:spcPct val="85000"/>
                </a:lnSpc>
              </a:pPr>
              <a:r>
                <a:rPr sz="900" spc="1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</a:t>
              </a:r>
              <a:r>
                <a:rPr sz="900" spc="1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                                </a:t>
              </a:r>
              <a:r>
                <a:rPr sz="9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                             </a:t>
              </a:r>
              <a:r>
                <a:rPr sz="17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20</a:t>
              </a:r>
              <a:r>
                <a:rPr sz="17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  </a:t>
              </a:r>
              <a:endParaRPr lang="en-US" altLang="en-US" sz="1700" dirty="0"/>
            </a:p>
            <a:p>
              <a:pPr marL="12700" algn="l" defTabSz="-635" rtl="0" eaLnBrk="0">
                <a:lnSpc>
                  <a:spcPct val="93000"/>
                </a:lnSpc>
                <a:spcBef>
                  <a:spcPts val="5"/>
                </a:spcBef>
              </a:pPr>
              <a:r>
                <a:rPr sz="16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sin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72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20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'</a:t>
              </a:r>
              <a:r>
                <a:rPr sz="16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g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40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       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240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16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cos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72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1600" spc="8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</a:t>
              </a:r>
              <a:r>
                <a:rPr sz="1600" spc="4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0</a:t>
              </a:r>
              <a:r>
                <a:rPr sz="16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16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'</a:t>
              </a:r>
              <a:r>
                <a:rPr sz="16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          </a:t>
              </a:r>
              <a:endParaRPr lang="en-US" altLang="en-US" sz="1600" dirty="0"/>
            </a:p>
          </p:txBody>
        </p:sp>
        <p:pic>
          <p:nvPicPr>
            <p:cNvPr id="1872" name="picture 1872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 rot="21600000">
              <a:off x="4115743" y="317996"/>
              <a:ext cx="11507" cy="218098"/>
            </a:xfrm>
            <a:prstGeom prst="rect">
              <a:avLst/>
            </a:prstGeom>
          </p:spPr>
        </p:pic>
        <p:pic>
          <p:nvPicPr>
            <p:cNvPr id="1873" name="picture 1873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 rot="21600000">
              <a:off x="3032840" y="314699"/>
              <a:ext cx="71923" cy="146896"/>
            </a:xfrm>
            <a:prstGeom prst="rect">
              <a:avLst/>
            </a:prstGeom>
          </p:spPr>
        </p:pic>
        <p:pic>
          <p:nvPicPr>
            <p:cNvPr id="1874" name="picture 1874"/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 rot="21600000">
              <a:off x="1930608" y="317996"/>
              <a:ext cx="11267" cy="218098"/>
            </a:xfrm>
            <a:prstGeom prst="rect">
              <a:avLst/>
            </a:prstGeom>
          </p:spPr>
        </p:pic>
        <p:pic>
          <p:nvPicPr>
            <p:cNvPr id="1875" name="picture 1875"/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 rot="21600000">
              <a:off x="1754997" y="313416"/>
              <a:ext cx="122989" cy="194364"/>
            </a:xfrm>
            <a:prstGeom prst="rect">
              <a:avLst/>
            </a:prstGeom>
          </p:spPr>
        </p:pic>
        <p:pic>
          <p:nvPicPr>
            <p:cNvPr id="1876" name="picture 1876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 rot="21600000">
              <a:off x="814237" y="314699"/>
              <a:ext cx="71923" cy="146895"/>
            </a:xfrm>
            <a:prstGeom prst="rect">
              <a:avLst/>
            </a:prstGeom>
          </p:spPr>
        </p:pic>
        <p:pic>
          <p:nvPicPr>
            <p:cNvPr id="1877" name="picture 1877"/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 rot="21600000">
              <a:off x="4032551" y="92845"/>
              <a:ext cx="94699" cy="220571"/>
            </a:xfrm>
            <a:prstGeom prst="rect">
              <a:avLst/>
            </a:prstGeom>
          </p:spPr>
        </p:pic>
        <p:pic>
          <p:nvPicPr>
            <p:cNvPr id="1878" name="picture 1878"/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 rot="21600000">
              <a:off x="1930608" y="92845"/>
              <a:ext cx="94939" cy="220571"/>
            </a:xfrm>
            <a:prstGeom prst="rect">
              <a:avLst/>
            </a:prstGeom>
          </p:spPr>
        </p:pic>
        <p:sp>
          <p:nvSpPr>
            <p:cNvPr id="1879" name="textbox 1879"/>
            <p:cNvSpPr/>
            <p:nvPr/>
          </p:nvSpPr>
          <p:spPr>
            <a:xfrm>
              <a:off x="4134495" y="51729"/>
              <a:ext cx="92075" cy="13779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0000"/>
                </a:lnSpc>
              </a:pPr>
              <a:endParaRPr lang="en-US" altLang="en-US" sz="100" dirty="0"/>
            </a:p>
            <a:p>
              <a:pPr marL="12700" algn="l" defTabSz="-635" rtl="0" eaLnBrk="0">
                <a:lnSpc>
                  <a:spcPct val="82000"/>
                </a:lnSpc>
              </a:pPr>
              <a:r>
                <a:rPr sz="900" spc="7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</a:t>
              </a:r>
              <a:endParaRPr lang="en-US" altLang="en-US" sz="900" dirty="0"/>
            </a:p>
          </p:txBody>
        </p:sp>
        <p:sp>
          <p:nvSpPr>
            <p:cNvPr id="1880" name="textbox 1880"/>
            <p:cNvSpPr/>
            <p:nvPr/>
          </p:nvSpPr>
          <p:spPr>
            <a:xfrm>
              <a:off x="4134495" y="51729"/>
              <a:ext cx="92075" cy="13779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0000"/>
                </a:lnSpc>
              </a:pPr>
              <a:endParaRPr lang="en-US" altLang="en-US" sz="100" dirty="0"/>
            </a:p>
            <a:p>
              <a:pPr marL="12700" algn="l" defTabSz="-635" rtl="0" eaLnBrk="0">
                <a:lnSpc>
                  <a:spcPct val="82000"/>
                </a:lnSpc>
              </a:pPr>
              <a:r>
                <a:rPr sz="900" spc="7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</a:t>
              </a:r>
              <a:endParaRPr lang="en-US" altLang="en-US" sz="900" dirty="0"/>
            </a:p>
          </p:txBody>
        </p:sp>
      </p:grpSp>
      <p:sp>
        <p:nvSpPr>
          <p:cNvPr id="1881" name="path"/>
          <p:cNvSpPr/>
          <p:nvPr/>
        </p:nvSpPr>
        <p:spPr>
          <a:xfrm>
            <a:off x="706637" y="4802789"/>
            <a:ext cx="2780683" cy="1772"/>
          </a:xfrm>
          <a:custGeom>
            <a:avLst/>
            <a:gdLst/>
            <a:ahLst/>
            <a:cxnLst/>
            <a:rect l="0" t="0" r="0" b="0"/>
            <a:pathLst>
              <a:path w="4379" h="2">
                <a:moveTo>
                  <a:pt x="1" y="1"/>
                </a:moveTo>
                <a:lnTo>
                  <a:pt x="4377" y="1"/>
                </a:lnTo>
              </a:path>
            </a:pathLst>
          </a:custGeom>
          <a:noFill/>
          <a:ln w="1774" cap="sq">
            <a:solidFill>
              <a:srgbClr val="FFFF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82" name="path"/>
          <p:cNvSpPr/>
          <p:nvPr/>
        </p:nvSpPr>
        <p:spPr>
          <a:xfrm>
            <a:off x="555654" y="4795003"/>
            <a:ext cx="2928494" cy="754597"/>
          </a:xfrm>
          <a:custGeom>
            <a:avLst/>
            <a:gdLst/>
            <a:ahLst/>
            <a:cxnLst/>
            <a:rect l="0" t="0" r="0" b="0"/>
            <a:pathLst>
              <a:path w="4611" h="1188">
                <a:moveTo>
                  <a:pt x="0" y="796"/>
                </a:moveTo>
                <a:lnTo>
                  <a:pt x="52" y="712"/>
                </a:lnTo>
                <a:lnTo>
                  <a:pt x="133" y="1085"/>
                </a:lnTo>
                <a:lnTo>
                  <a:pt x="226" y="0"/>
                </a:lnTo>
                <a:lnTo>
                  <a:pt x="4611" y="0"/>
                </a:lnTo>
                <a:lnTo>
                  <a:pt x="4611" y="18"/>
                </a:lnTo>
                <a:lnTo>
                  <a:pt x="243" y="18"/>
                </a:lnTo>
                <a:lnTo>
                  <a:pt x="142" y="1188"/>
                </a:lnTo>
                <a:lnTo>
                  <a:pt x="124" y="1188"/>
                </a:lnTo>
                <a:lnTo>
                  <a:pt x="30" y="767"/>
                </a:lnTo>
                <a:lnTo>
                  <a:pt x="11" y="802"/>
                </a:lnTo>
                <a:lnTo>
                  <a:pt x="0" y="796"/>
                </a:lnTo>
                <a:close/>
              </a:path>
            </a:pathLst>
          </a:custGeom>
          <a:solidFill>
            <a:srgbClr val="FFFF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83" name="textbox 1883"/>
          <p:cNvSpPr/>
          <p:nvPr/>
        </p:nvSpPr>
        <p:spPr>
          <a:xfrm>
            <a:off x="36258" y="4790696"/>
            <a:ext cx="3651884" cy="7759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83000"/>
              </a:lnSpc>
            </a:pPr>
            <a:endParaRPr lang="en-US" altLang="en-US" sz="1000" dirty="0"/>
          </a:p>
          <a:p>
            <a:pPr marL="12700" algn="l" defTabSz="-635" rtl="0" eaLnBrk="0">
              <a:lnSpc>
                <a:spcPts val="2320"/>
              </a:lnSpc>
              <a:spcBef>
                <a:spcPts val="0"/>
              </a:spcBef>
            </a:pPr>
            <a:r>
              <a:rPr sz="2800" i="1" spc="0" baseline="1400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r>
              <a:rPr sz="1600" i="1" spc="0" baseline="-600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r>
              <a:rPr sz="1000" spc="2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</a:t>
            </a:r>
            <a:r>
              <a:rPr sz="18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sin</a:t>
            </a:r>
            <a:r>
              <a:rPr sz="1800" spc="2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18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g</a:t>
            </a:r>
            <a:r>
              <a:rPr sz="18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r>
              <a:rPr sz="1600" i="1" spc="0" baseline="-600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1000" spc="1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0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</a:t>
            </a:r>
            <a:r>
              <a:rPr sz="2800" i="1" spc="0" baseline="1400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18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800" spc="0" baseline="1400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cos</a:t>
            </a:r>
            <a:r>
              <a:rPr sz="18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</a:t>
            </a:r>
            <a:endParaRPr lang="en-US" altLang="en-US" sz="1800" dirty="0"/>
          </a:p>
        </p:txBody>
      </p:sp>
      <p:pic>
        <p:nvPicPr>
          <p:cNvPr id="1884" name="picture 1884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 rot="21600000">
            <a:off x="3552004" y="5182768"/>
            <a:ext cx="122989" cy="89939"/>
          </a:xfrm>
          <a:prstGeom prst="rect">
            <a:avLst/>
          </a:prstGeom>
        </p:spPr>
      </p:pic>
      <p:pic>
        <p:nvPicPr>
          <p:cNvPr id="1885" name="picture 1885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 rot="21600000">
            <a:off x="2721441" y="5106942"/>
            <a:ext cx="207851" cy="217433"/>
          </a:xfrm>
          <a:prstGeom prst="rect">
            <a:avLst/>
          </a:prstGeom>
        </p:spPr>
      </p:pic>
      <p:pic>
        <p:nvPicPr>
          <p:cNvPr id="1886" name="picture 1886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 rot="21600000">
            <a:off x="1894405" y="5106942"/>
            <a:ext cx="122989" cy="217433"/>
          </a:xfrm>
          <a:prstGeom prst="rect">
            <a:avLst/>
          </a:prstGeom>
        </p:spPr>
      </p:pic>
      <p:pic>
        <p:nvPicPr>
          <p:cNvPr id="1887" name="picture 1887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 rot="21600000">
            <a:off x="1676153" y="5069755"/>
            <a:ext cx="63742" cy="287985"/>
          </a:xfrm>
          <a:prstGeom prst="rect">
            <a:avLst/>
          </a:prstGeom>
        </p:spPr>
      </p:pic>
      <p:pic>
        <p:nvPicPr>
          <p:cNvPr id="1888" name="picture 1888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 rot="21600000">
            <a:off x="1092307" y="5106942"/>
            <a:ext cx="207851" cy="217433"/>
          </a:xfrm>
          <a:prstGeom prst="rect">
            <a:avLst/>
          </a:prstGeom>
        </p:spPr>
      </p:pic>
      <p:pic>
        <p:nvPicPr>
          <p:cNvPr id="1889" name="picture 1889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 rot="21600000">
            <a:off x="716748" y="5069755"/>
            <a:ext cx="63742" cy="287985"/>
          </a:xfrm>
          <a:prstGeom prst="rect">
            <a:avLst/>
          </a:prstGeom>
        </p:spPr>
      </p:pic>
      <p:pic>
        <p:nvPicPr>
          <p:cNvPr id="1890" name="picture 1890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 rot="21600000">
            <a:off x="368665" y="5182768"/>
            <a:ext cx="122989" cy="89939"/>
          </a:xfrm>
          <a:prstGeom prst="rect">
            <a:avLst/>
          </a:prstGeom>
        </p:spPr>
      </p:pic>
      <p:sp>
        <p:nvSpPr>
          <p:cNvPr id="1891" name="textbox 1891"/>
          <p:cNvSpPr/>
          <p:nvPr/>
        </p:nvSpPr>
        <p:spPr>
          <a:xfrm>
            <a:off x="1746431" y="5023208"/>
            <a:ext cx="92075" cy="1498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1000" spc="2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000" dirty="0"/>
          </a:p>
        </p:txBody>
      </p:sp>
      <p:sp>
        <p:nvSpPr>
          <p:cNvPr id="1892" name="textbox 1892"/>
          <p:cNvSpPr/>
          <p:nvPr/>
        </p:nvSpPr>
        <p:spPr>
          <a:xfrm>
            <a:off x="1746431" y="5023208"/>
            <a:ext cx="92075" cy="1498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1000" spc="2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000" dirty="0"/>
          </a:p>
        </p:txBody>
      </p:sp>
      <p:sp>
        <p:nvSpPr>
          <p:cNvPr id="1893" name="textbox 1893"/>
          <p:cNvSpPr/>
          <p:nvPr/>
        </p:nvSpPr>
        <p:spPr>
          <a:xfrm>
            <a:off x="1746431" y="5023208"/>
            <a:ext cx="92075" cy="1498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1000" spc="2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000" dirty="0"/>
          </a:p>
        </p:txBody>
      </p:sp>
      <p:sp>
        <p:nvSpPr>
          <p:cNvPr id="1894" name="textbox 1894"/>
          <p:cNvSpPr/>
          <p:nvPr/>
        </p:nvSpPr>
        <p:spPr>
          <a:xfrm>
            <a:off x="1746431" y="5023208"/>
            <a:ext cx="92075" cy="1498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1000" spc="2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000" dirty="0"/>
          </a:p>
        </p:txBody>
      </p:sp>
      <p:sp>
        <p:nvSpPr>
          <p:cNvPr id="1895" name="textbox 1895"/>
          <p:cNvSpPr/>
          <p:nvPr/>
        </p:nvSpPr>
        <p:spPr>
          <a:xfrm>
            <a:off x="1746431" y="5023208"/>
            <a:ext cx="92075" cy="1498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1000" spc="2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000" dirty="0"/>
          </a:p>
        </p:txBody>
      </p:sp>
      <p:sp>
        <p:nvSpPr>
          <p:cNvPr id="1896" name="textbox 1896"/>
          <p:cNvSpPr/>
          <p:nvPr/>
        </p:nvSpPr>
        <p:spPr>
          <a:xfrm>
            <a:off x="1746431" y="5023208"/>
            <a:ext cx="92075" cy="1498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1000" spc="2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000" dirty="0"/>
          </a:p>
        </p:txBody>
      </p:sp>
      <p:sp>
        <p:nvSpPr>
          <p:cNvPr id="1897" name="textbox 1897"/>
          <p:cNvSpPr/>
          <p:nvPr/>
        </p:nvSpPr>
        <p:spPr>
          <a:xfrm>
            <a:off x="3370447" y="4846732"/>
            <a:ext cx="92075" cy="1498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1000" spc="2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000" dirty="0"/>
          </a:p>
        </p:txBody>
      </p:sp>
      <p:sp>
        <p:nvSpPr>
          <p:cNvPr id="1898" name="textbox 1898"/>
          <p:cNvSpPr/>
          <p:nvPr/>
        </p:nvSpPr>
        <p:spPr>
          <a:xfrm>
            <a:off x="3370447" y="4846732"/>
            <a:ext cx="92075" cy="1498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1000" spc="2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000" dirty="0"/>
          </a:p>
        </p:txBody>
      </p:sp>
      <p:sp>
        <p:nvSpPr>
          <p:cNvPr id="1899" name="textbox 1899"/>
          <p:cNvSpPr/>
          <p:nvPr/>
        </p:nvSpPr>
        <p:spPr>
          <a:xfrm>
            <a:off x="1746431" y="5023208"/>
            <a:ext cx="92075" cy="1498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1000" spc="2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000" dirty="0"/>
          </a:p>
        </p:txBody>
      </p:sp>
      <p:sp>
        <p:nvSpPr>
          <p:cNvPr id="1900" name="textbox 1900"/>
          <p:cNvSpPr/>
          <p:nvPr/>
        </p:nvSpPr>
        <p:spPr>
          <a:xfrm>
            <a:off x="3255548" y="5097542"/>
            <a:ext cx="120650" cy="4470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1655"/>
              </a:lnSpc>
              <a:tabLst>
                <a:tab pos="106680" algn="l"/>
              </a:tabLst>
            </a:pP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en-US" sz="1000" dirty="0"/>
          </a:p>
        </p:txBody>
      </p:sp>
      <p:pic>
        <p:nvPicPr>
          <p:cNvPr id="1901" name="picture 1901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 rot="21600000">
            <a:off x="3351440" y="5110242"/>
            <a:ext cx="11507" cy="243984"/>
          </a:xfrm>
          <a:prstGeom prst="rect">
            <a:avLst/>
          </a:prstGeom>
        </p:spPr>
      </p:pic>
      <p:pic>
        <p:nvPicPr>
          <p:cNvPr id="1902" name="picture 1902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 rot="21600000">
            <a:off x="3268248" y="5287326"/>
            <a:ext cx="94699" cy="243984"/>
          </a:xfrm>
          <a:prstGeom prst="rect">
            <a:avLst/>
          </a:prstGeom>
        </p:spPr>
      </p:pic>
      <p:sp>
        <p:nvSpPr>
          <p:cNvPr id="1903" name="textbox 1903"/>
          <p:cNvSpPr/>
          <p:nvPr/>
        </p:nvSpPr>
        <p:spPr>
          <a:xfrm>
            <a:off x="3267081" y="4878165"/>
            <a:ext cx="120650" cy="2698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1920"/>
              </a:lnSpc>
              <a:tabLst>
                <a:tab pos="106680" algn="l"/>
              </a:tabLst>
            </a:pP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	</a:t>
            </a:r>
            <a:endParaRPr lang="en-US" altLang="en-US" sz="1000" dirty="0"/>
          </a:p>
        </p:txBody>
      </p:sp>
      <p:pic>
        <p:nvPicPr>
          <p:cNvPr id="1904" name="picture 1904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 rot="21600000">
            <a:off x="3268248" y="4890865"/>
            <a:ext cx="94699" cy="243984"/>
          </a:xfrm>
          <a:prstGeom prst="rect">
            <a:avLst/>
          </a:prstGeom>
        </p:spPr>
      </p:pic>
      <p:pic>
        <p:nvPicPr>
          <p:cNvPr id="1905" name="picture 1905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 rot="21600000">
            <a:off x="2937667" y="4953354"/>
            <a:ext cx="306786" cy="558155"/>
          </a:xfrm>
          <a:prstGeom prst="rect">
            <a:avLst/>
          </a:prstGeom>
        </p:spPr>
      </p:pic>
      <p:sp>
        <p:nvSpPr>
          <p:cNvPr id="1906" name="textbox 1906"/>
          <p:cNvSpPr/>
          <p:nvPr/>
        </p:nvSpPr>
        <p:spPr>
          <a:xfrm>
            <a:off x="2056203" y="5097542"/>
            <a:ext cx="120650" cy="4470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1655"/>
              </a:lnSpc>
              <a:tabLst>
                <a:tab pos="23495" algn="l"/>
              </a:tabLst>
            </a:pP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endParaRPr lang="en-US" altLang="en-US" sz="1000" dirty="0"/>
          </a:p>
        </p:txBody>
      </p:sp>
      <p:pic>
        <p:nvPicPr>
          <p:cNvPr id="1907" name="picture 1907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 rot="21600000">
            <a:off x="2068903" y="5287326"/>
            <a:ext cx="94939" cy="243984"/>
          </a:xfrm>
          <a:prstGeom prst="rect">
            <a:avLst/>
          </a:prstGeom>
        </p:spPr>
      </p:pic>
      <p:pic>
        <p:nvPicPr>
          <p:cNvPr id="1908" name="picture 1908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 rot="21600000">
            <a:off x="2068903" y="5110242"/>
            <a:ext cx="11267" cy="243984"/>
          </a:xfrm>
          <a:prstGeom prst="rect">
            <a:avLst/>
          </a:prstGeom>
        </p:spPr>
      </p:pic>
      <p:sp>
        <p:nvSpPr>
          <p:cNvPr id="1909" name="textbox 1909"/>
          <p:cNvSpPr/>
          <p:nvPr/>
        </p:nvSpPr>
        <p:spPr>
          <a:xfrm>
            <a:off x="2051204" y="4878165"/>
            <a:ext cx="120650" cy="2698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1920"/>
              </a:lnSpc>
              <a:tabLst>
                <a:tab pos="106680" algn="l"/>
              </a:tabLst>
            </a:pP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	</a:t>
            </a:r>
            <a:endParaRPr lang="en-US" altLang="en-US" sz="1000" dirty="0"/>
          </a:p>
        </p:txBody>
      </p:sp>
      <p:pic>
        <p:nvPicPr>
          <p:cNvPr id="1910" name="picture 1910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 rot="21600000">
            <a:off x="2068903" y="4890865"/>
            <a:ext cx="94939" cy="243984"/>
          </a:xfrm>
          <a:prstGeom prst="rect">
            <a:avLst/>
          </a:prstGeom>
        </p:spPr>
      </p:pic>
      <p:sp>
        <p:nvSpPr>
          <p:cNvPr id="1911" name="path"/>
          <p:cNvSpPr/>
          <p:nvPr/>
        </p:nvSpPr>
        <p:spPr>
          <a:xfrm>
            <a:off x="556756" y="4803396"/>
            <a:ext cx="147404" cy="749981"/>
          </a:xfrm>
          <a:custGeom>
            <a:avLst/>
            <a:gdLst/>
            <a:ahLst/>
            <a:cxnLst/>
            <a:rect l="0" t="0" r="0" b="0"/>
            <a:pathLst>
              <a:path w="232" h="1181">
                <a:moveTo>
                  <a:pt x="1" y="791"/>
                </a:moveTo>
                <a:lnTo>
                  <a:pt x="37" y="732"/>
                </a:lnTo>
                <a:moveTo>
                  <a:pt x="37" y="731"/>
                </a:moveTo>
                <a:lnTo>
                  <a:pt x="129" y="1178"/>
                </a:lnTo>
                <a:moveTo>
                  <a:pt x="129" y="1179"/>
                </a:moveTo>
                <a:lnTo>
                  <a:pt x="230" y="1"/>
                </a:lnTo>
              </a:path>
            </a:pathLst>
          </a:custGeom>
          <a:noFill/>
          <a:ln w="1774" cap="sq">
            <a:solidFill>
              <a:srgbClr val="FFFF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12" name="rect"/>
          <p:cNvSpPr/>
          <p:nvPr/>
        </p:nvSpPr>
        <p:spPr>
          <a:xfrm>
            <a:off x="697184" y="3928257"/>
            <a:ext cx="2780619" cy="1772"/>
          </a:xfrm>
          <a:prstGeom prst="rect">
            <a:avLst/>
          </a:prstGeom>
          <a:solidFill>
            <a:srgbClr val="FFFF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530" name="group 530"/>
          <p:cNvGrpSpPr/>
          <p:nvPr/>
        </p:nvGrpSpPr>
        <p:grpSpPr>
          <a:xfrm rot="21600000">
            <a:off x="546519" y="3920788"/>
            <a:ext cx="2928113" cy="758412"/>
            <a:chOff x="0" y="0"/>
            <a:chExt cx="2928113" cy="758412"/>
          </a:xfrm>
        </p:grpSpPr>
        <p:sp>
          <p:nvSpPr>
            <p:cNvPr id="1913" name="path"/>
            <p:cNvSpPr/>
            <p:nvPr/>
          </p:nvSpPr>
          <p:spPr>
            <a:xfrm>
              <a:off x="0" y="0"/>
              <a:ext cx="2928113" cy="754640"/>
            </a:xfrm>
            <a:custGeom>
              <a:avLst/>
              <a:gdLst/>
              <a:ahLst/>
              <a:cxnLst/>
              <a:rect l="0" t="0" r="0" b="0"/>
              <a:pathLst>
                <a:path w="4611" h="1188">
                  <a:moveTo>
                    <a:pt x="0" y="796"/>
                  </a:moveTo>
                  <a:lnTo>
                    <a:pt x="51" y="713"/>
                  </a:lnTo>
                  <a:lnTo>
                    <a:pt x="132" y="1084"/>
                  </a:lnTo>
                  <a:lnTo>
                    <a:pt x="226" y="0"/>
                  </a:lnTo>
                  <a:lnTo>
                    <a:pt x="4611" y="0"/>
                  </a:lnTo>
                  <a:lnTo>
                    <a:pt x="4611" y="18"/>
                  </a:lnTo>
                  <a:lnTo>
                    <a:pt x="243" y="18"/>
                  </a:lnTo>
                  <a:lnTo>
                    <a:pt x="142" y="1188"/>
                  </a:lnTo>
                  <a:lnTo>
                    <a:pt x="123" y="1188"/>
                  </a:lnTo>
                  <a:lnTo>
                    <a:pt x="30" y="766"/>
                  </a:lnTo>
                  <a:lnTo>
                    <a:pt x="10" y="802"/>
                  </a:lnTo>
                  <a:lnTo>
                    <a:pt x="0" y="796"/>
                  </a:lnTo>
                  <a:close/>
                </a:path>
              </a:pathLst>
            </a:custGeom>
            <a:solidFill>
              <a:srgbClr val="FFFF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14" name="path"/>
            <p:cNvSpPr/>
            <p:nvPr/>
          </p:nvSpPr>
          <p:spPr>
            <a:xfrm>
              <a:off x="28204" y="8101"/>
              <a:ext cx="124237" cy="750310"/>
            </a:xfrm>
            <a:custGeom>
              <a:avLst/>
              <a:gdLst/>
              <a:ahLst/>
              <a:cxnLst/>
              <a:rect l="0" t="0" r="0" b="0"/>
              <a:pathLst>
                <a:path w="195" h="1181">
                  <a:moveTo>
                    <a:pt x="1" y="731"/>
                  </a:moveTo>
                  <a:lnTo>
                    <a:pt x="93" y="1179"/>
                  </a:lnTo>
                  <a:moveTo>
                    <a:pt x="93" y="1180"/>
                  </a:moveTo>
                  <a:lnTo>
                    <a:pt x="194" y="1"/>
                  </a:lnTo>
                </a:path>
              </a:pathLst>
            </a:custGeom>
            <a:noFill/>
            <a:ln w="1774" cap="sq">
              <a:solidFill>
                <a:srgbClr val="FFFF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15" name="rect"/>
            <p:cNvSpPr/>
            <p:nvPr/>
          </p:nvSpPr>
          <p:spPr>
            <a:xfrm>
              <a:off x="2383179" y="411939"/>
              <a:ext cx="306406" cy="11853"/>
            </a:xfrm>
            <a:prstGeom prst="rect">
              <a:avLst/>
            </a:prstGeom>
            <a:solidFill>
              <a:srgbClr val="FFFF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16" name="rect"/>
            <p:cNvSpPr/>
            <p:nvPr/>
          </p:nvSpPr>
          <p:spPr>
            <a:xfrm>
              <a:off x="5049" y="472146"/>
              <a:ext cx="24931" cy="39204"/>
            </a:xfrm>
            <a:prstGeom prst="rect">
              <a:avLst/>
            </a:prstGeom>
            <a:solidFill>
              <a:srgbClr val="FFFF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917" name="textbox 1917"/>
          <p:cNvSpPr/>
          <p:nvPr/>
        </p:nvSpPr>
        <p:spPr>
          <a:xfrm>
            <a:off x="583793" y="3465118"/>
            <a:ext cx="2345054" cy="10312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8000"/>
              </a:lnSpc>
            </a:pPr>
            <a:r>
              <a:rPr sz="2300" spc="-1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由误差传播定律</a:t>
            </a:r>
            <a:r>
              <a:rPr sz="2300" spc="-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：</a:t>
            </a:r>
            <a:endParaRPr lang="en-US" altLang="en-US" sz="2300" dirty="0"/>
          </a:p>
          <a:p>
            <a:pPr algn="l" defTabSz="-635" rtl="0" eaLnBrk="0">
              <a:lnSpc>
                <a:spcPct val="185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600" dirty="0"/>
          </a:p>
          <a:p>
            <a:pPr marL="123825" algn="l" defTabSz="-635" rtl="0" eaLnBrk="0">
              <a:lnSpc>
                <a:spcPts val="2265"/>
              </a:lnSpc>
              <a:tabLst>
                <a:tab pos="187325" algn="l"/>
              </a:tabLst>
            </a:pPr>
            <a:r>
              <a:rPr sz="2400" spc="0" dirty="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	</a:t>
            </a: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                             </a:t>
            </a:r>
            <a:endParaRPr lang="en-US" altLang="en-US" sz="1000" dirty="0"/>
          </a:p>
        </p:txBody>
      </p:sp>
      <p:pic>
        <p:nvPicPr>
          <p:cNvPr id="1918" name="picture 1918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 rot="21600000">
            <a:off x="1700514" y="4195274"/>
            <a:ext cx="63742" cy="287985"/>
          </a:xfrm>
          <a:prstGeom prst="rect">
            <a:avLst/>
          </a:prstGeom>
        </p:spPr>
      </p:pic>
      <p:pic>
        <p:nvPicPr>
          <p:cNvPr id="1919" name="picture 1919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 rot="21600000">
            <a:off x="707600" y="4195274"/>
            <a:ext cx="63742" cy="287985"/>
          </a:xfrm>
          <a:prstGeom prst="rect">
            <a:avLst/>
          </a:prstGeom>
        </p:spPr>
      </p:pic>
      <p:grpSp>
        <p:nvGrpSpPr>
          <p:cNvPr id="532" name="group 532"/>
          <p:cNvGrpSpPr/>
          <p:nvPr/>
        </p:nvGrpSpPr>
        <p:grpSpPr>
          <a:xfrm rot="21600000">
            <a:off x="546519" y="3920788"/>
            <a:ext cx="2928113" cy="754640"/>
            <a:chOff x="0" y="0"/>
            <a:chExt cx="2928113" cy="754640"/>
          </a:xfrm>
        </p:grpSpPr>
        <p:sp>
          <p:nvSpPr>
            <p:cNvPr id="1920" name="textbox 1920"/>
            <p:cNvSpPr/>
            <p:nvPr/>
          </p:nvSpPr>
          <p:spPr>
            <a:xfrm>
              <a:off x="1224272" y="51412"/>
              <a:ext cx="1682114" cy="33718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44000"/>
                </a:lnSpc>
              </a:pPr>
              <a:endParaRPr lang="en-US" altLang="en-US" sz="200" dirty="0"/>
            </a:p>
            <a:p>
              <a:pPr marL="12700" algn="l" defTabSz="-635" rtl="0" eaLnBrk="0">
                <a:lnSpc>
                  <a:spcPts val="2205"/>
                </a:lnSpc>
                <a:spcBef>
                  <a:spcPts val="0"/>
                </a:spcBef>
              </a:pPr>
              <a:r>
                <a:rPr sz="1600" spc="10" baseline="800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</a:t>
              </a:r>
              <a:r>
                <a:rPr sz="1000" spc="1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                    </a:t>
              </a:r>
              <a:r>
                <a:rPr sz="10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        </a:t>
              </a:r>
              <a:r>
                <a:rPr sz="1800" i="1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m</a:t>
              </a:r>
              <a:r>
                <a:rPr sz="1800" spc="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 </a:t>
              </a:r>
              <a:endParaRPr lang="en-US" altLang="en-US" sz="1800" dirty="0"/>
            </a:p>
          </p:txBody>
        </p:sp>
        <p:pic>
          <p:nvPicPr>
            <p:cNvPr id="1921" name="picture 1921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 rot="21600000">
              <a:off x="2712213" y="95545"/>
              <a:ext cx="94699" cy="243984"/>
            </a:xfrm>
            <a:prstGeom prst="rect">
              <a:avLst/>
            </a:prstGeom>
          </p:spPr>
        </p:pic>
        <p:pic>
          <p:nvPicPr>
            <p:cNvPr id="1922" name="picture 1922"/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 rot="21600000">
              <a:off x="1546744" y="95545"/>
              <a:ext cx="94939" cy="243984"/>
            </a:xfrm>
            <a:prstGeom prst="rect">
              <a:avLst/>
            </a:prstGeom>
          </p:spPr>
        </p:pic>
        <p:sp>
          <p:nvSpPr>
            <p:cNvPr id="1923" name="textbox 1923"/>
            <p:cNvSpPr/>
            <p:nvPr/>
          </p:nvSpPr>
          <p:spPr>
            <a:xfrm>
              <a:off x="2814539" y="51412"/>
              <a:ext cx="92075" cy="1498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7000"/>
                </a:lnSpc>
              </a:pPr>
              <a:endParaRPr lang="en-US" altLang="en-US" sz="100" dirty="0"/>
            </a:p>
            <a:p>
              <a:pPr marL="12700" algn="l" defTabSz="-635" rtl="0" eaLnBrk="0">
                <a:lnSpc>
                  <a:spcPct val="81000"/>
                </a:lnSpc>
              </a:pPr>
              <a:r>
                <a:rPr sz="1000" spc="2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</a:t>
              </a:r>
              <a:endParaRPr lang="en-US" altLang="en-US" sz="1000" dirty="0"/>
            </a:p>
          </p:txBody>
        </p:sp>
        <p:sp>
          <p:nvSpPr>
            <p:cNvPr id="1924" name="textbox 1924"/>
            <p:cNvSpPr/>
            <p:nvPr/>
          </p:nvSpPr>
          <p:spPr>
            <a:xfrm>
              <a:off x="2814539" y="51412"/>
              <a:ext cx="92075" cy="1498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7000"/>
                </a:lnSpc>
              </a:pPr>
              <a:endParaRPr lang="en-US" altLang="en-US" sz="100" dirty="0"/>
            </a:p>
            <a:p>
              <a:pPr marL="12700" algn="l" defTabSz="-635" rtl="0" eaLnBrk="0">
                <a:lnSpc>
                  <a:spcPct val="81000"/>
                </a:lnSpc>
              </a:pPr>
              <a:r>
                <a:rPr sz="1000" spc="20" dirty="0">
                  <a:solidFill>
                    <a:srgbClr val="FFFF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</a:t>
              </a:r>
              <a:endParaRPr lang="en-US" altLang="en-US" sz="1000" dirty="0"/>
            </a:p>
          </p:txBody>
        </p:sp>
      </p:grpSp>
      <p:sp>
        <p:nvSpPr>
          <p:cNvPr id="1925" name="textbox 1925"/>
          <p:cNvSpPr/>
          <p:nvPr/>
        </p:nvSpPr>
        <p:spPr>
          <a:xfrm>
            <a:off x="656285" y="6185842"/>
            <a:ext cx="4045584" cy="4330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9000"/>
              </a:lnSpc>
            </a:pPr>
            <a:endParaRPr lang="en-US" altLang="en-US" sz="400" dirty="0"/>
          </a:p>
          <a:p>
            <a:pPr marL="12700" algn="l" defTabSz="-635" rtl="0" eaLnBrk="0">
              <a:lnSpc>
                <a:spcPts val="2390"/>
              </a:lnSpc>
            </a:pPr>
            <a:r>
              <a:rPr sz="18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r>
              <a:rPr sz="1800" spc="2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600" i="1" spc="0" baseline="-2100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</a:t>
            </a:r>
            <a:r>
              <a:rPr sz="1000" spc="2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</a:t>
            </a:r>
            <a:r>
              <a:rPr sz="18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r>
              <a:rPr sz="1800" spc="2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18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r>
              <a:rPr sz="1800" spc="2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</a:t>
            </a:r>
            <a:r>
              <a:rPr sz="1800" spc="2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25.3</a:t>
            </a:r>
            <a:r>
              <a:rPr sz="1600" spc="20" baseline="5700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1000" spc="2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</a:t>
            </a:r>
            <a:r>
              <a:rPr sz="1800" spc="1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</a:t>
            </a:r>
            <a:r>
              <a:rPr sz="18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8.3</a:t>
            </a:r>
            <a:r>
              <a:rPr sz="1600" spc="0" baseline="5700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10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</a:t>
            </a:r>
            <a:r>
              <a:rPr sz="18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46.3</a:t>
            </a:r>
            <a:r>
              <a:rPr sz="18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mm</a:t>
            </a:r>
            <a:endParaRPr lang="en-US" altLang="en-US" sz="1800" dirty="0"/>
          </a:p>
        </p:txBody>
      </p:sp>
      <p:pic>
        <p:nvPicPr>
          <p:cNvPr id="1926" name="picture 1926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 rot="21600000">
            <a:off x="3771904" y="6358528"/>
            <a:ext cx="118936" cy="86182"/>
          </a:xfrm>
          <a:prstGeom prst="rect">
            <a:avLst/>
          </a:prstGeom>
        </p:spPr>
      </p:pic>
      <p:pic>
        <p:nvPicPr>
          <p:cNvPr id="1927" name="picture 1927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 rot="21600000">
            <a:off x="3047154" y="6285869"/>
            <a:ext cx="118936" cy="208351"/>
          </a:xfrm>
          <a:prstGeom prst="rect">
            <a:avLst/>
          </a:prstGeom>
        </p:spPr>
      </p:pic>
      <p:pic>
        <p:nvPicPr>
          <p:cNvPr id="1928" name="picture 1928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 rot="21600000">
            <a:off x="2180283" y="6358528"/>
            <a:ext cx="118936" cy="86182"/>
          </a:xfrm>
          <a:prstGeom prst="rect">
            <a:avLst/>
          </a:prstGeom>
        </p:spPr>
      </p:pic>
      <p:pic>
        <p:nvPicPr>
          <p:cNvPr id="1929" name="picture 1929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 rot="21600000">
            <a:off x="1675091" y="6285869"/>
            <a:ext cx="118936" cy="208351"/>
          </a:xfrm>
          <a:prstGeom prst="rect">
            <a:avLst/>
          </a:prstGeom>
        </p:spPr>
      </p:pic>
      <p:pic>
        <p:nvPicPr>
          <p:cNvPr id="1930" name="picture 1930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 rot="21600000">
            <a:off x="1035428" y="6358528"/>
            <a:ext cx="118936" cy="86182"/>
          </a:xfrm>
          <a:prstGeom prst="rect">
            <a:avLst/>
          </a:prstGeom>
        </p:spPr>
      </p:pic>
      <p:sp>
        <p:nvSpPr>
          <p:cNvPr id="1931" name="path"/>
          <p:cNvSpPr/>
          <p:nvPr/>
        </p:nvSpPr>
        <p:spPr>
          <a:xfrm>
            <a:off x="2389319" y="6198542"/>
            <a:ext cx="142238" cy="271609"/>
          </a:xfrm>
          <a:custGeom>
            <a:avLst/>
            <a:gdLst/>
            <a:ahLst/>
            <a:cxnLst/>
            <a:rect l="0" t="0" r="0" b="0"/>
            <a:pathLst>
              <a:path w="223" h="427">
                <a:moveTo>
                  <a:pt x="1" y="287"/>
                </a:moveTo>
                <a:lnTo>
                  <a:pt x="37" y="265"/>
                </a:lnTo>
                <a:moveTo>
                  <a:pt x="38" y="265"/>
                </a:moveTo>
                <a:lnTo>
                  <a:pt x="126" y="425"/>
                </a:lnTo>
                <a:moveTo>
                  <a:pt x="126" y="426"/>
                </a:moveTo>
                <a:lnTo>
                  <a:pt x="222" y="1"/>
                </a:lnTo>
              </a:path>
            </a:pathLst>
          </a:custGeom>
          <a:noFill/>
          <a:ln w="1766" cap="sq">
            <a:solidFill>
              <a:srgbClr val="FFFF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32" name="textbox 1932"/>
          <p:cNvSpPr/>
          <p:nvPr/>
        </p:nvSpPr>
        <p:spPr>
          <a:xfrm>
            <a:off x="2002542" y="6399428"/>
            <a:ext cx="83819" cy="1492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1000" i="1" spc="1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endParaRPr lang="en-US" altLang="en-US" sz="1000" dirty="0"/>
          </a:p>
        </p:txBody>
      </p:sp>
      <p:sp>
        <p:nvSpPr>
          <p:cNvPr id="1933" name="textbox 1933"/>
          <p:cNvSpPr/>
          <p:nvPr/>
        </p:nvSpPr>
        <p:spPr>
          <a:xfrm>
            <a:off x="2040510" y="6239595"/>
            <a:ext cx="90169" cy="1460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0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000" dirty="0"/>
          </a:p>
        </p:txBody>
      </p:sp>
      <p:sp>
        <p:nvSpPr>
          <p:cNvPr id="1934" name="textbox 1934"/>
          <p:cNvSpPr/>
          <p:nvPr/>
        </p:nvSpPr>
        <p:spPr>
          <a:xfrm>
            <a:off x="1526111" y="6399428"/>
            <a:ext cx="80644" cy="1752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8000"/>
              </a:lnSpc>
            </a:pPr>
            <a:r>
              <a:rPr sz="10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endParaRPr lang="en-US" altLang="en-US" sz="1000" dirty="0"/>
          </a:p>
        </p:txBody>
      </p:sp>
      <p:sp>
        <p:nvSpPr>
          <p:cNvPr id="1935" name="textbox 1935"/>
          <p:cNvSpPr/>
          <p:nvPr/>
        </p:nvSpPr>
        <p:spPr>
          <a:xfrm>
            <a:off x="1573043" y="6239595"/>
            <a:ext cx="90169" cy="1460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0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000" dirty="0"/>
          </a:p>
        </p:txBody>
      </p:sp>
      <p:sp>
        <p:nvSpPr>
          <p:cNvPr id="1936" name="path"/>
          <p:cNvSpPr/>
          <p:nvPr/>
        </p:nvSpPr>
        <p:spPr>
          <a:xfrm>
            <a:off x="1267799" y="6198542"/>
            <a:ext cx="141617" cy="355739"/>
          </a:xfrm>
          <a:custGeom>
            <a:avLst/>
            <a:gdLst/>
            <a:ahLst/>
            <a:cxnLst/>
            <a:rect l="0" t="0" r="0" b="0"/>
            <a:pathLst>
              <a:path w="223" h="560">
                <a:moveTo>
                  <a:pt x="1" y="377"/>
                </a:moveTo>
                <a:lnTo>
                  <a:pt x="36" y="348"/>
                </a:lnTo>
                <a:moveTo>
                  <a:pt x="37" y="348"/>
                </a:moveTo>
                <a:lnTo>
                  <a:pt x="125" y="557"/>
                </a:lnTo>
                <a:moveTo>
                  <a:pt x="125" y="558"/>
                </a:moveTo>
                <a:lnTo>
                  <a:pt x="221" y="1"/>
                </a:lnTo>
              </a:path>
            </a:pathLst>
          </a:custGeom>
          <a:noFill/>
          <a:ln w="1766" cap="sq">
            <a:solidFill>
              <a:srgbClr val="FFFF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37" name="textbox 1937"/>
          <p:cNvSpPr/>
          <p:nvPr/>
        </p:nvSpPr>
        <p:spPr>
          <a:xfrm>
            <a:off x="752957" y="5738876"/>
            <a:ext cx="2560320" cy="3740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400" spc="-1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</a:t>
            </a:r>
            <a:r>
              <a:rPr sz="2400" spc="-1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点的点位中误差：</a:t>
            </a:r>
            <a:endParaRPr lang="en-US" altLang="en-US" sz="2400" dirty="0"/>
          </a:p>
        </p:txBody>
      </p:sp>
      <p:sp>
        <p:nvSpPr>
          <p:cNvPr id="1938" name="textbox 1938"/>
          <p:cNvSpPr/>
          <p:nvPr/>
        </p:nvSpPr>
        <p:spPr>
          <a:xfrm>
            <a:off x="789036" y="4198088"/>
            <a:ext cx="2577464" cy="3003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100000"/>
              </a:lnSpc>
            </a:pPr>
            <a:r>
              <a:rPr sz="18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cos</a:t>
            </a:r>
            <a:r>
              <a:rPr sz="1800" spc="-1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18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g</a:t>
            </a:r>
            <a:r>
              <a:rPr sz="18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r>
              <a:rPr sz="1600" i="1" spc="0" baseline="-2600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1000" spc="-1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</a:t>
            </a:r>
            <a:r>
              <a:rPr sz="10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</a:t>
            </a:r>
            <a:r>
              <a:rPr sz="18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18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8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sin</a:t>
            </a:r>
            <a:r>
              <a:rPr sz="18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</a:t>
            </a:r>
            <a:endParaRPr lang="en-US" altLang="en-US" sz="1800" dirty="0"/>
          </a:p>
        </p:txBody>
      </p:sp>
      <p:pic>
        <p:nvPicPr>
          <p:cNvPr id="1939" name="picture 1939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 rot="21600000">
            <a:off x="3341925" y="4236065"/>
            <a:ext cx="11507" cy="243984"/>
          </a:xfrm>
          <a:prstGeom prst="rect">
            <a:avLst/>
          </a:prstGeom>
        </p:spPr>
      </p:pic>
      <p:pic>
        <p:nvPicPr>
          <p:cNvPr id="1940" name="picture 1940"/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 rot="21600000">
            <a:off x="3095417" y="4210788"/>
            <a:ext cx="120172" cy="125712"/>
          </a:xfrm>
          <a:prstGeom prst="rect">
            <a:avLst/>
          </a:prstGeom>
        </p:spPr>
      </p:pic>
      <p:pic>
        <p:nvPicPr>
          <p:cNvPr id="1941" name="picture 1941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 rot="21600000">
            <a:off x="2712065" y="4232778"/>
            <a:ext cx="207852" cy="217432"/>
          </a:xfrm>
          <a:prstGeom prst="rect">
            <a:avLst/>
          </a:prstGeom>
        </p:spPr>
      </p:pic>
      <p:pic>
        <p:nvPicPr>
          <p:cNvPr id="1942" name="picture 1942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 rot="21600000">
            <a:off x="2093264" y="4236065"/>
            <a:ext cx="11267" cy="243984"/>
          </a:xfrm>
          <a:prstGeom prst="rect">
            <a:avLst/>
          </a:prstGeom>
        </p:spPr>
      </p:pic>
      <p:pic>
        <p:nvPicPr>
          <p:cNvPr id="1943" name="picture 1943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 rot="21600000">
            <a:off x="1918757" y="4232778"/>
            <a:ext cx="122989" cy="217432"/>
          </a:xfrm>
          <a:prstGeom prst="rect">
            <a:avLst/>
          </a:prstGeom>
        </p:spPr>
      </p:pic>
      <p:pic>
        <p:nvPicPr>
          <p:cNvPr id="1944" name="picture 1944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 rot="21600000">
            <a:off x="1116680" y="4232778"/>
            <a:ext cx="207851" cy="217432"/>
          </a:xfrm>
          <a:prstGeom prst="rect">
            <a:avLst/>
          </a:prstGeom>
        </p:spPr>
      </p:pic>
      <p:sp>
        <p:nvSpPr>
          <p:cNvPr id="1945" name="textbox 1945"/>
          <p:cNvSpPr/>
          <p:nvPr/>
        </p:nvSpPr>
        <p:spPr>
          <a:xfrm>
            <a:off x="5657332" y="5249676"/>
            <a:ext cx="2222500" cy="3225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335"/>
              </a:lnSpc>
              <a:tabLst>
                <a:tab pos="106680" algn="l"/>
              </a:tabLst>
            </a:pPr>
            <a:r>
              <a:rPr sz="18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1800" spc="1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</a:t>
            </a:r>
            <a:r>
              <a:rPr sz="2800" spc="10" baseline="700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</a:t>
            </a:r>
            <a:r>
              <a:rPr sz="2800" spc="0" baseline="700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6.</a:t>
            </a:r>
            <a:r>
              <a:rPr sz="18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</a:t>
            </a:r>
            <a:r>
              <a:rPr sz="18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endParaRPr lang="en-US" altLang="en-US" sz="1800" dirty="0"/>
          </a:p>
        </p:txBody>
      </p:sp>
      <p:pic>
        <p:nvPicPr>
          <p:cNvPr id="1946" name="picture 1946"/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 rot="21600000">
            <a:off x="7771975" y="5262376"/>
            <a:ext cx="94699" cy="243984"/>
          </a:xfrm>
          <a:prstGeom prst="rect">
            <a:avLst/>
          </a:prstGeom>
        </p:spPr>
      </p:pic>
      <p:pic>
        <p:nvPicPr>
          <p:cNvPr id="1947" name="picture 1947"/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 rot="21600000">
            <a:off x="5670032" y="5262376"/>
            <a:ext cx="94939" cy="243984"/>
          </a:xfrm>
          <a:prstGeom prst="rect">
            <a:avLst/>
          </a:prstGeom>
        </p:spPr>
      </p:pic>
      <p:sp>
        <p:nvSpPr>
          <p:cNvPr id="1948" name="textbox 1948"/>
          <p:cNvSpPr/>
          <p:nvPr/>
        </p:nvSpPr>
        <p:spPr>
          <a:xfrm>
            <a:off x="5681693" y="4375498"/>
            <a:ext cx="2188210" cy="3225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335"/>
              </a:lnSpc>
              <a:tabLst>
                <a:tab pos="106680" algn="l"/>
              </a:tabLst>
            </a:pPr>
            <a:r>
              <a:rPr sz="18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1800" spc="2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</a:t>
            </a:r>
            <a:r>
              <a:rPr sz="18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800" spc="0" baseline="700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206.</a:t>
            </a:r>
            <a:r>
              <a:rPr sz="18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</a:t>
            </a:r>
            <a:r>
              <a:rPr sz="18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endParaRPr lang="en-US" altLang="en-US" sz="1800" dirty="0"/>
          </a:p>
        </p:txBody>
      </p:sp>
      <p:pic>
        <p:nvPicPr>
          <p:cNvPr id="1949" name="picture 1949"/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 rot="21600000">
            <a:off x="7762459" y="4388198"/>
            <a:ext cx="94699" cy="243984"/>
          </a:xfrm>
          <a:prstGeom prst="rect">
            <a:avLst/>
          </a:prstGeom>
        </p:spPr>
      </p:pic>
      <p:pic>
        <p:nvPicPr>
          <p:cNvPr id="1950" name="picture 1950"/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 rot="21600000">
            <a:off x="5694393" y="4388198"/>
            <a:ext cx="94939" cy="243984"/>
          </a:xfrm>
          <a:prstGeom prst="rect">
            <a:avLst/>
          </a:prstGeom>
        </p:spPr>
      </p:pic>
      <p:sp>
        <p:nvSpPr>
          <p:cNvPr id="1951" name="textbox 1951"/>
          <p:cNvSpPr/>
          <p:nvPr/>
        </p:nvSpPr>
        <p:spPr>
          <a:xfrm>
            <a:off x="2080564" y="4400448"/>
            <a:ext cx="1285875" cy="406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995"/>
              </a:lnSpc>
              <a:tabLst>
                <a:tab pos="106680" algn="l"/>
              </a:tabLst>
            </a:pPr>
            <a:r>
              <a:rPr sz="17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1700" spc="2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</a:t>
            </a:r>
            <a:r>
              <a:rPr sz="1700" spc="1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7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"</a:t>
            </a:r>
            <a:r>
              <a:rPr sz="17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endParaRPr lang="en-US" altLang="en-US" sz="1700" dirty="0"/>
          </a:p>
        </p:txBody>
      </p:sp>
      <p:pic>
        <p:nvPicPr>
          <p:cNvPr id="1952" name="picture 1952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 rot="21600000">
            <a:off x="3258733" y="4413148"/>
            <a:ext cx="94699" cy="243984"/>
          </a:xfrm>
          <a:prstGeom prst="rect">
            <a:avLst/>
          </a:prstGeom>
        </p:spPr>
      </p:pic>
      <p:pic>
        <p:nvPicPr>
          <p:cNvPr id="1953" name="picture 1953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 rot="21600000">
            <a:off x="2959684" y="4419596"/>
            <a:ext cx="181479" cy="217432"/>
          </a:xfrm>
          <a:prstGeom prst="rect">
            <a:avLst/>
          </a:prstGeom>
        </p:spPr>
      </p:pic>
      <p:pic>
        <p:nvPicPr>
          <p:cNvPr id="1954" name="picture 1954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 rot="21600000">
            <a:off x="2093264" y="4413148"/>
            <a:ext cx="94939" cy="243984"/>
          </a:xfrm>
          <a:prstGeom prst="rect">
            <a:avLst/>
          </a:prstGeom>
        </p:spPr>
      </p:pic>
      <p:sp>
        <p:nvSpPr>
          <p:cNvPr id="1955" name="textbox 1955"/>
          <p:cNvSpPr/>
          <p:nvPr/>
        </p:nvSpPr>
        <p:spPr>
          <a:xfrm>
            <a:off x="8032030" y="4219838"/>
            <a:ext cx="980439" cy="2952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8000"/>
              </a:lnSpc>
              <a:tabLst>
                <a:tab pos="134620" algn="l"/>
              </a:tabLst>
            </a:pPr>
            <a:r>
              <a:rPr sz="18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1800" spc="8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800" spc="8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25.</a:t>
            </a:r>
            <a:r>
              <a:rPr sz="1800" spc="3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</a:t>
            </a:r>
            <a:r>
              <a:rPr sz="18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mm</a:t>
            </a:r>
            <a:endParaRPr lang="en-US" altLang="en-US" sz="1800" dirty="0"/>
          </a:p>
        </p:txBody>
      </p:sp>
      <p:pic>
        <p:nvPicPr>
          <p:cNvPr id="1956" name="picture 1956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 rot="21600000">
            <a:off x="8044730" y="4308604"/>
            <a:ext cx="122988" cy="89939"/>
          </a:xfrm>
          <a:prstGeom prst="rect">
            <a:avLst/>
          </a:prstGeom>
        </p:spPr>
      </p:pic>
      <p:sp>
        <p:nvSpPr>
          <p:cNvPr id="1957" name="textbox 1957"/>
          <p:cNvSpPr/>
          <p:nvPr/>
        </p:nvSpPr>
        <p:spPr>
          <a:xfrm>
            <a:off x="8041482" y="5094003"/>
            <a:ext cx="976630" cy="2952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8000"/>
              </a:lnSpc>
              <a:tabLst>
                <a:tab pos="134620" algn="l"/>
              </a:tabLst>
            </a:pPr>
            <a:r>
              <a:rPr sz="18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1800" spc="7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800" spc="7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38.</a:t>
            </a:r>
            <a:r>
              <a:rPr sz="1800" spc="4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8</a:t>
            </a:r>
            <a:r>
              <a:rPr sz="18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mm</a:t>
            </a:r>
            <a:endParaRPr lang="en-US" altLang="en-US" sz="1800" dirty="0"/>
          </a:p>
        </p:txBody>
      </p:sp>
      <p:pic>
        <p:nvPicPr>
          <p:cNvPr id="1958" name="picture 1958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 rot="21600000">
            <a:off x="8054182" y="5182768"/>
            <a:ext cx="122988" cy="89939"/>
          </a:xfrm>
          <a:prstGeom prst="rect">
            <a:avLst/>
          </a:prstGeom>
        </p:spPr>
      </p:pic>
      <p:sp>
        <p:nvSpPr>
          <p:cNvPr id="1959" name="textbox 1959"/>
          <p:cNvSpPr/>
          <p:nvPr/>
        </p:nvSpPr>
        <p:spPr>
          <a:xfrm>
            <a:off x="332943" y="2394889"/>
            <a:ext cx="556259" cy="3683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700"/>
              </a:lnSpc>
            </a:pPr>
            <a:r>
              <a:rPr sz="2100" spc="-160" dirty="0">
                <a:ln w="8708" cap="flat" cmpd="sng">
                  <a:solidFill>
                    <a:srgbClr val="00FF00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00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解：</a:t>
            </a:r>
            <a:endParaRPr lang="en-US" altLang="en-US" sz="2100" dirty="0"/>
          </a:p>
        </p:txBody>
      </p:sp>
      <p:sp>
        <p:nvSpPr>
          <p:cNvPr id="1960" name="textbox 1960"/>
          <p:cNvSpPr/>
          <p:nvPr/>
        </p:nvSpPr>
        <p:spPr>
          <a:xfrm>
            <a:off x="36258" y="4219838"/>
            <a:ext cx="459105" cy="2832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16000"/>
              </a:lnSpc>
            </a:pPr>
            <a:endParaRPr lang="en-US" altLang="en-US" sz="500" dirty="0"/>
          </a:p>
          <a:p>
            <a:pPr marL="178435" algn="l" defTabSz="-635" rtl="0" eaLnBrk="0">
              <a:lnSpc>
                <a:spcPts val="715"/>
              </a:lnSpc>
              <a:spcBef>
                <a:spcPts val="5"/>
              </a:spcBef>
              <a:tabLst>
                <a:tab pos="179705" algn="l"/>
              </a:tabLst>
            </a:pP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         </a:t>
            </a:r>
            <a:r>
              <a:rPr sz="10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1000" i="1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endParaRPr lang="en-US" altLang="en-US" sz="1000" dirty="0"/>
          </a:p>
        </p:txBody>
      </p:sp>
      <p:pic>
        <p:nvPicPr>
          <p:cNvPr id="1961" name="picture 1961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 rot="21600000">
            <a:off x="359213" y="4308604"/>
            <a:ext cx="122989" cy="89939"/>
          </a:xfrm>
          <a:prstGeom prst="rect">
            <a:avLst/>
          </a:prstGeom>
        </p:spPr>
      </p:pic>
      <p:sp>
        <p:nvSpPr>
          <p:cNvPr id="1962" name="textbox 1962"/>
          <p:cNvSpPr/>
          <p:nvPr/>
        </p:nvSpPr>
        <p:spPr>
          <a:xfrm>
            <a:off x="36258" y="4219838"/>
            <a:ext cx="193675" cy="2952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8000"/>
              </a:lnSpc>
            </a:pPr>
            <a:r>
              <a:rPr sz="1800" i="1" spc="2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endParaRPr lang="en-US" altLang="en-US" sz="1800" dirty="0"/>
          </a:p>
        </p:txBody>
      </p:sp>
      <p:sp>
        <p:nvSpPr>
          <p:cNvPr id="1963" name="textbox 1963"/>
          <p:cNvSpPr/>
          <p:nvPr/>
        </p:nvSpPr>
        <p:spPr>
          <a:xfrm>
            <a:off x="8569553" y="1758213"/>
            <a:ext cx="189864" cy="3003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5000"/>
              </a:lnSpc>
            </a:pPr>
            <a:r>
              <a:rPr sz="2400" spc="0" dirty="0">
                <a:solidFill>
                  <a:srgbClr val="FFFF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</a:t>
            </a:r>
            <a:endParaRPr lang="en-US" altLang="en-US" sz="2400" dirty="0"/>
          </a:p>
        </p:txBody>
      </p:sp>
      <p:sp>
        <p:nvSpPr>
          <p:cNvPr id="1964" name="textbox 1964"/>
          <p:cNvSpPr/>
          <p:nvPr/>
        </p:nvSpPr>
        <p:spPr>
          <a:xfrm>
            <a:off x="7720724" y="2120107"/>
            <a:ext cx="205104" cy="2552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5000"/>
              </a:lnSpc>
            </a:pPr>
            <a:r>
              <a:rPr sz="2000" spc="0" dirty="0">
                <a:solidFill>
                  <a:srgbClr val="FF66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endParaRPr lang="en-US" altLang="en-US" sz="2000" dirty="0"/>
          </a:p>
        </p:txBody>
      </p:sp>
      <p:sp>
        <p:nvSpPr>
          <p:cNvPr id="1965" name="textbox 1965"/>
          <p:cNvSpPr/>
          <p:nvPr/>
        </p:nvSpPr>
        <p:spPr>
          <a:xfrm>
            <a:off x="7627369" y="1601372"/>
            <a:ext cx="151129" cy="2628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endParaRPr lang="en-US" altLang="en-US" sz="2000" dirty="0"/>
          </a:p>
        </p:txBody>
      </p:sp>
      <p:sp>
        <p:nvSpPr>
          <p:cNvPr id="1966" name="textbox 1966"/>
          <p:cNvSpPr/>
          <p:nvPr/>
        </p:nvSpPr>
        <p:spPr>
          <a:xfrm>
            <a:off x="3529852" y="4295904"/>
            <a:ext cx="148589" cy="1155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710"/>
              </a:lnSpc>
              <a:tabLst>
                <a:tab pos="134620" algn="l"/>
              </a:tabLst>
            </a:pP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	</a:t>
            </a:r>
            <a:endParaRPr lang="en-US" altLang="en-US" sz="1800" dirty="0"/>
          </a:p>
        </p:txBody>
      </p:sp>
      <p:pic>
        <p:nvPicPr>
          <p:cNvPr id="1967" name="picture 196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 rot="21600000">
            <a:off x="3542552" y="4308604"/>
            <a:ext cx="122989" cy="89939"/>
          </a:xfrm>
          <a:prstGeom prst="rect">
            <a:avLst/>
          </a:prstGeom>
        </p:spPr>
      </p:pic>
      <p:sp>
        <p:nvSpPr>
          <p:cNvPr id="1968" name="rect"/>
          <p:cNvSpPr/>
          <p:nvPr/>
        </p:nvSpPr>
        <p:spPr>
          <a:xfrm>
            <a:off x="2504513" y="6197940"/>
            <a:ext cx="1205796" cy="1756"/>
          </a:xfrm>
          <a:prstGeom prst="rect">
            <a:avLst/>
          </a:prstGeom>
          <a:solidFill>
            <a:srgbClr val="FFFF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69" name="rect"/>
          <p:cNvSpPr/>
          <p:nvPr/>
        </p:nvSpPr>
        <p:spPr>
          <a:xfrm>
            <a:off x="1359242" y="6197940"/>
            <a:ext cx="758903" cy="1756"/>
          </a:xfrm>
          <a:prstGeom prst="rect">
            <a:avLst/>
          </a:prstGeom>
          <a:solidFill>
            <a:srgbClr val="FFFF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971" name="picture 19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534" name="group 534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1972" name="picture 19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sp>
          <p:nvSpPr>
            <p:cNvPr id="1973" name="textbox 1973"/>
            <p:cNvSpPr/>
            <p:nvPr/>
          </p:nvSpPr>
          <p:spPr>
            <a:xfrm>
              <a:off x="93210" y="242900"/>
              <a:ext cx="6558280" cy="235838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79000"/>
                </a:lnSpc>
              </a:pPr>
              <a:endParaRPr lang="en-US" altLang="en-US" sz="100" dirty="0"/>
            </a:p>
            <a:p>
              <a:pPr marL="50800" algn="l" defTabSz="-635" rtl="0" eaLnBrk="0">
                <a:lnSpc>
                  <a:spcPct val="95000"/>
                </a:lnSpc>
              </a:pPr>
              <a:r>
                <a:rPr sz="3600" spc="-20" dirty="0">
                  <a:ln w="13063" cap="flat" cmpd="sng">
                    <a:solidFill>
                      <a:srgbClr val="9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9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二</a:t>
              </a:r>
              <a:r>
                <a:rPr sz="3600" b="1" spc="-20" dirty="0">
                  <a:solidFill>
                    <a:srgbClr val="9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.</a:t>
              </a:r>
              <a:r>
                <a:rPr sz="3600" spc="-20" dirty="0">
                  <a:ln w="13063" cap="flat" cmpd="sng">
                    <a:solidFill>
                      <a:srgbClr val="9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9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加权平均</a:t>
              </a:r>
              <a:r>
                <a:rPr sz="3600" spc="0" dirty="0">
                  <a:ln w="13063" cap="flat" cmpd="sng">
                    <a:solidFill>
                      <a:srgbClr val="9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9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值</a:t>
              </a:r>
              <a:endParaRPr lang="en-US" altLang="en-US" sz="3600" dirty="0"/>
            </a:p>
            <a:p>
              <a:pPr algn="l" defTabSz="-635" rtl="0" eaLnBrk="0">
                <a:lnSpc>
                  <a:spcPct val="187000"/>
                </a:lnSpc>
              </a:pPr>
              <a:endParaRPr lang="en-US" altLang="en-US" sz="1000" dirty="0"/>
            </a:p>
            <a:p>
              <a:pPr marL="12700" algn="l" defTabSz="-635" rtl="0" eaLnBrk="0">
                <a:lnSpc>
                  <a:spcPts val="3325"/>
                </a:lnSpc>
                <a:spcBef>
                  <a:spcPts val="815"/>
                </a:spcBef>
              </a:pPr>
              <a:r>
                <a:rPr sz="2700" spc="4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计算加权平均值的实用公式：</a:t>
              </a:r>
              <a:r>
                <a:rPr sz="2700" spc="4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  </a:t>
              </a:r>
              <a:r>
                <a:rPr sz="2700" i="1" spc="0" dirty="0">
                  <a:solidFill>
                    <a:srgbClr val="66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l</a:t>
              </a:r>
              <a:r>
                <a:rPr sz="2400" i="1" spc="0" baseline="-23000" dirty="0">
                  <a:solidFill>
                    <a:srgbClr val="66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i</a:t>
              </a:r>
              <a:r>
                <a:rPr sz="1500" spc="40" dirty="0">
                  <a:solidFill>
                    <a:srgbClr val="66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</a:t>
              </a:r>
              <a:r>
                <a:rPr sz="2700" spc="40" dirty="0">
                  <a:solidFill>
                    <a:srgbClr val="66FF66">
                      <a:alpha val="100000"/>
                    </a:srgbClr>
                  </a:solidFill>
                  <a:latin typeface="Symbol"/>
                  <a:ea typeface="Symbol"/>
                  <a:cs typeface="Symbol"/>
                </a:rPr>
                <a:t>=</a:t>
              </a:r>
              <a:r>
                <a:rPr sz="2700" spc="40" dirty="0">
                  <a:solidFill>
                    <a:srgbClr val="66FF66">
                      <a:alpha val="100000"/>
                    </a:srgbClr>
                  </a:solidFill>
                  <a:latin typeface="Symbol"/>
                  <a:ea typeface="Symbol"/>
                  <a:cs typeface="Symbol"/>
                </a:rPr>
                <a:t> </a:t>
              </a:r>
              <a:r>
                <a:rPr sz="2700" i="1" spc="0" dirty="0">
                  <a:solidFill>
                    <a:srgbClr val="66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l</a:t>
              </a:r>
              <a:r>
                <a:rPr sz="2400" spc="10" baseline="-23000" dirty="0">
                  <a:solidFill>
                    <a:srgbClr val="66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0</a:t>
              </a:r>
              <a:r>
                <a:rPr sz="1500" spc="0" dirty="0">
                  <a:solidFill>
                    <a:srgbClr val="66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</a:t>
              </a:r>
              <a:r>
                <a:rPr sz="2700" spc="0" dirty="0">
                  <a:solidFill>
                    <a:srgbClr val="66FF66">
                      <a:alpha val="100000"/>
                    </a:srgbClr>
                  </a:solidFill>
                  <a:latin typeface="Symbol"/>
                  <a:ea typeface="Symbol"/>
                  <a:cs typeface="Symbol"/>
                </a:rPr>
                <a:t>+</a:t>
              </a:r>
              <a:r>
                <a:rPr sz="2700" spc="0" dirty="0">
                  <a:solidFill>
                    <a:srgbClr val="66FF66">
                      <a:alpha val="100000"/>
                    </a:srgbClr>
                  </a:solidFill>
                  <a:latin typeface="Symbol"/>
                  <a:ea typeface="Symbol"/>
                  <a:cs typeface="Symbol"/>
                </a:rPr>
                <a:t>   </a:t>
              </a:r>
              <a:r>
                <a:rPr sz="2700" i="1" spc="0" dirty="0">
                  <a:solidFill>
                    <a:srgbClr val="66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l</a:t>
              </a:r>
              <a:r>
                <a:rPr sz="2400" i="1" spc="0" baseline="-23000" dirty="0">
                  <a:solidFill>
                    <a:srgbClr val="66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i</a:t>
              </a:r>
              <a:endParaRPr lang="en-US" altLang="en-US" sz="1560" dirty="0"/>
            </a:p>
            <a:p>
              <a:pPr algn="l" defTabSz="-635" rtl="0" eaLnBrk="0">
                <a:lnSpc>
                  <a:spcPct val="118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2000"/>
                </a:lnSpc>
              </a:pPr>
              <a:endParaRPr lang="en-US" altLang="en-US" sz="600" dirty="0"/>
            </a:p>
            <a:p>
              <a:pPr marL="2017395" algn="l" defTabSz="-635" rtl="0" eaLnBrk="0">
                <a:lnSpc>
                  <a:spcPts val="3415"/>
                </a:lnSpc>
                <a:spcBef>
                  <a:spcPts val="5"/>
                </a:spcBef>
              </a:pPr>
              <a:r>
                <a:rPr sz="2700" spc="10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即</a:t>
              </a:r>
              <a:r>
                <a:rPr sz="2700" spc="10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    </a:t>
              </a:r>
              <a:r>
                <a:rPr sz="2700" i="1" spc="0" dirty="0">
                  <a:solidFill>
                    <a:srgbClr val="FF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x</a:t>
              </a:r>
              <a:r>
                <a:rPr sz="2700" spc="100" dirty="0">
                  <a:solidFill>
                    <a:srgbClr val="FF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2700" spc="100" dirty="0">
                  <a:solidFill>
                    <a:srgbClr val="FFFF66">
                      <a:alpha val="100000"/>
                    </a:srgbClr>
                  </a:solidFill>
                  <a:latin typeface="Symbol"/>
                  <a:ea typeface="Symbol"/>
                  <a:cs typeface="Symbol"/>
                </a:rPr>
                <a:t>=</a:t>
              </a:r>
              <a:r>
                <a:rPr sz="2700" spc="100" dirty="0">
                  <a:solidFill>
                    <a:srgbClr val="FFFF66">
                      <a:alpha val="100000"/>
                    </a:srgbClr>
                  </a:solidFill>
                  <a:latin typeface="Symbol"/>
                  <a:ea typeface="Symbol"/>
                  <a:cs typeface="Symbol"/>
                </a:rPr>
                <a:t> </a:t>
              </a:r>
              <a:r>
                <a:rPr sz="2700" i="1" spc="0" dirty="0">
                  <a:solidFill>
                    <a:srgbClr val="FF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l</a:t>
              </a:r>
              <a:r>
                <a:rPr sz="2400" spc="100" baseline="-28000" dirty="0">
                  <a:solidFill>
                    <a:srgbClr val="FF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0</a:t>
              </a:r>
              <a:r>
                <a:rPr sz="1500" spc="100" dirty="0">
                  <a:solidFill>
                    <a:srgbClr val="FF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</a:t>
              </a:r>
              <a:r>
                <a:rPr sz="2700" spc="90" dirty="0">
                  <a:solidFill>
                    <a:srgbClr val="FFFF66">
                      <a:alpha val="100000"/>
                    </a:srgbClr>
                  </a:solidFill>
                  <a:latin typeface="Symbol"/>
                  <a:ea typeface="Symbol"/>
                  <a:cs typeface="Symbol"/>
                </a:rPr>
                <a:t>+</a:t>
              </a:r>
              <a:r>
                <a:rPr sz="2700" spc="0" dirty="0">
                  <a:solidFill>
                    <a:srgbClr val="FFFF66">
                      <a:alpha val="100000"/>
                    </a:srgbClr>
                  </a:solidFill>
                  <a:latin typeface="Symbol"/>
                  <a:ea typeface="Symbol"/>
                  <a:cs typeface="Symbol"/>
                </a:rPr>
                <a:t> </a:t>
              </a:r>
              <a:endParaRPr lang="en-US" altLang="en-US" sz="2700" dirty="0"/>
            </a:p>
          </p:txBody>
        </p:sp>
        <p:pic>
          <p:nvPicPr>
            <p:cNvPr id="1974" name="picture 19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4591396" y="1615355"/>
              <a:ext cx="916098" cy="923940"/>
            </a:xfrm>
            <a:prstGeom prst="rect">
              <a:avLst/>
            </a:prstGeom>
          </p:spPr>
        </p:pic>
        <p:pic>
          <p:nvPicPr>
            <p:cNvPr id="1975" name="picture 197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6227352" y="1215107"/>
              <a:ext cx="205756" cy="316176"/>
            </a:xfrm>
            <a:prstGeom prst="rect">
              <a:avLst/>
            </a:prstGeom>
          </p:spPr>
        </p:pic>
      </p:grpSp>
      <p:sp>
        <p:nvSpPr>
          <p:cNvPr id="1976" name="textbox 1976"/>
          <p:cNvSpPr/>
          <p:nvPr/>
        </p:nvSpPr>
        <p:spPr>
          <a:xfrm>
            <a:off x="473628" y="2980380"/>
            <a:ext cx="6759575" cy="28397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565"/>
              </a:lnSpc>
            </a:pPr>
            <a:r>
              <a:rPr sz="200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特例</a:t>
            </a:r>
            <a:r>
              <a:rPr sz="2000" spc="-7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:P</a:t>
            </a:r>
            <a:r>
              <a:rPr sz="2000" spc="-70" baseline="-13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1300" spc="-7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-7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=P</a:t>
            </a:r>
            <a:r>
              <a:rPr sz="2000" spc="-70" baseline="-13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1300" spc="-7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-7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sz="2000" spc="-7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-70" dirty="0">
                <a:solidFill>
                  <a:srgbClr val="FFFFFF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r>
              <a:rPr sz="2000" spc="-70" dirty="0">
                <a:solidFill>
                  <a:srgbClr val="FFFFFF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000" spc="-7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=P</a:t>
            </a:r>
            <a:r>
              <a:rPr sz="2000" spc="-70" baseline="-13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</a:t>
            </a:r>
            <a:r>
              <a:rPr sz="1300" spc="-7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-7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sz="2000" spc="-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</a:t>
            </a:r>
            <a:r>
              <a:rPr sz="2000" spc="-7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,</a:t>
            </a:r>
            <a:endParaRPr lang="en-US" altLang="en-US" sz="2000" dirty="0"/>
          </a:p>
          <a:p>
            <a:pPr algn="l" defTabSz="-635" rtl="0" eaLnBrk="0">
              <a:lnSpc>
                <a:spcPct val="193000"/>
              </a:lnSpc>
            </a:pPr>
            <a:endParaRPr lang="en-US" altLang="en-US" sz="1000" dirty="0"/>
          </a:p>
          <a:p>
            <a:pPr marL="2178050" indent="-792480" algn="l" defTabSz="-635" rtl="0" eaLnBrk="0">
              <a:lnSpc>
                <a:spcPct val="123000"/>
              </a:lnSpc>
              <a:spcBef>
                <a:spcPts val="985"/>
              </a:spcBef>
              <a:tabLst>
                <a:tab pos="2708910" algn="l"/>
              </a:tabLst>
            </a:pPr>
            <a:r>
              <a:rPr sz="5000" i="1" spc="0" baseline="-2200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r>
              <a:rPr sz="3200" spc="-3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5000" spc="-30" baseline="-22000" dirty="0">
                <a:solidFill>
                  <a:srgbClr val="E5E5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3200" spc="-30" dirty="0">
                <a:solidFill>
                  <a:srgbClr val="E5E5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5000" i="1" spc="0" baseline="-2200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</a:t>
            </a:r>
            <a:r>
              <a:rPr sz="3200" spc="-3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5000" spc="-30" baseline="-22000" dirty="0">
                <a:solidFill>
                  <a:srgbClr val="E5E5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3200" spc="-30" dirty="0">
                <a:solidFill>
                  <a:srgbClr val="E5E5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3200" u="sng" spc="-3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5000" i="1" u="sng" spc="0" baseline="2800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pl</a:t>
            </a:r>
            <a:r>
              <a:rPr sz="3200" u="sng" spc="-3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200" spc="-3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5000" spc="-30" baseline="-22000" dirty="0">
                <a:solidFill>
                  <a:srgbClr val="E5E5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3200" spc="-30" dirty="0">
                <a:solidFill>
                  <a:srgbClr val="E5E5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5000" i="1" spc="0" baseline="-2200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</a:t>
            </a:r>
            <a:r>
              <a:rPr sz="3200" spc="-3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5000" spc="-30" baseline="-22000" dirty="0">
                <a:solidFill>
                  <a:srgbClr val="E5E5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3200" spc="-30" dirty="0">
                <a:solidFill>
                  <a:srgbClr val="E5E5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3200" u="sng" spc="-3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5000" i="1" u="sng" spc="0" baseline="2000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</a:t>
            </a:r>
            <a:r>
              <a:rPr sz="5000" u="sng" spc="0" baseline="20000" dirty="0">
                <a:solidFill>
                  <a:srgbClr val="E5E5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S</a:t>
            </a:r>
            <a:r>
              <a:rPr sz="5000" i="1" u="sng" spc="0" baseline="2000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</a:t>
            </a:r>
            <a:r>
              <a:rPr sz="3200" u="sng" spc="-3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200" spc="-3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5000" spc="-30" baseline="-22000" dirty="0">
                <a:solidFill>
                  <a:srgbClr val="E5E5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3200" spc="-30" dirty="0">
                <a:solidFill>
                  <a:srgbClr val="E5E5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5000" i="1" spc="0" baseline="-2200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</a:t>
            </a:r>
            <a:r>
              <a:rPr sz="3200" spc="-3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5000" spc="-30" baseline="-22000" dirty="0">
                <a:solidFill>
                  <a:srgbClr val="E5E5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3200" spc="-10" dirty="0">
                <a:solidFill>
                  <a:srgbClr val="E5E5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5000" u="sng" spc="0" baseline="20000" dirty="0">
                <a:solidFill>
                  <a:srgbClr val="E5E5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S</a:t>
            </a:r>
            <a:r>
              <a:rPr sz="5000" i="1" u="sng" spc="0" baseline="2000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</a:t>
            </a:r>
            <a:r>
              <a:rPr sz="3200" spc="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200" spc="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3200" spc="4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3200" i="1" spc="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</a:t>
            </a:r>
            <a:r>
              <a:rPr sz="3200" spc="4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</a:t>
            </a:r>
            <a:r>
              <a:rPr sz="3200" i="1" spc="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np</a:t>
            </a:r>
            <a:r>
              <a:rPr sz="3200" spc="4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</a:t>
            </a:r>
            <a:r>
              <a:rPr sz="3200" spc="2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200" spc="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</a:t>
            </a:r>
            <a:r>
              <a:rPr sz="3200" i="1" spc="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</a:t>
            </a:r>
            <a:endParaRPr lang="en-US" altLang="en-US" sz="3200" dirty="0"/>
          </a:p>
          <a:p>
            <a:pPr algn="l" defTabSz="-635" rtl="0" eaLnBrk="0">
              <a:lnSpc>
                <a:spcPct val="138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38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600" dirty="0"/>
          </a:p>
          <a:p>
            <a:pPr marL="282575" algn="l" defTabSz="-635" rtl="0" eaLnBrk="0">
              <a:lnSpc>
                <a:spcPct val="95000"/>
              </a:lnSpc>
              <a:spcBef>
                <a:spcPts val="5"/>
              </a:spcBef>
            </a:pPr>
            <a:r>
              <a:rPr sz="2400" spc="10" dirty="0">
                <a:ln w="8708" cap="flat" cmpd="sng">
                  <a:solidFill>
                    <a:srgbClr val="FFFF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算术平均</a:t>
            </a:r>
            <a:r>
              <a:rPr sz="2400" spc="0" dirty="0">
                <a:ln w="8708" cap="flat" cmpd="sng">
                  <a:solidFill>
                    <a:srgbClr val="FFFF00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值是加权平均值的特例</a:t>
            </a:r>
            <a:endParaRPr lang="en-US" altLang="en-US" sz="2400" dirty="0"/>
          </a:p>
        </p:txBody>
      </p:sp>
      <p:pic>
        <p:nvPicPr>
          <p:cNvPr id="1977" name="picture 19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182700" y="4369596"/>
            <a:ext cx="420135" cy="566376"/>
          </a:xfrm>
          <a:prstGeom prst="rect">
            <a:avLst/>
          </a:prstGeom>
        </p:spPr>
      </p:pic>
      <p:pic>
        <p:nvPicPr>
          <p:cNvPr id="1978" name="picture 19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117509" y="3734007"/>
            <a:ext cx="420135" cy="566376"/>
          </a:xfrm>
          <a:prstGeom prst="rect">
            <a:avLst/>
          </a:prstGeom>
        </p:spPr>
      </p:pic>
      <p:sp>
        <p:nvSpPr>
          <p:cNvPr id="1979" name="textbox 1979"/>
          <p:cNvSpPr/>
          <p:nvPr/>
        </p:nvSpPr>
        <p:spPr>
          <a:xfrm>
            <a:off x="2558643" y="4354558"/>
            <a:ext cx="106045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300" spc="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1300" dirty="0"/>
          </a:p>
        </p:txBody>
      </p:sp>
      <p:sp>
        <p:nvSpPr>
          <p:cNvPr id="1980" name="textbox 1980"/>
          <p:cNvSpPr/>
          <p:nvPr/>
        </p:nvSpPr>
        <p:spPr>
          <a:xfrm>
            <a:off x="2558643" y="4354558"/>
            <a:ext cx="106045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300" spc="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1300" dirty="0"/>
          </a:p>
        </p:txBody>
      </p:sp>
      <p:sp>
        <p:nvSpPr>
          <p:cNvPr id="1981" name="textbox 1981"/>
          <p:cNvSpPr/>
          <p:nvPr/>
        </p:nvSpPr>
        <p:spPr>
          <a:xfrm>
            <a:off x="2558643" y="4354558"/>
            <a:ext cx="106045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300" spc="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1300" dirty="0"/>
          </a:p>
        </p:txBody>
      </p:sp>
      <p:sp>
        <p:nvSpPr>
          <p:cNvPr id="1982" name="textbox 1982"/>
          <p:cNvSpPr/>
          <p:nvPr/>
        </p:nvSpPr>
        <p:spPr>
          <a:xfrm>
            <a:off x="2558643" y="4354558"/>
            <a:ext cx="106045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300" spc="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1300" dirty="0"/>
          </a:p>
        </p:txBody>
      </p:sp>
      <p:sp>
        <p:nvSpPr>
          <p:cNvPr id="1983" name="textbox 1983"/>
          <p:cNvSpPr/>
          <p:nvPr/>
        </p:nvSpPr>
        <p:spPr>
          <a:xfrm>
            <a:off x="2558643" y="4354558"/>
            <a:ext cx="106045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300" spc="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1300" dirty="0"/>
          </a:p>
        </p:txBody>
      </p:sp>
      <p:sp>
        <p:nvSpPr>
          <p:cNvPr id="1984" name="textbox 1984"/>
          <p:cNvSpPr/>
          <p:nvPr/>
        </p:nvSpPr>
        <p:spPr>
          <a:xfrm>
            <a:off x="2558643" y="4354558"/>
            <a:ext cx="106045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300" spc="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1300" dirty="0"/>
          </a:p>
        </p:txBody>
      </p:sp>
      <p:sp>
        <p:nvSpPr>
          <p:cNvPr id="1985" name="textbox 1985"/>
          <p:cNvSpPr/>
          <p:nvPr/>
        </p:nvSpPr>
        <p:spPr>
          <a:xfrm>
            <a:off x="4561813" y="4354559"/>
            <a:ext cx="106045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300" spc="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1300" dirty="0"/>
          </a:p>
        </p:txBody>
      </p:sp>
      <p:sp>
        <p:nvSpPr>
          <p:cNvPr id="1986" name="textbox 1986"/>
          <p:cNvSpPr/>
          <p:nvPr/>
        </p:nvSpPr>
        <p:spPr>
          <a:xfrm>
            <a:off x="6314365" y="4354559"/>
            <a:ext cx="106045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300" spc="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1300" dirty="0"/>
          </a:p>
        </p:txBody>
      </p:sp>
      <p:sp>
        <p:nvSpPr>
          <p:cNvPr id="1987" name="textbox 1987"/>
          <p:cNvSpPr/>
          <p:nvPr/>
        </p:nvSpPr>
        <p:spPr>
          <a:xfrm>
            <a:off x="4561813" y="4354559"/>
            <a:ext cx="106045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300" spc="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1300" dirty="0"/>
          </a:p>
        </p:txBody>
      </p:sp>
      <p:sp>
        <p:nvSpPr>
          <p:cNvPr id="1988" name="textbox 1988"/>
          <p:cNvSpPr/>
          <p:nvPr/>
        </p:nvSpPr>
        <p:spPr>
          <a:xfrm>
            <a:off x="2558643" y="4354558"/>
            <a:ext cx="106045" cy="182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1300" spc="0" dirty="0">
                <a:solidFill>
                  <a:srgbClr val="E5E5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en-US" altLang="en-US" sz="1300" dirty="0"/>
          </a:p>
        </p:txBody>
      </p:sp>
      <p:sp>
        <p:nvSpPr>
          <p:cNvPr id="1989" name="textbox 1989"/>
          <p:cNvSpPr/>
          <p:nvPr/>
        </p:nvSpPr>
        <p:spPr>
          <a:xfrm>
            <a:off x="8570623" y="111679"/>
            <a:ext cx="451484" cy="2641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125730" indent="-113030" algn="l" defTabSz="-635" rtl="0" eaLnBrk="0">
              <a:lnSpc>
                <a:spcPct val="98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二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加权平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均值</a:t>
            </a:r>
            <a:endParaRPr lang="en-US" altLang="en-US" sz="80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991" name="picture 19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536" name="group 536"/>
          <p:cNvGrpSpPr/>
          <p:nvPr/>
        </p:nvGrpSpPr>
        <p:grpSpPr>
          <a:xfrm rot="21600000">
            <a:off x="0" y="0"/>
            <a:ext cx="9150574" cy="2819272"/>
            <a:chOff x="0" y="0"/>
            <a:chExt cx="9150574" cy="2819272"/>
          </a:xfrm>
        </p:grpSpPr>
        <p:pic>
          <p:nvPicPr>
            <p:cNvPr id="1992" name="picture 199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pic>
          <p:nvPicPr>
            <p:cNvPr id="1993" name="picture 199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8368284" y="79260"/>
              <a:ext cx="753618" cy="232397"/>
            </a:xfrm>
            <a:prstGeom prst="rect">
              <a:avLst/>
            </a:prstGeom>
          </p:spPr>
        </p:pic>
        <p:sp>
          <p:nvSpPr>
            <p:cNvPr id="1994" name="textbox 1994"/>
            <p:cNvSpPr/>
            <p:nvPr/>
          </p:nvSpPr>
          <p:spPr>
            <a:xfrm>
              <a:off x="103375" y="119680"/>
              <a:ext cx="9060180" cy="238061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3000"/>
                </a:lnSpc>
              </a:pPr>
              <a:endParaRPr lang="en-US" altLang="en-US" sz="100" dirty="0"/>
            </a:p>
            <a:p>
              <a:pPr algn="r" defTabSz="-635" rtl="0" eaLnBrk="0">
                <a:lnSpc>
                  <a:spcPct val="95000"/>
                </a:lnSpc>
              </a:pP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第</a:t>
              </a: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三章第四章</a:t>
              </a:r>
              <a:endParaRPr lang="en-US" altLang="en-US" sz="800" dirty="0"/>
            </a:p>
            <a:p>
              <a:pPr marL="12700" indent="5080" algn="l" defTabSz="-635" rtl="0" eaLnBrk="0">
                <a:lnSpc>
                  <a:spcPct val="103000"/>
                </a:lnSpc>
                <a:spcBef>
                  <a:spcPts val="370"/>
                </a:spcBef>
              </a:pPr>
              <a:r>
                <a:rPr sz="3600" spc="-13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名词：</a:t>
              </a:r>
              <a:r>
                <a:rPr sz="3600" spc="-13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 </a:t>
              </a:r>
              <a:r>
                <a:rPr sz="3200" spc="-13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误差、系统误差、偶然误差、误差的原因</a:t>
              </a:r>
              <a:r>
                <a:rPr sz="3200" spc="-2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、</a:t>
              </a:r>
              <a:r>
                <a:rPr sz="32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3200" spc="-10" dirty="0">
                  <a:ln w="11634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系</a:t>
              </a:r>
              <a:r>
                <a:rPr sz="3200" spc="0" dirty="0">
                  <a:ln w="11634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统误差、偶然误差的特性</a:t>
              </a:r>
              <a:r>
                <a:rPr sz="3600" spc="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、</a:t>
              </a:r>
              <a:endParaRPr lang="en-US" altLang="en-US" sz="3600" dirty="0"/>
            </a:p>
            <a:p>
              <a:pPr algn="l" defTabSz="-635" rtl="0" eaLnBrk="0">
                <a:lnSpc>
                  <a:spcPct val="134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34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0000"/>
                </a:lnSpc>
              </a:pPr>
              <a:endParaRPr lang="en-US" altLang="en-US" sz="900" dirty="0"/>
            </a:p>
            <a:p>
              <a:pPr marL="42545" algn="l" defTabSz="-635" rtl="0" eaLnBrk="0">
                <a:lnSpc>
                  <a:spcPct val="94000"/>
                </a:lnSpc>
                <a:spcBef>
                  <a:spcPts val="5"/>
                </a:spcBef>
              </a:pPr>
              <a:r>
                <a:rPr sz="3200" spc="-22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中误差、</a:t>
              </a:r>
              <a:r>
                <a:rPr sz="3200" spc="-22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3600" spc="-22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相对</a:t>
              </a:r>
              <a:r>
                <a:rPr sz="3200" spc="-22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中误差、极限误差</a:t>
              </a:r>
              <a:r>
                <a:rPr sz="3200" spc="-22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3600" spc="-22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、改正数</a:t>
              </a:r>
              <a:r>
                <a:rPr sz="3600" spc="-4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、</a:t>
              </a:r>
              <a:endParaRPr lang="en-US" altLang="en-US" sz="3600" dirty="0"/>
            </a:p>
          </p:txBody>
        </p:sp>
      </p:grpSp>
      <p:sp>
        <p:nvSpPr>
          <p:cNvPr id="1995" name="textbox 1995"/>
          <p:cNvSpPr/>
          <p:nvPr/>
        </p:nvSpPr>
        <p:spPr>
          <a:xfrm>
            <a:off x="98474" y="2995930"/>
            <a:ext cx="8942705" cy="20135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62000"/>
              </a:lnSpc>
            </a:pPr>
            <a:endParaRPr lang="en-US" altLang="en-US" sz="100" dirty="0"/>
          </a:p>
          <a:p>
            <a:pPr marL="12700" indent="34925" algn="l" defTabSz="-635" rtl="0" eaLnBrk="0">
              <a:lnSpc>
                <a:spcPct val="96000"/>
              </a:lnSpc>
            </a:pPr>
            <a:r>
              <a:rPr sz="3200" spc="-9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中误差、算术平均值、</a:t>
            </a:r>
            <a:r>
              <a:rPr sz="3200" spc="-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600" spc="-90" dirty="0">
                <a:solidFill>
                  <a:srgbClr val="FFFFFF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相对</a:t>
            </a:r>
            <a:r>
              <a:rPr sz="3200" spc="-9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中误差、极限</a:t>
            </a:r>
            <a:r>
              <a:rPr sz="3200" spc="-6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误</a:t>
            </a:r>
            <a:r>
              <a:rPr sz="3200" spc="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差计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23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算</a:t>
            </a:r>
            <a:r>
              <a:rPr sz="3200" spc="-22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；</a:t>
            </a:r>
            <a:endParaRPr lang="en-US" altLang="en-US" sz="3200" dirty="0"/>
          </a:p>
          <a:p>
            <a:pPr algn="l" defTabSz="-635" rtl="0" eaLnBrk="0">
              <a:lnSpc>
                <a:spcPct val="128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800" dirty="0"/>
          </a:p>
          <a:p>
            <a:pPr marL="19050" algn="l" defTabSz="-635" rtl="0" eaLnBrk="0">
              <a:lnSpc>
                <a:spcPct val="99000"/>
              </a:lnSpc>
              <a:spcBef>
                <a:spcPts val="0"/>
              </a:spcBef>
            </a:pPr>
            <a:r>
              <a:rPr sz="3200" spc="-10" dirty="0">
                <a:solidFill>
                  <a:srgbClr val="FFFFFF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加权平均值、</a:t>
            </a:r>
            <a:r>
              <a:rPr sz="3200" spc="-10" dirty="0">
                <a:solidFill>
                  <a:srgbClr val="FFFFFF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3200" spc="-1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误差传播定律及其应用(</a:t>
            </a:r>
            <a:r>
              <a:rPr sz="3200" spc="0" dirty="0">
                <a:ln w="1162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各种算例)</a:t>
            </a:r>
            <a:endParaRPr lang="en-US" altLang="en-US" sz="320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538" name="group 538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1997" name="picture 199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pic>
          <p:nvPicPr>
            <p:cNvPr id="1998" name="picture 199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8368284" y="79260"/>
              <a:ext cx="753618" cy="232397"/>
            </a:xfrm>
            <a:prstGeom prst="rect">
              <a:avLst/>
            </a:prstGeom>
          </p:spPr>
        </p:pic>
        <p:sp>
          <p:nvSpPr>
            <p:cNvPr id="1999" name="textbox 1999"/>
            <p:cNvSpPr/>
            <p:nvPr/>
          </p:nvSpPr>
          <p:spPr>
            <a:xfrm>
              <a:off x="3523119" y="119680"/>
              <a:ext cx="5537200" cy="245173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3000"/>
                </a:lnSpc>
              </a:pPr>
              <a:endParaRPr lang="en-US" altLang="en-US" sz="100" dirty="0"/>
            </a:p>
            <a:p>
              <a:pPr algn="r" defTabSz="-635" rtl="0" eaLnBrk="0">
                <a:lnSpc>
                  <a:spcPct val="95000"/>
                </a:lnSpc>
              </a:pP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第</a:t>
              </a: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五章第六章</a:t>
              </a:r>
              <a:endParaRPr lang="en-US" altLang="en-US" sz="800" dirty="0"/>
            </a:p>
            <a:p>
              <a:pPr algn="l" defTabSz="-635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4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4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4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14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0000"/>
                </a:lnSpc>
              </a:pPr>
              <a:endParaRPr lang="en-US" altLang="en-US" sz="1500" dirty="0"/>
            </a:p>
            <a:p>
              <a:pPr algn="l" defTabSz="-635" rtl="0" eaLnBrk="0">
                <a:lnSpc>
                  <a:spcPct val="9000"/>
                </a:lnSpc>
              </a:pPr>
              <a:endParaRPr lang="en-US" altLang="en-US" sz="100" dirty="0"/>
            </a:p>
            <a:p>
              <a:pPr marL="12700" algn="l" defTabSz="-635" rtl="0" eaLnBrk="0">
                <a:lnSpc>
                  <a:spcPct val="95000"/>
                </a:lnSpc>
              </a:pPr>
              <a:r>
                <a:rPr sz="6000" spc="-50" dirty="0">
                  <a:ln w="21780" cap="flat" cmpd="sng">
                    <a:solidFill>
                      <a:srgbClr val="E5E5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E5E5FF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第六</a:t>
              </a:r>
              <a:r>
                <a:rPr sz="6000" spc="-30" dirty="0">
                  <a:ln w="21780" cap="flat" cmpd="sng">
                    <a:solidFill>
                      <a:srgbClr val="E5E5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E5E5FF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章</a:t>
              </a:r>
              <a:endParaRPr lang="en-US" altLang="en-US" sz="6000" dirty="0"/>
            </a:p>
          </p:txBody>
        </p:sp>
      </p:grpSp>
      <p:pic>
        <p:nvPicPr>
          <p:cNvPr id="2000" name="picture 20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604003" y="5311140"/>
            <a:ext cx="4523104" cy="1539175"/>
          </a:xfrm>
          <a:prstGeom prst="rect">
            <a:avLst/>
          </a:prstGeom>
        </p:spPr>
      </p:pic>
      <p:pic>
        <p:nvPicPr>
          <p:cNvPr id="2001" name="picture 20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743200" y="3540251"/>
            <a:ext cx="6393053" cy="3310064"/>
          </a:xfrm>
          <a:prstGeom prst="rect">
            <a:avLst/>
          </a:prstGeom>
        </p:spPr>
      </p:pic>
      <p:sp>
        <p:nvSpPr>
          <p:cNvPr id="2002" name="textbox 2002"/>
          <p:cNvSpPr/>
          <p:nvPr/>
        </p:nvSpPr>
        <p:spPr>
          <a:xfrm>
            <a:off x="1541195" y="3555238"/>
            <a:ext cx="7599044" cy="10502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1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3000"/>
              </a:lnSpc>
            </a:pPr>
            <a:r>
              <a:rPr sz="7200" spc="-120" dirty="0">
                <a:ln w="26125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小地区控制测</a:t>
            </a:r>
            <a:r>
              <a:rPr sz="7200" spc="-60" dirty="0">
                <a:ln w="26125" cap="flat" cmpd="sng">
                  <a:solidFill>
                    <a:srgbClr val="99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量</a:t>
            </a:r>
            <a:r>
              <a:rPr sz="7200" spc="0" dirty="0">
                <a:solidFill>
                  <a:srgbClr val="99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endParaRPr lang="en-US" altLang="en-US" sz="720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004" name="picture 20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540" name="group 540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2005" name="picture 200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pic>
          <p:nvPicPr>
            <p:cNvPr id="2006" name="picture 20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8368284" y="79260"/>
              <a:ext cx="753618" cy="232397"/>
            </a:xfrm>
            <a:prstGeom prst="rect">
              <a:avLst/>
            </a:prstGeom>
          </p:spPr>
        </p:pic>
        <p:sp>
          <p:nvSpPr>
            <p:cNvPr id="2007" name="textbox 2007"/>
            <p:cNvSpPr/>
            <p:nvPr/>
          </p:nvSpPr>
          <p:spPr>
            <a:xfrm>
              <a:off x="106205" y="119680"/>
              <a:ext cx="8954134" cy="27336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3000"/>
                </a:lnSpc>
              </a:pPr>
              <a:endParaRPr lang="en-US" altLang="en-US" sz="100" dirty="0"/>
            </a:p>
            <a:p>
              <a:pPr algn="r" defTabSz="-635" rtl="0" eaLnBrk="0">
                <a:lnSpc>
                  <a:spcPct val="95000"/>
                </a:lnSpc>
              </a:pPr>
              <a:r>
                <a:rPr sz="800" spc="-1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第</a:t>
              </a:r>
              <a:r>
                <a:rPr sz="800" spc="0" dirty="0"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三章第四章</a:t>
              </a:r>
              <a:endParaRPr lang="en-US" altLang="en-US" sz="800" dirty="0"/>
            </a:p>
            <a:p>
              <a:pPr marL="34925" indent="-20320" algn="l" defTabSz="-635" rtl="0" eaLnBrk="0">
                <a:lnSpc>
                  <a:spcPct val="102000"/>
                </a:lnSpc>
                <a:spcBef>
                  <a:spcPts val="565"/>
                </a:spcBef>
              </a:pPr>
              <a:r>
                <a:rPr sz="3600" spc="-18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名词：</a:t>
              </a:r>
              <a:r>
                <a:rPr sz="3600" spc="-180" dirty="0">
                  <a:solidFill>
                    <a:srgbClr val="FFFFFF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 </a:t>
              </a:r>
              <a:r>
                <a:rPr sz="3200" spc="-18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控制测量、控制点：控制网：</a:t>
              </a:r>
              <a:r>
                <a:rPr sz="3200" spc="-18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3200" spc="-18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小地区：</a:t>
              </a:r>
              <a:r>
                <a:rPr sz="3200" spc="-3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目</a:t>
              </a:r>
              <a:r>
                <a:rPr sz="32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3200" spc="80" dirty="0">
                  <a:ln w="11634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的与作用、分类、方位角(象限角)</a:t>
              </a:r>
              <a:r>
                <a:rPr sz="3200" spc="8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3200" spc="80" dirty="0">
                  <a:ln w="11634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坐</a:t>
              </a:r>
              <a:r>
                <a:rPr sz="3200" spc="40" dirty="0">
                  <a:ln w="11634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标</a:t>
              </a:r>
              <a:r>
                <a:rPr sz="3200" spc="0" dirty="0">
                  <a:ln w="11634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换算</a:t>
              </a:r>
              <a:endParaRPr lang="en-US" altLang="en-US" sz="3200" dirty="0"/>
            </a:p>
            <a:p>
              <a:pPr algn="l" defTabSz="-635" rtl="0" eaLnBrk="0">
                <a:lnSpc>
                  <a:spcPct val="129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29000"/>
                </a:lnSpc>
              </a:pPr>
              <a:endParaRPr lang="en-US" altLang="en-US" sz="1000" dirty="0"/>
            </a:p>
            <a:p>
              <a:pPr marL="12700" algn="l" defTabSz="-635" rtl="0" eaLnBrk="0">
                <a:lnSpc>
                  <a:spcPct val="83000"/>
                </a:lnSpc>
                <a:spcBef>
                  <a:spcPts val="970"/>
                </a:spcBef>
              </a:pPr>
              <a:r>
                <a:rPr sz="3200" spc="-1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导线</a:t>
              </a:r>
              <a:r>
                <a:rPr sz="3200" spc="0" dirty="0">
                  <a:ln w="1162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测量、布设的路线、外业</a:t>
              </a:r>
              <a:endParaRPr lang="en-US" altLang="en-US" sz="3200" dirty="0"/>
            </a:p>
            <a:p>
              <a:pPr marL="12700" algn="l" defTabSz="-635" rtl="0" eaLnBrk="0">
                <a:lnSpc>
                  <a:spcPts val="4270"/>
                </a:lnSpc>
              </a:pPr>
              <a:r>
                <a:rPr sz="3200" spc="100" dirty="0">
                  <a:ln w="11634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导线计算(闭合、附合、支导线</a:t>
              </a:r>
              <a:r>
                <a:rPr sz="3200" spc="50" dirty="0">
                  <a:ln w="11634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)</a:t>
              </a:r>
              <a:endParaRPr lang="en-US" altLang="en-US" sz="3200" dirty="0"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009" name="picture 20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sp>
        <p:nvSpPr>
          <p:cNvPr id="2010" name="textbox 2010"/>
          <p:cNvSpPr/>
          <p:nvPr/>
        </p:nvSpPr>
        <p:spPr>
          <a:xfrm>
            <a:off x="90017" y="3057949"/>
            <a:ext cx="8546465" cy="3376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2000"/>
              </a:lnSpc>
            </a:pPr>
            <a:endParaRPr lang="en-US" altLang="en-US" sz="100" dirty="0"/>
          </a:p>
          <a:p>
            <a:pPr marL="373380" algn="l" defTabSz="-635" rtl="0" eaLnBrk="0">
              <a:lnSpc>
                <a:spcPct val="95000"/>
              </a:lnSpc>
            </a:pPr>
            <a:r>
              <a:rPr sz="2400" spc="-6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按内容分：</a:t>
            </a:r>
            <a:r>
              <a:rPr sz="2400" spc="-6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60" dirty="0">
                <a:ln w="8717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平面控制测量、高程控制测</a:t>
            </a:r>
            <a:r>
              <a:rPr sz="2400" spc="-30" dirty="0">
                <a:ln w="8717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量</a:t>
            </a:r>
            <a:endParaRPr lang="en-US" altLang="en-US" sz="2400" dirty="0"/>
          </a:p>
          <a:p>
            <a:pPr marL="347980" indent="25400" algn="l" defTabSz="-635" rtl="0" eaLnBrk="0">
              <a:lnSpc>
                <a:spcPct val="95000"/>
              </a:lnSpc>
              <a:spcBef>
                <a:spcPts val="160"/>
              </a:spcBef>
            </a:pPr>
            <a:r>
              <a:rPr sz="2400" spc="-4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按精度分：</a:t>
            </a:r>
            <a:r>
              <a:rPr sz="2400" spc="-4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4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一等、二等、三等、四等；一级、二级、三</a:t>
            </a:r>
            <a:r>
              <a:rPr sz="2400" spc="-3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级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</a:t>
            </a:r>
            <a:r>
              <a:rPr sz="2400" spc="-4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按方法分：</a:t>
            </a:r>
            <a:r>
              <a:rPr sz="2400" spc="-4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4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天文测量、常规测量</a:t>
            </a:r>
            <a:r>
              <a:rPr sz="2400" b="1" spc="-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sz="2400" spc="-4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三角测量、导线测量</a:t>
            </a:r>
            <a:r>
              <a:rPr sz="2400" spc="-2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r>
              <a:rPr sz="2400" spc="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</a:t>
            </a:r>
            <a:endParaRPr lang="en-US" altLang="en-US" sz="2400" dirty="0"/>
          </a:p>
          <a:p>
            <a:pPr marL="2177415" algn="l" defTabSz="-635" rtl="0" eaLnBrk="0">
              <a:lnSpc>
                <a:spcPct val="90000"/>
              </a:lnSpc>
              <a:spcBef>
                <a:spcPts val="290"/>
              </a:spcBef>
            </a:pPr>
            <a:r>
              <a:rPr sz="2400" spc="-1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准测量</a:t>
            </a:r>
            <a:r>
              <a:rPr sz="2400" b="1" spc="-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</a:t>
            </a:r>
            <a:r>
              <a:rPr sz="2400" spc="-1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、卫星定</a:t>
            </a:r>
            <a:r>
              <a:rPr sz="2400" spc="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位测量</a:t>
            </a:r>
            <a:endParaRPr lang="en-US" altLang="en-US" sz="24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600" dirty="0"/>
          </a:p>
          <a:p>
            <a:pPr marL="12700" indent="9525" algn="l" defTabSz="-635" rtl="0" eaLnBrk="0">
              <a:lnSpc>
                <a:spcPct val="104000"/>
              </a:lnSpc>
            </a:pPr>
            <a:r>
              <a:rPr sz="2400" spc="-5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小地区：</a:t>
            </a:r>
            <a:r>
              <a:rPr sz="2400" spc="-5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5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不必考虑地球曲率对水平角和水平距离影响的范围。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400" spc="-9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控制点：</a:t>
            </a:r>
            <a:r>
              <a:rPr sz="2400" spc="-9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9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具有精确可靠平面坐标参数或高程参数的测量基准</a:t>
            </a:r>
            <a:r>
              <a:rPr sz="2400" spc="-8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点</a:t>
            </a:r>
            <a:r>
              <a:rPr sz="2400" spc="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5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控制网：</a:t>
            </a:r>
            <a:r>
              <a:rPr sz="2400" spc="-5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50" dirty="0">
                <a:ln w="8717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由控制点分布和测量方法决定所组成的图形或路</a:t>
            </a:r>
            <a:r>
              <a:rPr sz="2400" spc="-20" dirty="0">
                <a:ln w="8717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线</a:t>
            </a:r>
            <a:r>
              <a:rPr sz="2400" spc="0" dirty="0">
                <a:ln w="8717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400" spc="-6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控制测量：</a:t>
            </a:r>
            <a:r>
              <a:rPr sz="2400" spc="-6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60" dirty="0">
                <a:ln w="8717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为建立控制网所进行的测量工作</a:t>
            </a:r>
            <a:r>
              <a:rPr sz="2400" spc="-20" dirty="0">
                <a:ln w="8717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2400" dirty="0"/>
          </a:p>
        </p:txBody>
      </p:sp>
      <p:grpSp>
        <p:nvGrpSpPr>
          <p:cNvPr id="542" name="group 542"/>
          <p:cNvGrpSpPr/>
          <p:nvPr/>
        </p:nvGrpSpPr>
        <p:grpSpPr>
          <a:xfrm rot="21600000">
            <a:off x="0" y="0"/>
            <a:ext cx="9140825" cy="2908524"/>
            <a:chOff x="0" y="0"/>
            <a:chExt cx="9140825" cy="2908524"/>
          </a:xfrm>
        </p:grpSpPr>
        <p:pic>
          <p:nvPicPr>
            <p:cNvPr id="2011" name="picture 20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sp>
          <p:nvSpPr>
            <p:cNvPr id="2012" name="textbox 2012"/>
            <p:cNvSpPr/>
            <p:nvPr/>
          </p:nvSpPr>
          <p:spPr>
            <a:xfrm>
              <a:off x="401218" y="229328"/>
              <a:ext cx="7365365" cy="274827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82000"/>
                </a:lnSpc>
              </a:pPr>
              <a:endParaRPr lang="en-US" altLang="en-US" sz="100" dirty="0"/>
            </a:p>
            <a:p>
              <a:pPr marL="1295400" algn="l" defTabSz="-635" rtl="0" eaLnBrk="0">
                <a:lnSpc>
                  <a:spcPct val="85000"/>
                </a:lnSpc>
              </a:pPr>
              <a:r>
                <a:rPr sz="4700" spc="90" dirty="0">
                  <a:ln w="17386" cap="flat" cmpd="sng">
                    <a:solidFill>
                      <a:srgbClr val="9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9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控制测量的概</a:t>
              </a:r>
              <a:r>
                <a:rPr sz="4700" spc="80" dirty="0">
                  <a:ln w="17386" cap="flat" cmpd="sng">
                    <a:solidFill>
                      <a:srgbClr val="9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9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念</a:t>
              </a:r>
              <a:endParaRPr lang="en-US" altLang="en-US" sz="4700" dirty="0"/>
            </a:p>
            <a:p>
              <a:pPr marL="108585" algn="l" defTabSz="-635" rtl="0" eaLnBrk="0">
                <a:lnSpc>
                  <a:spcPct val="97000"/>
                </a:lnSpc>
                <a:spcBef>
                  <a:spcPts val="25"/>
                </a:spcBef>
              </a:pPr>
              <a:r>
                <a:rPr sz="3100" spc="-160" dirty="0">
                  <a:ln w="11587" cap="flat" cmpd="sng">
                    <a:solidFill>
                      <a:srgbClr val="66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66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1.</a:t>
              </a:r>
              <a:r>
                <a:rPr sz="3100" spc="-160" dirty="0">
                  <a:solidFill>
                    <a:srgbClr val="66FF66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 </a:t>
              </a:r>
              <a:r>
                <a:rPr sz="3100" spc="-160" dirty="0">
                  <a:ln w="11587" cap="flat" cmpd="sng">
                    <a:solidFill>
                      <a:srgbClr val="66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66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目的与作</a:t>
              </a:r>
              <a:r>
                <a:rPr sz="3100" spc="-120" dirty="0">
                  <a:ln w="11587" cap="flat" cmpd="sng">
                    <a:solidFill>
                      <a:srgbClr val="66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66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用</a:t>
              </a:r>
              <a:endParaRPr lang="en-US" altLang="en-US" sz="3100" dirty="0"/>
            </a:p>
            <a:p>
              <a:pPr marL="12700" indent="5080" algn="l" defTabSz="-635" rtl="0" eaLnBrk="0">
                <a:lnSpc>
                  <a:spcPct val="98000"/>
                </a:lnSpc>
                <a:spcBef>
                  <a:spcPts val="0"/>
                </a:spcBef>
              </a:pPr>
              <a:r>
                <a:rPr sz="2400" spc="10" dirty="0">
                  <a:ln w="8708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为测图或工程建设的测区建立统一</a:t>
              </a:r>
              <a:r>
                <a:rPr sz="2400" spc="0" dirty="0">
                  <a:ln w="8708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的平面和高程控制网</a:t>
              </a:r>
              <a:r>
                <a:rPr sz="24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2400" spc="-10" dirty="0">
                  <a:ln w="8708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控制</a:t>
              </a:r>
              <a:r>
                <a:rPr sz="2400" spc="0" dirty="0">
                  <a:ln w="8708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误差的积累</a:t>
              </a:r>
              <a:endParaRPr lang="en-US" altLang="en-US" sz="2400" dirty="0"/>
            </a:p>
            <a:p>
              <a:pPr marL="15240" algn="l" defTabSz="-635" rtl="0" eaLnBrk="0">
                <a:lnSpc>
                  <a:spcPct val="95000"/>
                </a:lnSpc>
                <a:spcBef>
                  <a:spcPts val="135"/>
                </a:spcBef>
              </a:pPr>
              <a:r>
                <a:rPr sz="2400" spc="10" dirty="0">
                  <a:ln w="8708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作为进行</a:t>
              </a:r>
              <a:r>
                <a:rPr sz="2400" spc="0" dirty="0">
                  <a:ln w="8708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各种细部测量的基准</a:t>
              </a:r>
              <a:endParaRPr lang="en-US" altLang="en-US" sz="2400" dirty="0"/>
            </a:p>
            <a:p>
              <a:pPr marL="68580" algn="l" defTabSz="-635" rtl="0" eaLnBrk="0">
                <a:lnSpc>
                  <a:spcPct val="95000"/>
                </a:lnSpc>
                <a:spcBef>
                  <a:spcPts val="850"/>
                </a:spcBef>
              </a:pPr>
              <a:r>
                <a:rPr sz="3200" spc="-10" dirty="0">
                  <a:ln w="11625" cap="flat" cmpd="sng">
                    <a:solidFill>
                      <a:srgbClr val="66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66FF66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2.控制测量分类</a:t>
              </a:r>
              <a:endParaRPr lang="en-US" altLang="en-US" sz="3200" dirty="0"/>
            </a:p>
          </p:txBody>
        </p:sp>
      </p:grpSp>
      <p:sp>
        <p:nvSpPr>
          <p:cNvPr id="2013" name="textbox 2013"/>
          <p:cNvSpPr/>
          <p:nvPr/>
        </p:nvSpPr>
        <p:spPr>
          <a:xfrm>
            <a:off x="374951" y="4363682"/>
            <a:ext cx="2042160" cy="4908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3200" spc="-30" dirty="0">
                <a:ln w="11634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3.有关</a:t>
            </a:r>
            <a:r>
              <a:rPr sz="3200" spc="-10" dirty="0">
                <a:ln w="11634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名</a:t>
            </a:r>
            <a:r>
              <a:rPr sz="3200" spc="0" dirty="0">
                <a:ln w="11634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词</a:t>
            </a:r>
            <a:endParaRPr lang="en-US" altLang="en-US" sz="3200" dirty="0"/>
          </a:p>
        </p:txBody>
      </p:sp>
      <p:sp>
        <p:nvSpPr>
          <p:cNvPr id="2014" name="textbox 2014"/>
          <p:cNvSpPr/>
          <p:nvPr/>
        </p:nvSpPr>
        <p:spPr>
          <a:xfrm>
            <a:off x="8517918" y="151048"/>
            <a:ext cx="530859" cy="2546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8000"/>
              </a:lnSpc>
            </a:pPr>
            <a:endParaRPr lang="en-US" altLang="en-US" sz="100" dirty="0"/>
          </a:p>
          <a:p>
            <a:pPr marL="62865" indent="-50165" algn="l" defTabSz="-635" rtl="0" eaLnBrk="0">
              <a:lnSpc>
                <a:spcPct val="98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一、控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制测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量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的概念</a:t>
            </a:r>
            <a:endParaRPr lang="en-US" altLang="en-US" sz="8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016" name="picture 20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grpSp>
        <p:nvGrpSpPr>
          <p:cNvPr id="544" name="group 544"/>
          <p:cNvGrpSpPr/>
          <p:nvPr/>
        </p:nvGrpSpPr>
        <p:grpSpPr>
          <a:xfrm rot="21600000">
            <a:off x="0" y="0"/>
            <a:ext cx="9140825" cy="2819272"/>
            <a:chOff x="0" y="0"/>
            <a:chExt cx="9140825" cy="2819272"/>
          </a:xfrm>
        </p:grpSpPr>
        <p:pic>
          <p:nvPicPr>
            <p:cNvPr id="2017" name="picture 20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0825" cy="2819272"/>
            </a:xfrm>
            <a:prstGeom prst="rect">
              <a:avLst/>
            </a:prstGeom>
          </p:spPr>
        </p:pic>
        <p:sp>
          <p:nvSpPr>
            <p:cNvPr id="2018" name="textbox 2018"/>
            <p:cNvSpPr/>
            <p:nvPr/>
          </p:nvSpPr>
          <p:spPr>
            <a:xfrm>
              <a:off x="807442" y="139420"/>
              <a:ext cx="7816850" cy="265493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62000"/>
                </a:lnSpc>
              </a:pPr>
              <a:endParaRPr lang="en-US" altLang="en-US" sz="100" dirty="0"/>
            </a:p>
            <a:p>
              <a:pPr marL="1701800" algn="l" defTabSz="-635" rtl="0" eaLnBrk="0">
                <a:lnSpc>
                  <a:spcPct val="95000"/>
                </a:lnSpc>
              </a:pPr>
              <a:r>
                <a:rPr sz="4800" spc="-20" dirty="0">
                  <a:ln w="17416" cap="flat" cmpd="sng">
                    <a:solidFill>
                      <a:srgbClr val="9FFFFF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9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平面控制测量</a:t>
              </a:r>
              <a:endParaRPr lang="en-US" altLang="en-US" sz="4800" dirty="0"/>
            </a:p>
            <a:p>
              <a:pPr marL="473075" algn="l" defTabSz="-635" rtl="0" eaLnBrk="0">
                <a:lnSpc>
                  <a:spcPct val="83000"/>
                </a:lnSpc>
                <a:spcBef>
                  <a:spcPts val="15"/>
                </a:spcBef>
              </a:pPr>
              <a:r>
                <a:rPr sz="3200" b="1" spc="20" dirty="0">
                  <a:solidFill>
                    <a:srgbClr val="FF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——</a:t>
              </a:r>
              <a:r>
                <a:rPr sz="3200" spc="20" dirty="0">
                  <a:ln w="11625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建立平面控制网，测定</a:t>
              </a:r>
              <a:r>
                <a:rPr sz="3200" spc="0" dirty="0">
                  <a:ln w="11625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各平面控制</a:t>
              </a:r>
              <a:endParaRPr lang="en-US" altLang="en-US" sz="3200" dirty="0"/>
            </a:p>
            <a:p>
              <a:pPr marL="1334135" algn="l" defTabSz="-635" rtl="0" eaLnBrk="0">
                <a:lnSpc>
                  <a:spcPts val="4010"/>
                </a:lnSpc>
              </a:pPr>
              <a:r>
                <a:rPr sz="3200" spc="-30" dirty="0">
                  <a:ln w="11625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点的坐标</a:t>
              </a:r>
              <a:r>
                <a:rPr sz="3200" spc="-10" dirty="0">
                  <a:ln w="11625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X</a:t>
              </a:r>
              <a:r>
                <a:rPr sz="3200" spc="-30" dirty="0">
                  <a:ln w="11625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、</a:t>
              </a:r>
              <a:r>
                <a:rPr sz="3200" spc="0" dirty="0">
                  <a:ln w="11625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Y</a:t>
              </a:r>
              <a:r>
                <a:rPr sz="3200" spc="-30" dirty="0">
                  <a:ln w="11625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。</a:t>
              </a:r>
              <a:endParaRPr lang="en-US" altLang="en-US" sz="3200" dirty="0"/>
            </a:p>
            <a:p>
              <a:pPr marL="12700" algn="l" defTabSz="-635" rtl="0" eaLnBrk="0">
                <a:lnSpc>
                  <a:spcPts val="3580"/>
                </a:lnSpc>
                <a:spcBef>
                  <a:spcPts val="1110"/>
                </a:spcBef>
              </a:pPr>
              <a:r>
                <a:rPr sz="4300" spc="10" baseline="9000" dirty="0">
                  <a:ln w="10145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等级关系</a:t>
              </a:r>
              <a:r>
                <a:rPr sz="4300" spc="10" baseline="9000" dirty="0"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：</a:t>
              </a:r>
              <a:r>
                <a:rPr sz="2700" spc="10" dirty="0"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  </a:t>
              </a:r>
              <a:r>
                <a:rPr sz="2700" spc="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分一等、</a:t>
              </a:r>
              <a:r>
                <a:rPr sz="270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二等、三等、四等，前一等</a:t>
              </a:r>
              <a:endParaRPr lang="en-US" altLang="en-US" sz="2700" dirty="0"/>
            </a:p>
            <a:p>
              <a:pPr algn="r" defTabSz="-635" rtl="0" eaLnBrk="0">
                <a:lnSpc>
                  <a:spcPct val="98000"/>
                </a:lnSpc>
                <a:spcBef>
                  <a:spcPts val="175"/>
                </a:spcBef>
              </a:pPr>
              <a:r>
                <a:rPr sz="2700" spc="9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作为以后各等的控制基准，逐级控</a:t>
              </a:r>
              <a:r>
                <a:rPr sz="2700" spc="6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制</a:t>
              </a:r>
              <a:endParaRPr lang="en-US" altLang="en-US" sz="2700" dirty="0"/>
            </a:p>
          </p:txBody>
        </p:sp>
      </p:grpSp>
      <p:sp>
        <p:nvSpPr>
          <p:cNvPr id="2019" name="textbox 2019"/>
          <p:cNvSpPr/>
          <p:nvPr/>
        </p:nvSpPr>
        <p:spPr>
          <a:xfrm>
            <a:off x="2298140" y="2792760"/>
            <a:ext cx="6325870" cy="26746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9000"/>
              </a:lnSpc>
            </a:pPr>
            <a:endParaRPr lang="en-US" altLang="en-US" sz="100" dirty="0"/>
          </a:p>
          <a:p>
            <a:pPr marL="707390" algn="l" defTabSz="-635" rtl="0" eaLnBrk="0">
              <a:lnSpc>
                <a:spcPct val="98000"/>
              </a:lnSpc>
            </a:pPr>
            <a:r>
              <a:rPr sz="2700" spc="5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(由整体到局部，由高级到低级)</a:t>
            </a:r>
            <a:r>
              <a:rPr sz="27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2700" dirty="0"/>
          </a:p>
          <a:p>
            <a:pPr marL="645160" indent="9525" algn="l" defTabSz="-635" rtl="0" eaLnBrk="0">
              <a:lnSpc>
                <a:spcPct val="101000"/>
              </a:lnSpc>
              <a:spcBef>
                <a:spcPts val="190"/>
              </a:spcBef>
            </a:pPr>
            <a:r>
              <a:rPr sz="2700" spc="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小地区内布置一级、二级、三级和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图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根控制</a:t>
            </a:r>
            <a:r>
              <a:rPr sz="27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2700" dirty="0"/>
          </a:p>
          <a:p>
            <a:pPr marL="673735" indent="-9525" algn="l" defTabSz="-635" rtl="0" eaLnBrk="0">
              <a:lnSpc>
                <a:spcPct val="101000"/>
              </a:lnSpc>
              <a:spcBef>
                <a:spcPts val="395"/>
              </a:spcBef>
            </a:pPr>
            <a:r>
              <a:rPr sz="2700" spc="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三角锁、三角网(三边网、边角网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导线网、交会定点</a:t>
            </a:r>
            <a:r>
              <a:rPr sz="2700" spc="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等。</a:t>
            </a:r>
            <a:endParaRPr lang="en-US" altLang="en-US" sz="27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700" dirty="0"/>
          </a:p>
          <a:p>
            <a:pPr marL="12700" algn="l" defTabSz="-635" rtl="0" eaLnBrk="0">
              <a:lnSpc>
                <a:spcPct val="98000"/>
              </a:lnSpc>
              <a:spcBef>
                <a:spcPts val="5"/>
              </a:spcBef>
            </a:pPr>
            <a:r>
              <a:rPr sz="2700" spc="1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各级</a:t>
            </a:r>
            <a:r>
              <a:rPr sz="2700" b="1" spc="0" dirty="0">
                <a:solidFill>
                  <a:srgbClr val="66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GPS</a:t>
            </a:r>
            <a:r>
              <a:rPr sz="2700" spc="11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控制</a:t>
            </a:r>
            <a:r>
              <a:rPr sz="2700" spc="10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网</a:t>
            </a:r>
            <a:endParaRPr lang="en-US" altLang="en-US" sz="2700" dirty="0"/>
          </a:p>
        </p:txBody>
      </p:sp>
      <p:sp>
        <p:nvSpPr>
          <p:cNvPr id="2020" name="textbox 2020"/>
          <p:cNvSpPr/>
          <p:nvPr/>
        </p:nvSpPr>
        <p:spPr>
          <a:xfrm>
            <a:off x="875924" y="4082698"/>
            <a:ext cx="1708785" cy="4254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3145"/>
              </a:lnSpc>
            </a:pPr>
            <a:r>
              <a:rPr sz="2600" spc="-23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布置形式</a:t>
            </a:r>
            <a:r>
              <a:rPr sz="2600" spc="-2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：</a:t>
            </a:r>
            <a:endParaRPr lang="en-US" altLang="en-US" sz="2600" dirty="0"/>
          </a:p>
        </p:txBody>
      </p:sp>
      <p:sp>
        <p:nvSpPr>
          <p:cNvPr id="2021" name="textbox 2021"/>
          <p:cNvSpPr/>
          <p:nvPr/>
        </p:nvSpPr>
        <p:spPr>
          <a:xfrm>
            <a:off x="8416952" y="151048"/>
            <a:ext cx="632459" cy="2552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23000"/>
              </a:lnSpc>
            </a:pPr>
            <a:endParaRPr lang="en-US" altLang="en-US" sz="100" dirty="0"/>
          </a:p>
          <a:p>
            <a:pPr marL="215900" indent="-203200" algn="l" defTabSz="-635" rtl="0" eaLnBrk="0">
              <a:lnSpc>
                <a:spcPct val="98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二、平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面控制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测量</a:t>
            </a:r>
            <a:endParaRPr lang="en-US" altLang="en-US" sz="80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546" name="group 546"/>
          <p:cNvGrpSpPr/>
          <p:nvPr/>
        </p:nvGrpSpPr>
        <p:grpSpPr>
          <a:xfrm rot="21600000">
            <a:off x="8267700" y="3389375"/>
            <a:ext cx="85342" cy="112776"/>
            <a:chOff x="0" y="0"/>
            <a:chExt cx="85342" cy="112776"/>
          </a:xfrm>
        </p:grpSpPr>
        <p:sp>
          <p:nvSpPr>
            <p:cNvPr id="2023" name="path"/>
            <p:cNvSpPr/>
            <p:nvPr/>
          </p:nvSpPr>
          <p:spPr>
            <a:xfrm>
              <a:off x="6095" y="6096"/>
              <a:ext cx="73151" cy="100584"/>
            </a:xfrm>
            <a:custGeom>
              <a:avLst/>
              <a:gdLst/>
              <a:ahLst/>
              <a:cxnLst/>
              <a:rect l="0" t="0" r="0" b="0"/>
              <a:pathLst>
                <a:path w="115" h="158">
                  <a:moveTo>
                    <a:pt x="0" y="158"/>
                  </a:moveTo>
                  <a:lnTo>
                    <a:pt x="57" y="0"/>
                  </a:lnTo>
                  <a:lnTo>
                    <a:pt x="115" y="158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rgbClr val="CC66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024" name="path"/>
            <p:cNvSpPr/>
            <p:nvPr/>
          </p:nvSpPr>
          <p:spPr>
            <a:xfrm>
              <a:off x="0" y="0"/>
              <a:ext cx="85342" cy="112776"/>
            </a:xfrm>
            <a:custGeom>
              <a:avLst/>
              <a:gdLst/>
              <a:ahLst/>
              <a:cxnLst/>
              <a:rect l="0" t="0" r="0" b="0"/>
              <a:pathLst>
                <a:path w="134" h="177">
                  <a:moveTo>
                    <a:pt x="9" y="168"/>
                  </a:moveTo>
                  <a:lnTo>
                    <a:pt x="67" y="9"/>
                  </a:lnTo>
                  <a:lnTo>
                    <a:pt x="124" y="168"/>
                  </a:lnTo>
                  <a:lnTo>
                    <a:pt x="9" y="168"/>
                  </a:lnTo>
                  <a:close/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025" name="picture 20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9140825" cy="6850315"/>
          </a:xfrm>
          <a:prstGeom prst="rect">
            <a:avLst/>
          </a:prstGeom>
        </p:spPr>
      </p:pic>
      <p:sp>
        <p:nvSpPr>
          <p:cNvPr id="2026" name="textbox 2026"/>
          <p:cNvSpPr/>
          <p:nvPr/>
        </p:nvSpPr>
        <p:spPr>
          <a:xfrm>
            <a:off x="437760" y="470870"/>
            <a:ext cx="5365115" cy="59474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383665" algn="l" defTabSz="-635" rtl="0" eaLnBrk="0">
              <a:lnSpc>
                <a:spcPts val="3745"/>
              </a:lnSpc>
            </a:pPr>
            <a:r>
              <a:rPr sz="2300" spc="2230" dirty="0">
                <a:ln w="17425" cap="flat" cmpd="sng">
                  <a:solidFill>
                    <a:srgbClr val="9FFFFF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9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一</a:t>
            </a:r>
            <a:endParaRPr lang="en-US" altLang="en-US" sz="2300" dirty="0"/>
          </a:p>
          <a:p>
            <a:pPr algn="l" defTabSz="-635" rtl="0" eaLnBrk="0">
              <a:lnSpc>
                <a:spcPct val="162000"/>
              </a:lnSpc>
            </a:pPr>
            <a:endParaRPr lang="en-US" altLang="en-US" sz="1000" dirty="0"/>
          </a:p>
          <a:p>
            <a:pPr marL="12700" algn="l" defTabSz="-635" rtl="0" eaLnBrk="0">
              <a:lnSpc>
                <a:spcPct val="98000"/>
              </a:lnSpc>
              <a:spcBef>
                <a:spcPts val="815"/>
              </a:spcBef>
            </a:pPr>
            <a:r>
              <a:rPr sz="2700" spc="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导线测量是平面控制测量中</a:t>
            </a:r>
            <a:r>
              <a:rPr sz="2700" spc="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最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常</a:t>
            </a:r>
            <a:endParaRPr lang="en-US" altLang="en-US" sz="2700" dirty="0"/>
          </a:p>
          <a:p>
            <a:pPr marL="361315" algn="l" defTabSz="-635" rtl="0" eaLnBrk="0">
              <a:lnSpc>
                <a:spcPct val="98000"/>
              </a:lnSpc>
              <a:spcBef>
                <a:spcPts val="205"/>
              </a:spcBef>
            </a:pPr>
            <a:r>
              <a:rPr sz="2700" spc="-2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用的方法</a:t>
            </a:r>
            <a:r>
              <a:rPr sz="2700" spc="-2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2700" dirty="0"/>
          </a:p>
          <a:p>
            <a:pPr marL="25400" algn="l" defTabSz="-635" rtl="0" eaLnBrk="0">
              <a:lnSpc>
                <a:spcPct val="98000"/>
              </a:lnSpc>
              <a:spcBef>
                <a:spcPts val="1580"/>
              </a:spcBef>
            </a:pPr>
            <a:r>
              <a:rPr sz="2700" spc="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导线点组成的图形为一系列</a:t>
            </a:r>
            <a:r>
              <a:rPr sz="2700" spc="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折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线</a:t>
            </a:r>
            <a:endParaRPr lang="en-US" altLang="en-US" sz="2700" dirty="0"/>
          </a:p>
          <a:p>
            <a:pPr marL="375285" algn="l" defTabSz="-635" rtl="0" eaLnBrk="0">
              <a:lnSpc>
                <a:spcPct val="99000"/>
              </a:lnSpc>
              <a:spcBef>
                <a:spcPts val="165"/>
              </a:spcBef>
            </a:pPr>
            <a:r>
              <a:rPr sz="2700" spc="-1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或闭合多边形</a:t>
            </a:r>
            <a:r>
              <a:rPr sz="2700" spc="-1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2700" dirty="0"/>
          </a:p>
          <a:p>
            <a:pPr marL="396240" indent="-324485" algn="l" defTabSz="-635" rtl="0" eaLnBrk="0">
              <a:lnSpc>
                <a:spcPct val="107000"/>
              </a:lnSpc>
              <a:spcBef>
                <a:spcPts val="1280"/>
              </a:spcBef>
            </a:pPr>
            <a:r>
              <a:rPr sz="2700" spc="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闭合导线和附合导线也称为</a:t>
            </a:r>
            <a:r>
              <a:rPr sz="2700" spc="70" dirty="0">
                <a:ln w="10154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单</a:t>
            </a:r>
            <a:r>
              <a:rPr sz="2700" spc="60" dirty="0">
                <a:ln w="10154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导</a:t>
            </a:r>
            <a:r>
              <a:rPr sz="27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700" spc="90" dirty="0">
                <a:ln w="10145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线</a:t>
            </a:r>
            <a:r>
              <a:rPr sz="2700" spc="90" dirty="0">
                <a:ln w="1014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2700" spc="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结点导线和两个环以上的</a:t>
            </a:r>
            <a:r>
              <a:rPr sz="270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导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线称为</a:t>
            </a:r>
            <a:r>
              <a:rPr sz="2700" spc="70" dirty="0">
                <a:ln w="10145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导线网</a:t>
            </a:r>
            <a:r>
              <a:rPr sz="2700" spc="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2700" dirty="0"/>
          </a:p>
          <a:p>
            <a:pPr algn="r" defTabSz="-635" rtl="0" eaLnBrk="0">
              <a:lnSpc>
                <a:spcPct val="79000"/>
              </a:lnSpc>
              <a:spcBef>
                <a:spcPts val="235"/>
              </a:spcBef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2400" dirty="0"/>
          </a:p>
          <a:p>
            <a:pPr algn="l" defTabSz="-635" rtl="0" eaLnBrk="0">
              <a:lnSpc>
                <a:spcPct val="161000"/>
              </a:lnSpc>
            </a:pPr>
            <a:endParaRPr lang="en-US" altLang="en-US" sz="1000" dirty="0"/>
          </a:p>
          <a:p>
            <a:pPr marL="3709035" algn="l" defTabSz="-635" rtl="0" eaLnBrk="0">
              <a:lnSpc>
                <a:spcPts val="1810"/>
              </a:lnSpc>
              <a:spcBef>
                <a:spcPts val="720"/>
              </a:spcBef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2400" dirty="0"/>
          </a:p>
          <a:p>
            <a:pPr marL="2016760" algn="l" defTabSz="-635" rtl="0" eaLnBrk="0">
              <a:lnSpc>
                <a:spcPts val="1835"/>
              </a:lnSpc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2400" dirty="0"/>
          </a:p>
          <a:p>
            <a:pPr algn="l" defTabSz="-635" rtl="0" eaLnBrk="0">
              <a:lnSpc>
                <a:spcPct val="124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600" dirty="0"/>
          </a:p>
          <a:p>
            <a:pPr marL="2404110" algn="l" defTabSz="-635" rtl="0" eaLnBrk="0">
              <a:lnSpc>
                <a:spcPct val="95000"/>
              </a:lnSpc>
              <a:spcBef>
                <a:spcPts val="5"/>
              </a:spcBef>
            </a:pPr>
            <a:r>
              <a:rPr sz="2400" spc="-20" dirty="0">
                <a:ln w="8708" cap="flat" cmpd="sng">
                  <a:solidFill>
                    <a:srgbClr val="66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支导线</a:t>
            </a:r>
            <a:endParaRPr lang="en-US" altLang="en-US" sz="2400" dirty="0"/>
          </a:p>
        </p:txBody>
      </p:sp>
      <p:sp>
        <p:nvSpPr>
          <p:cNvPr id="2027" name="textbox 2027"/>
          <p:cNvSpPr/>
          <p:nvPr/>
        </p:nvSpPr>
        <p:spPr>
          <a:xfrm>
            <a:off x="6510375" y="1168958"/>
            <a:ext cx="1203325" cy="3740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闭合导</a:t>
            </a:r>
            <a:r>
              <a:rPr sz="24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线</a:t>
            </a:r>
            <a:endParaRPr lang="en-US" altLang="en-US" sz="2400" dirty="0"/>
          </a:p>
        </p:txBody>
      </p:sp>
      <p:sp>
        <p:nvSpPr>
          <p:cNvPr id="2028" name="textbox 2028"/>
          <p:cNvSpPr/>
          <p:nvPr/>
        </p:nvSpPr>
        <p:spPr>
          <a:xfrm>
            <a:off x="2428107" y="692265"/>
            <a:ext cx="290195" cy="1149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705"/>
              </a:lnSpc>
            </a:pPr>
            <a:r>
              <a:rPr sz="500" spc="1830" dirty="0">
                <a:ln w="17425" cap="flat" cmpd="sng">
                  <a:solidFill>
                    <a:srgbClr val="9FFFFF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9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.</a:t>
            </a:r>
            <a:endParaRPr lang="en-US" altLang="en-US" sz="500" dirty="0"/>
          </a:p>
        </p:txBody>
      </p:sp>
      <p:pic>
        <p:nvPicPr>
          <p:cNvPr id="2029" name="picture 20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331720" y="0"/>
            <a:ext cx="5081777" cy="1297686"/>
          </a:xfrm>
          <a:prstGeom prst="rect">
            <a:avLst/>
          </a:prstGeom>
        </p:spPr>
      </p:pic>
      <p:sp>
        <p:nvSpPr>
          <p:cNvPr id="2030" name="textbox 2030"/>
          <p:cNvSpPr/>
          <p:nvPr/>
        </p:nvSpPr>
        <p:spPr>
          <a:xfrm>
            <a:off x="2735955" y="242155"/>
            <a:ext cx="4271009" cy="717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64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4800" spc="-30" dirty="0">
                <a:ln w="17425" cap="flat" cmpd="sng">
                  <a:solidFill>
                    <a:srgbClr val="9FFFFF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9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导线的布置</a:t>
            </a:r>
            <a:r>
              <a:rPr sz="4800" spc="0" dirty="0">
                <a:ln w="17425" cap="flat" cmpd="sng">
                  <a:solidFill>
                    <a:srgbClr val="9FFFFF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9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形式</a:t>
            </a:r>
            <a:endParaRPr lang="en-US" altLang="en-US" sz="4800" dirty="0"/>
          </a:p>
        </p:txBody>
      </p:sp>
      <p:sp>
        <p:nvSpPr>
          <p:cNvPr id="2031" name="textbox 2031"/>
          <p:cNvSpPr/>
          <p:nvPr/>
        </p:nvSpPr>
        <p:spPr>
          <a:xfrm>
            <a:off x="6732878" y="2820466"/>
            <a:ext cx="1209039" cy="3714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附合导</a:t>
            </a:r>
            <a:r>
              <a:rPr sz="24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线</a:t>
            </a:r>
            <a:endParaRPr lang="en-US" altLang="en-US" sz="2400" dirty="0"/>
          </a:p>
        </p:txBody>
      </p:sp>
      <p:sp>
        <p:nvSpPr>
          <p:cNvPr id="2032" name="path"/>
          <p:cNvSpPr/>
          <p:nvPr/>
        </p:nvSpPr>
        <p:spPr>
          <a:xfrm>
            <a:off x="8322143" y="2846372"/>
            <a:ext cx="454986" cy="628806"/>
          </a:xfrm>
          <a:custGeom>
            <a:avLst/>
            <a:gdLst/>
            <a:ahLst/>
            <a:cxnLst/>
            <a:rect l="0" t="0" r="0" b="0"/>
            <a:pathLst>
              <a:path w="716" h="990">
                <a:moveTo>
                  <a:pt x="648" y="5"/>
                </a:moveTo>
                <a:lnTo>
                  <a:pt x="7" y="919"/>
                </a:lnTo>
                <a:moveTo>
                  <a:pt x="708" y="5"/>
                </a:moveTo>
                <a:lnTo>
                  <a:pt x="19" y="984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33" name="textbox 2033"/>
          <p:cNvSpPr/>
          <p:nvPr/>
        </p:nvSpPr>
        <p:spPr>
          <a:xfrm>
            <a:off x="5902884" y="5089321"/>
            <a:ext cx="920114" cy="3740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4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导线</a:t>
            </a:r>
            <a:r>
              <a:rPr sz="24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网</a:t>
            </a:r>
            <a:endParaRPr lang="en-US" altLang="en-US" sz="2400" dirty="0"/>
          </a:p>
        </p:txBody>
      </p:sp>
      <p:grpSp>
        <p:nvGrpSpPr>
          <p:cNvPr id="548" name="group 548"/>
          <p:cNvGrpSpPr/>
          <p:nvPr/>
        </p:nvGrpSpPr>
        <p:grpSpPr>
          <a:xfrm rot="21600000">
            <a:off x="8288518" y="3235451"/>
            <a:ext cx="565921" cy="466714"/>
            <a:chOff x="0" y="0"/>
            <a:chExt cx="565921" cy="466714"/>
          </a:xfrm>
        </p:grpSpPr>
        <p:sp>
          <p:nvSpPr>
            <p:cNvPr id="2034" name="path"/>
            <p:cNvSpPr/>
            <p:nvPr/>
          </p:nvSpPr>
          <p:spPr>
            <a:xfrm>
              <a:off x="0" y="57539"/>
              <a:ext cx="535961" cy="409175"/>
            </a:xfrm>
            <a:custGeom>
              <a:avLst/>
              <a:gdLst/>
              <a:ahLst/>
              <a:cxnLst/>
              <a:rect l="0" t="0" r="0" b="0"/>
              <a:pathLst>
                <a:path w="844" h="644">
                  <a:moveTo>
                    <a:pt x="5" y="590"/>
                  </a:moveTo>
                  <a:lnTo>
                    <a:pt x="814" y="7"/>
                  </a:lnTo>
                  <a:moveTo>
                    <a:pt x="27" y="636"/>
                  </a:moveTo>
                  <a:lnTo>
                    <a:pt x="838" y="50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035" name="path"/>
            <p:cNvSpPr/>
            <p:nvPr/>
          </p:nvSpPr>
          <p:spPr>
            <a:xfrm>
              <a:off x="494293" y="6096"/>
              <a:ext cx="65532" cy="94488"/>
            </a:xfrm>
            <a:custGeom>
              <a:avLst/>
              <a:gdLst/>
              <a:ahLst/>
              <a:cxnLst/>
              <a:rect l="0" t="0" r="0" b="0"/>
              <a:pathLst>
                <a:path w="103" h="148">
                  <a:moveTo>
                    <a:pt x="0" y="148"/>
                  </a:moveTo>
                  <a:lnTo>
                    <a:pt x="51" y="0"/>
                  </a:lnTo>
                  <a:lnTo>
                    <a:pt x="103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CC66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036" name="path"/>
            <p:cNvSpPr/>
            <p:nvPr/>
          </p:nvSpPr>
          <p:spPr>
            <a:xfrm>
              <a:off x="488197" y="0"/>
              <a:ext cx="77723" cy="106680"/>
            </a:xfrm>
            <a:custGeom>
              <a:avLst/>
              <a:gdLst/>
              <a:ahLst/>
              <a:cxnLst/>
              <a:rect l="0" t="0" r="0" b="0"/>
              <a:pathLst>
                <a:path w="122" h="168">
                  <a:moveTo>
                    <a:pt x="9" y="158"/>
                  </a:moveTo>
                  <a:lnTo>
                    <a:pt x="61" y="9"/>
                  </a:lnTo>
                  <a:lnTo>
                    <a:pt x="112" y="158"/>
                  </a:lnTo>
                  <a:lnTo>
                    <a:pt x="9" y="158"/>
                  </a:lnTo>
                  <a:close/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037" name="textbox 2037"/>
          <p:cNvSpPr/>
          <p:nvPr/>
        </p:nvSpPr>
        <p:spPr>
          <a:xfrm>
            <a:off x="8306335" y="204642"/>
            <a:ext cx="757555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330200" indent="-317500" algn="l" defTabSz="-635" rtl="0" eaLnBrk="0">
              <a:lnSpc>
                <a:spcPct val="98000"/>
              </a:lnSpc>
            </a:pP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一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sz="800" spc="-1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导线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的布置形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800" spc="0" dirty="0"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式</a:t>
            </a:r>
            <a:endParaRPr lang="en-US" altLang="en-US" sz="800" dirty="0"/>
          </a:p>
        </p:txBody>
      </p:sp>
      <p:sp>
        <p:nvSpPr>
          <p:cNvPr id="2038" name="textbox 2038"/>
          <p:cNvSpPr/>
          <p:nvPr/>
        </p:nvSpPr>
        <p:spPr>
          <a:xfrm>
            <a:off x="243941" y="6228384"/>
            <a:ext cx="175895" cy="3168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0000"/>
              </a:lnSpc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040" name="picture 20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pic>
        <p:nvPicPr>
          <p:cNvPr id="2041" name="picture 20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pic>
        <p:nvPicPr>
          <p:cNvPr id="2042" name="picture 20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218931" y="198132"/>
            <a:ext cx="244602" cy="232397"/>
          </a:xfrm>
          <a:prstGeom prst="rect">
            <a:avLst/>
          </a:prstGeom>
        </p:spPr>
      </p:pic>
      <p:sp>
        <p:nvSpPr>
          <p:cNvPr id="2043" name="textbox 2043"/>
          <p:cNvSpPr/>
          <p:nvPr/>
        </p:nvSpPr>
        <p:spPr>
          <a:xfrm>
            <a:off x="8382770" y="313018"/>
            <a:ext cx="69850" cy="628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90"/>
              </a:lnSpc>
            </a:pPr>
            <a:r>
              <a:rPr sz="800" spc="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.</a:t>
            </a:r>
            <a:endParaRPr lang="en-US" altLang="en-US" sz="800" dirty="0"/>
          </a:p>
        </p:txBody>
      </p:sp>
      <p:sp>
        <p:nvSpPr>
          <p:cNvPr id="2044" name="textbox 2044"/>
          <p:cNvSpPr/>
          <p:nvPr/>
        </p:nvSpPr>
        <p:spPr>
          <a:xfrm>
            <a:off x="8278014" y="256553"/>
            <a:ext cx="121920" cy="1219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800" spc="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二</a:t>
            </a:r>
            <a:endParaRPr lang="en-US" altLang="en-US" sz="800" dirty="0"/>
          </a:p>
        </p:txBody>
      </p:sp>
      <p:pic>
        <p:nvPicPr>
          <p:cNvPr id="2045" name="picture 20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375904" y="198132"/>
            <a:ext cx="750569" cy="232397"/>
          </a:xfrm>
          <a:prstGeom prst="rect">
            <a:avLst/>
          </a:prstGeom>
        </p:spPr>
      </p:pic>
      <p:sp>
        <p:nvSpPr>
          <p:cNvPr id="2046" name="textbox 2046"/>
          <p:cNvSpPr/>
          <p:nvPr/>
        </p:nvSpPr>
        <p:spPr>
          <a:xfrm>
            <a:off x="281889" y="237663"/>
            <a:ext cx="8782684" cy="27514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1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86000"/>
              </a:lnSpc>
            </a:pPr>
            <a:r>
              <a:rPr sz="800" spc="-1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导线测量的</a:t>
            </a:r>
            <a:r>
              <a:rPr sz="800" spc="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外</a:t>
            </a:r>
            <a:endParaRPr lang="en-US" altLang="en-US" sz="800" dirty="0"/>
          </a:p>
          <a:p>
            <a:pPr marL="1758315" algn="l" defTabSz="-635" rtl="0" eaLnBrk="0">
              <a:lnSpc>
                <a:spcPts val="6105"/>
              </a:lnSpc>
            </a:pPr>
            <a:r>
              <a:rPr sz="4800" spc="-10" dirty="0">
                <a:ln w="17425" cap="flat" cmpd="sng">
                  <a:solidFill>
                    <a:srgbClr val="9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二.导线测</a:t>
            </a:r>
            <a:r>
              <a:rPr sz="4800" spc="0" dirty="0">
                <a:ln w="17425" cap="flat" cmpd="sng">
                  <a:solidFill>
                    <a:srgbClr val="9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量的外业</a:t>
            </a:r>
            <a:endParaRPr lang="en-US" altLang="en-US" sz="4800" dirty="0"/>
          </a:p>
          <a:p>
            <a:pPr marL="12700" algn="l" defTabSz="-635" rtl="0" eaLnBrk="0">
              <a:lnSpc>
                <a:spcPct val="100000"/>
              </a:lnSpc>
              <a:spcBef>
                <a:spcPts val="1250"/>
              </a:spcBef>
            </a:pPr>
            <a:r>
              <a:rPr sz="3400" spc="-240" dirty="0">
                <a:ln w="13063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主要工作：</a:t>
            </a:r>
            <a:endParaRPr lang="en-US" altLang="en-US" sz="3400" dirty="0"/>
          </a:p>
          <a:p>
            <a:pPr marL="412115" algn="l" defTabSz="-635" rtl="0" eaLnBrk="0">
              <a:lnSpc>
                <a:spcPct val="83000"/>
              </a:lnSpc>
              <a:spcBef>
                <a:spcPts val="1220"/>
              </a:spcBef>
            </a:pPr>
            <a:r>
              <a:rPr sz="3200" spc="-160" dirty="0">
                <a:ln w="11625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选点：</a:t>
            </a:r>
            <a:r>
              <a:rPr sz="3200" spc="-16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1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在现场选定控制点位置，建立标志</a:t>
            </a:r>
            <a:r>
              <a:rPr sz="32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3200" dirty="0"/>
          </a:p>
          <a:p>
            <a:pPr marL="415925" algn="l" defTabSz="-635" rtl="0" eaLnBrk="0">
              <a:lnSpc>
                <a:spcPts val="4800"/>
              </a:lnSpc>
            </a:pPr>
            <a:r>
              <a:rPr sz="3200" spc="-10" dirty="0">
                <a:ln w="11625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测距：</a:t>
            </a:r>
            <a:r>
              <a:rPr sz="3200" spc="-1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测量各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导线边(新边)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的距离。</a:t>
            </a:r>
            <a:endParaRPr lang="en-US" altLang="en-US" sz="3200" dirty="0"/>
          </a:p>
        </p:txBody>
      </p:sp>
      <p:sp>
        <p:nvSpPr>
          <p:cNvPr id="2047" name="textbox 2047"/>
          <p:cNvSpPr/>
          <p:nvPr/>
        </p:nvSpPr>
        <p:spPr>
          <a:xfrm>
            <a:off x="684819" y="3165564"/>
            <a:ext cx="6461759" cy="4876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4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3200" spc="-180" dirty="0">
                <a:ln w="11634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测角：</a:t>
            </a:r>
            <a:r>
              <a:rPr sz="3200" spc="-18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1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观测导线各连接角、转折角</a:t>
            </a:r>
            <a:r>
              <a:rPr sz="3200" spc="-1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3200" dirty="0"/>
          </a:p>
        </p:txBody>
      </p:sp>
      <p:sp>
        <p:nvSpPr>
          <p:cNvPr id="2048" name="textbox 2048"/>
          <p:cNvSpPr/>
          <p:nvPr/>
        </p:nvSpPr>
        <p:spPr>
          <a:xfrm>
            <a:off x="1066955" y="4531068"/>
            <a:ext cx="5227954" cy="4889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3200" spc="-1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掌握三步工作的方法与要求</a:t>
            </a:r>
            <a:r>
              <a:rPr sz="3200" spc="-1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3200" dirty="0"/>
          </a:p>
        </p:txBody>
      </p:sp>
      <p:pic>
        <p:nvPicPr>
          <p:cNvPr id="2049" name="picture 20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551164" y="320052"/>
            <a:ext cx="244602" cy="232397"/>
          </a:xfrm>
          <a:prstGeom prst="rect">
            <a:avLst/>
          </a:prstGeom>
        </p:spPr>
      </p:pic>
      <p:sp>
        <p:nvSpPr>
          <p:cNvPr id="2050" name="textbox 2050"/>
          <p:cNvSpPr/>
          <p:nvPr/>
        </p:nvSpPr>
        <p:spPr>
          <a:xfrm>
            <a:off x="8608204" y="359583"/>
            <a:ext cx="124460" cy="1485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965"/>
              </a:lnSpc>
            </a:pPr>
            <a:r>
              <a:rPr sz="800" spc="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业</a:t>
            </a:r>
            <a:endParaRPr lang="en-US" altLang="en-US" sz="80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052" name="picture 20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9140825" cy="6850315"/>
          </a:xfrm>
          <a:prstGeom prst="rect">
            <a:avLst/>
          </a:prstGeom>
        </p:spPr>
      </p:pic>
      <p:sp>
        <p:nvSpPr>
          <p:cNvPr id="2053" name="textbox 2053"/>
          <p:cNvSpPr/>
          <p:nvPr/>
        </p:nvSpPr>
        <p:spPr>
          <a:xfrm>
            <a:off x="642344" y="121332"/>
            <a:ext cx="7829550" cy="13944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2000"/>
              </a:lnSpc>
            </a:pPr>
            <a:endParaRPr lang="en-US" altLang="en-US" sz="100" dirty="0"/>
          </a:p>
          <a:p>
            <a:pPr marL="1935480" algn="l" defTabSz="-635" rtl="0" eaLnBrk="0">
              <a:lnSpc>
                <a:spcPct val="91000"/>
              </a:lnSpc>
            </a:pPr>
            <a:r>
              <a:rPr sz="3900" spc="80" dirty="0">
                <a:ln w="14508" cap="flat" cmpd="sng">
                  <a:solidFill>
                    <a:srgbClr val="9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一.方位角的定</a:t>
            </a:r>
            <a:r>
              <a:rPr sz="3900" spc="40" dirty="0">
                <a:ln w="14508" cap="flat" cmpd="sng">
                  <a:solidFill>
                    <a:srgbClr val="9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义</a:t>
            </a:r>
            <a:endParaRPr lang="en-US" altLang="en-US" sz="3900" dirty="0"/>
          </a:p>
          <a:p>
            <a:pPr marL="1793240" indent="-1780540" algn="l" defTabSz="-635" rtl="0" eaLnBrk="0">
              <a:lnSpc>
                <a:spcPct val="100000"/>
              </a:lnSpc>
              <a:spcBef>
                <a:spcPts val="40"/>
              </a:spcBef>
            </a:pPr>
            <a:r>
              <a:rPr sz="2700" spc="10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方位角</a:t>
            </a:r>
            <a:r>
              <a:rPr sz="2700" spc="1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——</a:t>
            </a:r>
            <a:r>
              <a:rPr sz="2700" spc="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从标准方向起，顺时针量到直线所</a:t>
            </a:r>
            <a:r>
              <a:rPr sz="2700" spc="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成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夹角。从0</a:t>
            </a:r>
            <a:r>
              <a:rPr sz="2700" spc="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—</a:t>
            </a:r>
            <a:r>
              <a:rPr sz="270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360</a:t>
            </a:r>
            <a:r>
              <a:rPr sz="270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2700" dirty="0"/>
          </a:p>
        </p:txBody>
      </p:sp>
      <p:sp>
        <p:nvSpPr>
          <p:cNvPr id="2054" name="textbox 2054"/>
          <p:cNvSpPr/>
          <p:nvPr/>
        </p:nvSpPr>
        <p:spPr>
          <a:xfrm>
            <a:off x="645972" y="1450636"/>
            <a:ext cx="5348604" cy="1613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5000"/>
              </a:lnSpc>
            </a:pPr>
            <a:endParaRPr lang="en-US" altLang="en-US" sz="100" dirty="0"/>
          </a:p>
          <a:p>
            <a:pPr marL="476885" algn="l" defTabSz="-635" rtl="0" eaLnBrk="0">
              <a:lnSpc>
                <a:spcPct val="95000"/>
              </a:lnSpc>
            </a:pPr>
            <a:r>
              <a:rPr sz="2400" spc="1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标准方向</a:t>
            </a:r>
            <a:r>
              <a:rPr sz="2400" spc="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   </a:t>
            </a:r>
            <a:r>
              <a:rPr sz="2400" spc="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方位角名称</a:t>
            </a:r>
            <a:endParaRPr lang="en-US" altLang="en-US" sz="2400" dirty="0"/>
          </a:p>
          <a:p>
            <a:pPr marL="29210" indent="-16510" algn="l" defTabSz="-635" rtl="0" eaLnBrk="0">
              <a:lnSpc>
                <a:spcPct val="98000"/>
              </a:lnSpc>
              <a:spcBef>
                <a:spcPts val="155"/>
              </a:spcBef>
            </a:pPr>
            <a:r>
              <a:rPr sz="2400" spc="10" dirty="0">
                <a:ln w="8708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真北</a:t>
            </a:r>
            <a:r>
              <a:rPr sz="2400" spc="0" dirty="0">
                <a:ln w="8708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方向</a:t>
            </a:r>
            <a:r>
              <a:rPr sz="24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(真子午线方向)</a:t>
            </a:r>
            <a:r>
              <a:rPr sz="24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ln w="8708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真方位角</a:t>
            </a:r>
            <a:r>
              <a:rPr sz="2700" spc="0" dirty="0">
                <a:ln w="10145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r>
              <a:rPr sz="27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400" spc="10" dirty="0">
                <a:ln w="8708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磁北方向</a:t>
            </a:r>
            <a:r>
              <a:rPr sz="2400" spc="1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(磁子午线方向)</a:t>
            </a:r>
            <a:r>
              <a:rPr sz="24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ln w="8708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磁方位角</a:t>
            </a:r>
            <a:r>
              <a:rPr sz="2700" spc="0" dirty="0">
                <a:ln w="10145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Am</a:t>
            </a:r>
            <a:r>
              <a:rPr sz="27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50" dirty="0">
                <a:ln w="8708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坐标纵轴</a:t>
            </a:r>
            <a:r>
              <a:rPr sz="2400" spc="-5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(中央</a:t>
            </a:r>
            <a:r>
              <a:rPr sz="2000" spc="-5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子午线方向</a:t>
            </a:r>
            <a:r>
              <a:rPr sz="2400" spc="-5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r>
              <a:rPr sz="2400" spc="-5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u="sng" spc="-5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u="sng" spc="-50" dirty="0">
                <a:ln w="8708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坐标方</a:t>
            </a:r>
            <a:r>
              <a:rPr sz="2400" u="sng" spc="-10" dirty="0">
                <a:ln w="8708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位</a:t>
            </a:r>
            <a:r>
              <a:rPr sz="2400" u="sng" spc="0" dirty="0">
                <a:ln w="8708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角</a:t>
            </a:r>
            <a:r>
              <a:rPr sz="2700" u="sng" spc="0" dirty="0">
                <a:ln w="10145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66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endParaRPr lang="en-US" altLang="en-US" sz="2700" dirty="0"/>
          </a:p>
        </p:txBody>
      </p:sp>
      <p:graphicFrame>
        <p:nvGraphicFramePr>
          <p:cNvPr id="2055" name="table 2055"/>
          <p:cNvGraphicFramePr>
            <a:graphicFrameLocks noGrp="1"/>
          </p:cNvGraphicFramePr>
          <p:nvPr/>
        </p:nvGraphicFramePr>
        <p:xfrm>
          <a:off x="5590032" y="4184904"/>
          <a:ext cx="3003550" cy="1628775"/>
        </p:xfrm>
        <a:graphic>
          <a:graphicData uri="http://schemas.openxmlformats.org/drawingml/2006/table">
            <a:tbl>
              <a:tblPr/>
              <a:tblGrid>
                <a:gridCol w="3003550"/>
              </a:tblGrid>
              <a:tr h="1603375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4000"/>
                        </a:lnSpc>
                      </a:pPr>
                      <a:endParaRPr lang="en-US" altLang="en-US" sz="400" dirty="0"/>
                    </a:p>
                    <a:p>
                      <a:pPr marL="120650" indent="-3810" algn="l" defTabSz="-635" rtl="0" eaLnBrk="0">
                        <a:lnSpc>
                          <a:spcPct val="102000"/>
                        </a:lnSpc>
                        <a:spcBef>
                          <a:spcPts val="5"/>
                        </a:spcBef>
                      </a:pPr>
                      <a:r>
                        <a:rPr sz="24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地面同一直线，由</a:t>
                      </a:r>
                      <a:r>
                        <a:rPr sz="2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  </a:t>
                      </a:r>
                      <a:r>
                        <a:rPr sz="24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于起始的标</a:t>
                      </a:r>
                      <a:r>
                        <a:rPr sz="24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准</a:t>
                      </a:r>
                      <a:r>
                        <a:rPr sz="2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方向</a:t>
                      </a:r>
                      <a:r>
                        <a:rPr sz="2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  </a:t>
                      </a:r>
                      <a:r>
                        <a:rPr sz="24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不同，其方</a:t>
                      </a:r>
                      <a:r>
                        <a:rPr sz="24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位</a:t>
                      </a:r>
                      <a:r>
                        <a:rPr sz="2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角的</a:t>
                      </a:r>
                      <a:r>
                        <a:rPr sz="2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  </a:t>
                      </a:r>
                      <a:r>
                        <a:rPr sz="2400" spc="-1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名称和数值也不同</a:t>
                      </a:r>
                      <a:r>
                        <a:rPr sz="2400" spc="-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。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254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56" name="textbox 2056"/>
          <p:cNvSpPr/>
          <p:nvPr/>
        </p:nvSpPr>
        <p:spPr>
          <a:xfrm>
            <a:off x="6632524" y="1450636"/>
            <a:ext cx="1836420" cy="15170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0000"/>
              </a:lnSpc>
            </a:pPr>
            <a:endParaRPr lang="en-US" altLang="en-US" sz="100" dirty="0"/>
          </a:p>
          <a:p>
            <a:pPr marL="173990" algn="l" defTabSz="-635" rtl="0" eaLnBrk="0">
              <a:lnSpc>
                <a:spcPct val="95000"/>
              </a:lnSpc>
            </a:pPr>
            <a:r>
              <a:rPr sz="2400" spc="-2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测定</a:t>
            </a:r>
            <a:r>
              <a:rPr sz="2400" spc="-1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方</a:t>
            </a:r>
            <a:r>
              <a:rPr sz="2400" spc="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法</a:t>
            </a:r>
            <a:endParaRPr lang="en-US" altLang="en-US" sz="2400" dirty="0"/>
          </a:p>
          <a:p>
            <a:pPr marL="12700" algn="l" defTabSz="-635" rtl="0" eaLnBrk="0">
              <a:lnSpc>
                <a:spcPct val="95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天文方法测定</a:t>
            </a:r>
            <a:endParaRPr lang="en-US" altLang="en-US" sz="2400" dirty="0"/>
          </a:p>
          <a:p>
            <a:pPr marL="58420" algn="l" defTabSz="-635" rtl="0" eaLnBrk="0">
              <a:lnSpc>
                <a:spcPct val="83000"/>
              </a:lnSpc>
              <a:spcBef>
                <a:spcPts val="445"/>
              </a:spcBef>
            </a:pP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罗盘仪测定</a:t>
            </a:r>
            <a:endParaRPr lang="en-US" altLang="en-US" sz="2400" dirty="0"/>
          </a:p>
          <a:p>
            <a:pPr marL="123190" algn="l" defTabSz="-635" rtl="0" eaLnBrk="0">
              <a:lnSpc>
                <a:spcPts val="3330"/>
              </a:lnSpc>
            </a:pP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计算而得</a:t>
            </a:r>
            <a:endParaRPr lang="en-US" altLang="en-US" sz="2400" dirty="0"/>
          </a:p>
        </p:txBody>
      </p:sp>
      <p:sp>
        <p:nvSpPr>
          <p:cNvPr id="2057" name="path"/>
          <p:cNvSpPr/>
          <p:nvPr/>
        </p:nvSpPr>
        <p:spPr>
          <a:xfrm>
            <a:off x="4977383" y="3183382"/>
            <a:ext cx="603504" cy="187705"/>
          </a:xfrm>
          <a:custGeom>
            <a:avLst/>
            <a:gdLst/>
            <a:ahLst/>
            <a:cxnLst/>
            <a:rect l="0" t="0" r="0" b="0"/>
            <a:pathLst>
              <a:path w="950" h="295">
                <a:moveTo>
                  <a:pt x="9" y="9"/>
                </a:moveTo>
                <a:lnTo>
                  <a:pt x="134" y="9"/>
                </a:lnTo>
                <a:lnTo>
                  <a:pt x="134" y="59"/>
                </a:lnTo>
                <a:lnTo>
                  <a:pt x="137" y="81"/>
                </a:lnTo>
                <a:lnTo>
                  <a:pt x="142" y="104"/>
                </a:lnTo>
                <a:lnTo>
                  <a:pt x="151" y="126"/>
                </a:lnTo>
                <a:lnTo>
                  <a:pt x="166" y="146"/>
                </a:lnTo>
                <a:lnTo>
                  <a:pt x="181" y="166"/>
                </a:lnTo>
                <a:lnTo>
                  <a:pt x="204" y="186"/>
                </a:lnTo>
                <a:lnTo>
                  <a:pt x="226" y="203"/>
                </a:lnTo>
                <a:lnTo>
                  <a:pt x="251" y="218"/>
                </a:lnTo>
                <a:lnTo>
                  <a:pt x="279" y="233"/>
                </a:lnTo>
                <a:lnTo>
                  <a:pt x="311" y="245"/>
                </a:lnTo>
                <a:lnTo>
                  <a:pt x="344" y="258"/>
                </a:lnTo>
                <a:lnTo>
                  <a:pt x="379" y="268"/>
                </a:lnTo>
                <a:lnTo>
                  <a:pt x="416" y="275"/>
                </a:lnTo>
                <a:lnTo>
                  <a:pt x="454" y="280"/>
                </a:lnTo>
                <a:lnTo>
                  <a:pt x="493" y="283"/>
                </a:lnTo>
                <a:lnTo>
                  <a:pt x="533" y="285"/>
                </a:lnTo>
                <a:lnTo>
                  <a:pt x="940" y="285"/>
                </a:lnTo>
                <a:moveTo>
                  <a:pt x="940" y="166"/>
                </a:moveTo>
                <a:lnTo>
                  <a:pt x="533" y="166"/>
                </a:lnTo>
                <a:lnTo>
                  <a:pt x="521" y="166"/>
                </a:lnTo>
                <a:lnTo>
                  <a:pt x="508" y="163"/>
                </a:lnTo>
                <a:lnTo>
                  <a:pt x="496" y="161"/>
                </a:lnTo>
                <a:lnTo>
                  <a:pt x="483" y="159"/>
                </a:lnTo>
                <a:lnTo>
                  <a:pt x="474" y="153"/>
                </a:lnTo>
                <a:lnTo>
                  <a:pt x="464" y="149"/>
                </a:lnTo>
                <a:lnTo>
                  <a:pt x="454" y="141"/>
                </a:lnTo>
                <a:lnTo>
                  <a:pt x="444" y="136"/>
                </a:lnTo>
                <a:lnTo>
                  <a:pt x="436" y="126"/>
                </a:lnTo>
                <a:lnTo>
                  <a:pt x="429" y="119"/>
                </a:lnTo>
                <a:lnTo>
                  <a:pt x="419" y="101"/>
                </a:lnTo>
                <a:lnTo>
                  <a:pt x="411" y="81"/>
                </a:lnTo>
                <a:lnTo>
                  <a:pt x="409" y="59"/>
                </a:lnTo>
                <a:lnTo>
                  <a:pt x="409" y="9"/>
                </a:lnTo>
                <a:lnTo>
                  <a:pt x="533" y="9"/>
                </a:lnTo>
              </a:path>
            </a:pathLst>
          </a:custGeom>
          <a:noFill/>
          <a:ln w="12192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2058" name="table 2058"/>
          <p:cNvGraphicFramePr>
            <a:graphicFrameLocks noGrp="1"/>
          </p:cNvGraphicFramePr>
          <p:nvPr/>
        </p:nvGraphicFramePr>
        <p:xfrm>
          <a:off x="5542787" y="3105911"/>
          <a:ext cx="2031364" cy="474979"/>
        </p:xfrm>
        <a:graphic>
          <a:graphicData uri="http://schemas.openxmlformats.org/drawingml/2006/table">
            <a:tbl>
              <a:tblPr/>
              <a:tblGrid>
                <a:gridCol w="2031364"/>
              </a:tblGrid>
              <a:tr h="465454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2000"/>
                        </a:lnSpc>
                      </a:pPr>
                      <a:endParaRPr lang="en-US" altLang="en-US" sz="600" dirty="0"/>
                    </a:p>
                    <a:p>
                      <a:pPr marL="116205" algn="l" defTabSz="-635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24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简称：方向角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2AA6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A6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A6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A6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59" name="path"/>
          <p:cNvSpPr/>
          <p:nvPr/>
        </p:nvSpPr>
        <p:spPr>
          <a:xfrm>
            <a:off x="4140708" y="3801617"/>
            <a:ext cx="25907" cy="1909572"/>
          </a:xfrm>
          <a:custGeom>
            <a:avLst/>
            <a:gdLst/>
            <a:ahLst/>
            <a:cxnLst/>
            <a:rect l="0" t="0" r="0" b="0"/>
            <a:pathLst>
              <a:path w="40" h="3007">
                <a:moveTo>
                  <a:pt x="20" y="0"/>
                </a:moveTo>
                <a:lnTo>
                  <a:pt x="20" y="3007"/>
                </a:lnTo>
              </a:path>
            </a:pathLst>
          </a:custGeom>
          <a:noFill/>
          <a:ln w="25907" cap="flat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60" name="textbox 2060"/>
          <p:cNvSpPr/>
          <p:nvPr/>
        </p:nvSpPr>
        <p:spPr>
          <a:xfrm>
            <a:off x="3880230" y="5600496"/>
            <a:ext cx="874394" cy="8604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5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9000"/>
              </a:lnSpc>
            </a:pPr>
            <a:endParaRPr lang="en-US" altLang="en-US" sz="100" dirty="0"/>
          </a:p>
          <a:p>
            <a:pPr marL="234315" algn="l" defTabSz="-635" rtl="0" eaLnBrk="0">
              <a:lnSpc>
                <a:spcPct val="97000"/>
              </a:lnSpc>
            </a:pPr>
            <a:r>
              <a:rPr sz="2900" spc="120" baseline="90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Am</a:t>
            </a:r>
            <a:r>
              <a:rPr sz="2900" spc="90" baseline="-20000" dirty="0">
                <a:ln w="69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r>
              <a:rPr sz="18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endParaRPr lang="en-US" altLang="en-US" sz="1800" dirty="0"/>
          </a:p>
          <a:p>
            <a:pPr algn="r" defTabSz="-635" rtl="0" eaLnBrk="0">
              <a:lnSpc>
                <a:spcPct val="97000"/>
              </a:lnSpc>
              <a:spcBef>
                <a:spcPts val="20"/>
              </a:spcBef>
            </a:pPr>
            <a:r>
              <a:rPr sz="1800" spc="1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endParaRPr lang="en-US" altLang="en-US" sz="1800" dirty="0"/>
          </a:p>
        </p:txBody>
      </p:sp>
      <p:sp>
        <p:nvSpPr>
          <p:cNvPr id="2061" name="path"/>
          <p:cNvSpPr/>
          <p:nvPr/>
        </p:nvSpPr>
        <p:spPr>
          <a:xfrm>
            <a:off x="4623632" y="5883859"/>
            <a:ext cx="110108" cy="178543"/>
          </a:xfrm>
          <a:custGeom>
            <a:avLst/>
            <a:gdLst/>
            <a:ahLst/>
            <a:cxnLst/>
            <a:rect l="0" t="0" r="0" b="0"/>
            <a:pathLst>
              <a:path w="173" h="281">
                <a:moveTo>
                  <a:pt x="152" y="19"/>
                </a:moveTo>
                <a:lnTo>
                  <a:pt x="142" y="45"/>
                </a:lnTo>
                <a:lnTo>
                  <a:pt x="122" y="93"/>
                </a:lnTo>
                <a:lnTo>
                  <a:pt x="100" y="138"/>
                </a:lnTo>
                <a:lnTo>
                  <a:pt x="87" y="159"/>
                </a:lnTo>
                <a:lnTo>
                  <a:pt x="80" y="176"/>
                </a:lnTo>
                <a:lnTo>
                  <a:pt x="70" y="192"/>
                </a:lnTo>
                <a:lnTo>
                  <a:pt x="62" y="204"/>
                </a:lnTo>
                <a:lnTo>
                  <a:pt x="47" y="228"/>
                </a:lnTo>
                <a:lnTo>
                  <a:pt x="32" y="245"/>
                </a:lnTo>
                <a:lnTo>
                  <a:pt x="20" y="261"/>
                </a:lnTo>
              </a:path>
            </a:pathLst>
          </a:custGeom>
          <a:noFill/>
          <a:ln w="24645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62" name="path"/>
          <p:cNvSpPr/>
          <p:nvPr/>
        </p:nvSpPr>
        <p:spPr>
          <a:xfrm>
            <a:off x="4516952" y="5890419"/>
            <a:ext cx="48259" cy="66940"/>
          </a:xfrm>
          <a:custGeom>
            <a:avLst/>
            <a:gdLst/>
            <a:ahLst/>
            <a:cxnLst/>
            <a:rect l="0" t="0" r="0" b="0"/>
            <a:pathLst>
              <a:path w="75" h="105">
                <a:moveTo>
                  <a:pt x="55" y="19"/>
                </a:moveTo>
                <a:lnTo>
                  <a:pt x="50" y="33"/>
                </a:lnTo>
                <a:lnTo>
                  <a:pt x="42" y="47"/>
                </a:lnTo>
                <a:lnTo>
                  <a:pt x="37" y="59"/>
                </a:lnTo>
                <a:lnTo>
                  <a:pt x="30" y="69"/>
                </a:lnTo>
                <a:lnTo>
                  <a:pt x="20" y="86"/>
                </a:lnTo>
              </a:path>
            </a:pathLst>
          </a:custGeom>
          <a:noFill/>
          <a:ln w="24645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63" name="path"/>
          <p:cNvSpPr/>
          <p:nvPr/>
        </p:nvSpPr>
        <p:spPr>
          <a:xfrm>
            <a:off x="4114800" y="5667755"/>
            <a:ext cx="65532" cy="64007"/>
          </a:xfrm>
          <a:custGeom>
            <a:avLst/>
            <a:gdLst/>
            <a:ahLst/>
            <a:cxnLst/>
            <a:rect l="0" t="0" r="0" b="0"/>
            <a:pathLst>
              <a:path w="103" h="100">
                <a:moveTo>
                  <a:pt x="0" y="50"/>
                </a:moveTo>
                <a:cubicBezTo>
                  <a:pt x="0" y="22"/>
                  <a:pt x="23" y="0"/>
                  <a:pt x="51" y="0"/>
                </a:cubicBezTo>
                <a:cubicBezTo>
                  <a:pt x="80" y="0"/>
                  <a:pt x="103" y="22"/>
                  <a:pt x="103" y="50"/>
                </a:cubicBezTo>
                <a:cubicBezTo>
                  <a:pt x="103" y="78"/>
                  <a:pt x="80" y="100"/>
                  <a:pt x="51" y="100"/>
                </a:cubicBezTo>
                <a:cubicBezTo>
                  <a:pt x="23" y="100"/>
                  <a:pt x="0" y="78"/>
                  <a:pt x="0" y="50"/>
                </a:cubicBezTo>
              </a:path>
            </a:pathLst>
          </a:custGeom>
          <a:solidFill>
            <a:srgbClr val="FF99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550" name="group 550"/>
          <p:cNvGrpSpPr/>
          <p:nvPr/>
        </p:nvGrpSpPr>
        <p:grpSpPr>
          <a:xfrm rot="21600000">
            <a:off x="4075176" y="3637788"/>
            <a:ext cx="155447" cy="281939"/>
            <a:chOff x="0" y="0"/>
            <a:chExt cx="155447" cy="281939"/>
          </a:xfrm>
        </p:grpSpPr>
        <p:sp>
          <p:nvSpPr>
            <p:cNvPr id="2064" name="path"/>
            <p:cNvSpPr/>
            <p:nvPr/>
          </p:nvSpPr>
          <p:spPr>
            <a:xfrm>
              <a:off x="12953" y="12954"/>
              <a:ext cx="129540" cy="256031"/>
            </a:xfrm>
            <a:custGeom>
              <a:avLst/>
              <a:gdLst/>
              <a:ahLst/>
              <a:cxnLst/>
              <a:rect l="0" t="0" r="0" b="0"/>
              <a:pathLst>
                <a:path w="204" h="403">
                  <a:moveTo>
                    <a:pt x="0" y="403"/>
                  </a:moveTo>
                  <a:lnTo>
                    <a:pt x="102" y="0"/>
                  </a:lnTo>
                  <a:lnTo>
                    <a:pt x="204" y="403"/>
                  </a:lnTo>
                  <a:lnTo>
                    <a:pt x="0" y="403"/>
                  </a:lnTo>
                  <a:close/>
                </a:path>
              </a:pathLst>
            </a:custGeom>
            <a:solidFill>
              <a:srgbClr val="FF33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065" name="path"/>
            <p:cNvSpPr/>
            <p:nvPr/>
          </p:nvSpPr>
          <p:spPr>
            <a:xfrm>
              <a:off x="0" y="0"/>
              <a:ext cx="155447" cy="281939"/>
            </a:xfrm>
            <a:custGeom>
              <a:avLst/>
              <a:gdLst/>
              <a:ahLst/>
              <a:cxnLst/>
              <a:rect l="0" t="0" r="0" b="0"/>
              <a:pathLst>
                <a:path w="244" h="443">
                  <a:moveTo>
                    <a:pt x="20" y="423"/>
                  </a:moveTo>
                  <a:lnTo>
                    <a:pt x="122" y="20"/>
                  </a:lnTo>
                  <a:lnTo>
                    <a:pt x="224" y="423"/>
                  </a:lnTo>
                  <a:lnTo>
                    <a:pt x="20" y="423"/>
                  </a:lnTo>
                  <a:close/>
                </a:path>
              </a:pathLst>
            </a:custGeom>
            <a:noFill/>
            <a:ln w="25907" cap="flat">
              <a:solidFill>
                <a:srgbClr val="FFFF66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066" name="picture 20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779703" y="3655699"/>
            <a:ext cx="383691" cy="2036259"/>
          </a:xfrm>
          <a:prstGeom prst="rect">
            <a:avLst/>
          </a:prstGeom>
        </p:spPr>
      </p:pic>
      <p:sp>
        <p:nvSpPr>
          <p:cNvPr id="2067" name="path"/>
          <p:cNvSpPr/>
          <p:nvPr/>
        </p:nvSpPr>
        <p:spPr>
          <a:xfrm>
            <a:off x="4395978" y="5623623"/>
            <a:ext cx="86105" cy="282955"/>
          </a:xfrm>
          <a:custGeom>
            <a:avLst/>
            <a:gdLst/>
            <a:ahLst/>
            <a:cxnLst/>
            <a:rect l="0" t="0" r="0" b="0"/>
            <a:pathLst>
              <a:path w="135" h="445">
                <a:moveTo>
                  <a:pt x="105" y="20"/>
                </a:moveTo>
                <a:lnTo>
                  <a:pt x="110" y="42"/>
                </a:lnTo>
                <a:lnTo>
                  <a:pt x="112" y="65"/>
                </a:lnTo>
                <a:lnTo>
                  <a:pt x="115" y="85"/>
                </a:lnTo>
                <a:lnTo>
                  <a:pt x="115" y="105"/>
                </a:lnTo>
                <a:lnTo>
                  <a:pt x="115" y="122"/>
                </a:lnTo>
                <a:lnTo>
                  <a:pt x="112" y="142"/>
                </a:lnTo>
                <a:lnTo>
                  <a:pt x="107" y="177"/>
                </a:lnTo>
                <a:lnTo>
                  <a:pt x="100" y="215"/>
                </a:lnTo>
                <a:lnTo>
                  <a:pt x="95" y="235"/>
                </a:lnTo>
                <a:lnTo>
                  <a:pt x="90" y="255"/>
                </a:lnTo>
                <a:lnTo>
                  <a:pt x="77" y="295"/>
                </a:lnTo>
                <a:lnTo>
                  <a:pt x="70" y="315"/>
                </a:lnTo>
                <a:lnTo>
                  <a:pt x="65" y="332"/>
                </a:lnTo>
                <a:lnTo>
                  <a:pt x="57" y="350"/>
                </a:lnTo>
                <a:lnTo>
                  <a:pt x="52" y="365"/>
                </a:lnTo>
                <a:lnTo>
                  <a:pt x="47" y="377"/>
                </a:lnTo>
                <a:lnTo>
                  <a:pt x="42" y="390"/>
                </a:lnTo>
                <a:lnTo>
                  <a:pt x="35" y="400"/>
                </a:lnTo>
                <a:lnTo>
                  <a:pt x="30" y="410"/>
                </a:lnTo>
                <a:lnTo>
                  <a:pt x="20" y="425"/>
                </a:lnTo>
              </a:path>
            </a:pathLst>
          </a:custGeom>
          <a:noFill/>
          <a:ln w="25907" cap="rnd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552" name="group 552"/>
          <p:cNvGrpSpPr/>
          <p:nvPr/>
        </p:nvGrpSpPr>
        <p:grpSpPr>
          <a:xfrm rot="21600000">
            <a:off x="4084320" y="5113019"/>
            <a:ext cx="670305" cy="540042"/>
            <a:chOff x="0" y="0"/>
            <a:chExt cx="670305" cy="540042"/>
          </a:xfrm>
        </p:grpSpPr>
        <p:sp>
          <p:nvSpPr>
            <p:cNvPr id="2068" name="path"/>
            <p:cNvSpPr/>
            <p:nvPr/>
          </p:nvSpPr>
          <p:spPr>
            <a:xfrm>
              <a:off x="56388" y="121920"/>
              <a:ext cx="467613" cy="418121"/>
            </a:xfrm>
            <a:custGeom>
              <a:avLst/>
              <a:gdLst/>
              <a:ahLst/>
              <a:cxnLst/>
              <a:rect l="0" t="0" r="0" b="0"/>
              <a:pathLst>
                <a:path w="736" h="658">
                  <a:moveTo>
                    <a:pt x="20" y="20"/>
                  </a:moveTo>
                  <a:lnTo>
                    <a:pt x="77" y="22"/>
                  </a:lnTo>
                  <a:lnTo>
                    <a:pt x="107" y="27"/>
                  </a:lnTo>
                  <a:lnTo>
                    <a:pt x="140" y="32"/>
                  </a:lnTo>
                  <a:lnTo>
                    <a:pt x="172" y="37"/>
                  </a:lnTo>
                  <a:lnTo>
                    <a:pt x="202" y="47"/>
                  </a:lnTo>
                  <a:lnTo>
                    <a:pt x="235" y="57"/>
                  </a:lnTo>
                  <a:lnTo>
                    <a:pt x="270" y="70"/>
                  </a:lnTo>
                  <a:lnTo>
                    <a:pt x="290" y="80"/>
                  </a:lnTo>
                  <a:lnTo>
                    <a:pt x="308" y="90"/>
                  </a:lnTo>
                  <a:lnTo>
                    <a:pt x="353" y="110"/>
                  </a:lnTo>
                  <a:lnTo>
                    <a:pt x="393" y="135"/>
                  </a:lnTo>
                  <a:lnTo>
                    <a:pt x="415" y="147"/>
                  </a:lnTo>
                  <a:lnTo>
                    <a:pt x="433" y="160"/>
                  </a:lnTo>
                  <a:lnTo>
                    <a:pt x="465" y="185"/>
                  </a:lnTo>
                  <a:lnTo>
                    <a:pt x="498" y="210"/>
                  </a:lnTo>
                  <a:lnTo>
                    <a:pt x="525" y="237"/>
                  </a:lnTo>
                  <a:lnTo>
                    <a:pt x="553" y="267"/>
                  </a:lnTo>
                  <a:lnTo>
                    <a:pt x="578" y="300"/>
                  </a:lnTo>
                  <a:lnTo>
                    <a:pt x="603" y="332"/>
                  </a:lnTo>
                  <a:lnTo>
                    <a:pt x="623" y="370"/>
                  </a:lnTo>
                  <a:lnTo>
                    <a:pt x="645" y="410"/>
                  </a:lnTo>
                  <a:lnTo>
                    <a:pt x="655" y="432"/>
                  </a:lnTo>
                  <a:lnTo>
                    <a:pt x="665" y="457"/>
                  </a:lnTo>
                  <a:lnTo>
                    <a:pt x="685" y="510"/>
                  </a:lnTo>
                  <a:lnTo>
                    <a:pt x="700" y="563"/>
                  </a:lnTo>
                  <a:lnTo>
                    <a:pt x="708" y="588"/>
                  </a:lnTo>
                  <a:lnTo>
                    <a:pt x="713" y="613"/>
                  </a:lnTo>
                  <a:lnTo>
                    <a:pt x="715" y="638"/>
                  </a:lnTo>
                </a:path>
              </a:pathLst>
            </a:custGeom>
            <a:noFill/>
            <a:ln w="25907" cap="rnd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069" name="path"/>
            <p:cNvSpPr/>
            <p:nvPr/>
          </p:nvSpPr>
          <p:spPr>
            <a:xfrm>
              <a:off x="0" y="239268"/>
              <a:ext cx="391413" cy="297243"/>
            </a:xfrm>
            <a:custGeom>
              <a:avLst/>
              <a:gdLst/>
              <a:ahLst/>
              <a:cxnLst/>
              <a:rect l="0" t="0" r="0" b="0"/>
              <a:pathLst>
                <a:path w="616" h="468">
                  <a:moveTo>
                    <a:pt x="20" y="30"/>
                  </a:moveTo>
                  <a:lnTo>
                    <a:pt x="65" y="22"/>
                  </a:lnTo>
                  <a:lnTo>
                    <a:pt x="87" y="22"/>
                  </a:lnTo>
                  <a:lnTo>
                    <a:pt x="112" y="20"/>
                  </a:lnTo>
                  <a:lnTo>
                    <a:pt x="134" y="20"/>
                  </a:lnTo>
                  <a:lnTo>
                    <a:pt x="160" y="20"/>
                  </a:lnTo>
                  <a:lnTo>
                    <a:pt x="182" y="22"/>
                  </a:lnTo>
                  <a:lnTo>
                    <a:pt x="194" y="25"/>
                  </a:lnTo>
                  <a:lnTo>
                    <a:pt x="209" y="30"/>
                  </a:lnTo>
                  <a:lnTo>
                    <a:pt x="227" y="35"/>
                  </a:lnTo>
                  <a:lnTo>
                    <a:pt x="242" y="40"/>
                  </a:lnTo>
                  <a:lnTo>
                    <a:pt x="262" y="47"/>
                  </a:lnTo>
                  <a:lnTo>
                    <a:pt x="279" y="55"/>
                  </a:lnTo>
                  <a:lnTo>
                    <a:pt x="316" y="70"/>
                  </a:lnTo>
                  <a:lnTo>
                    <a:pt x="334" y="77"/>
                  </a:lnTo>
                  <a:lnTo>
                    <a:pt x="351" y="87"/>
                  </a:lnTo>
                  <a:lnTo>
                    <a:pt x="381" y="107"/>
                  </a:lnTo>
                  <a:lnTo>
                    <a:pt x="411" y="130"/>
                  </a:lnTo>
                  <a:lnTo>
                    <a:pt x="438" y="152"/>
                  </a:lnTo>
                  <a:lnTo>
                    <a:pt x="463" y="177"/>
                  </a:lnTo>
                  <a:lnTo>
                    <a:pt x="488" y="205"/>
                  </a:lnTo>
                  <a:lnTo>
                    <a:pt x="511" y="235"/>
                  </a:lnTo>
                  <a:lnTo>
                    <a:pt x="533" y="267"/>
                  </a:lnTo>
                  <a:lnTo>
                    <a:pt x="541" y="285"/>
                  </a:lnTo>
                  <a:lnTo>
                    <a:pt x="550" y="305"/>
                  </a:lnTo>
                  <a:lnTo>
                    <a:pt x="558" y="325"/>
                  </a:lnTo>
                  <a:lnTo>
                    <a:pt x="568" y="350"/>
                  </a:lnTo>
                  <a:lnTo>
                    <a:pt x="575" y="372"/>
                  </a:lnTo>
                  <a:lnTo>
                    <a:pt x="583" y="397"/>
                  </a:lnTo>
                  <a:lnTo>
                    <a:pt x="588" y="422"/>
                  </a:lnTo>
                  <a:lnTo>
                    <a:pt x="595" y="447"/>
                  </a:lnTo>
                </a:path>
              </a:pathLst>
            </a:custGeom>
            <a:noFill/>
            <a:ln w="25907" cap="rnd">
              <a:solidFill>
                <a:srgbClr val="66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070" name="path"/>
            <p:cNvSpPr/>
            <p:nvPr/>
          </p:nvSpPr>
          <p:spPr>
            <a:xfrm>
              <a:off x="155447" y="0"/>
              <a:ext cx="514857" cy="533463"/>
            </a:xfrm>
            <a:custGeom>
              <a:avLst/>
              <a:gdLst/>
              <a:ahLst/>
              <a:cxnLst/>
              <a:rect l="0" t="0" r="0" b="0"/>
              <a:pathLst>
                <a:path w="810" h="840">
                  <a:moveTo>
                    <a:pt x="20" y="20"/>
                  </a:moveTo>
                  <a:lnTo>
                    <a:pt x="52" y="25"/>
                  </a:lnTo>
                  <a:lnTo>
                    <a:pt x="85" y="30"/>
                  </a:lnTo>
                  <a:lnTo>
                    <a:pt x="122" y="37"/>
                  </a:lnTo>
                  <a:lnTo>
                    <a:pt x="160" y="50"/>
                  </a:lnTo>
                  <a:lnTo>
                    <a:pt x="182" y="57"/>
                  </a:lnTo>
                  <a:lnTo>
                    <a:pt x="205" y="67"/>
                  </a:lnTo>
                  <a:lnTo>
                    <a:pt x="255" y="85"/>
                  </a:lnTo>
                  <a:lnTo>
                    <a:pt x="302" y="110"/>
                  </a:lnTo>
                  <a:lnTo>
                    <a:pt x="328" y="122"/>
                  </a:lnTo>
                  <a:lnTo>
                    <a:pt x="350" y="135"/>
                  </a:lnTo>
                  <a:lnTo>
                    <a:pt x="395" y="162"/>
                  </a:lnTo>
                  <a:lnTo>
                    <a:pt x="440" y="195"/>
                  </a:lnTo>
                  <a:lnTo>
                    <a:pt x="480" y="230"/>
                  </a:lnTo>
                  <a:lnTo>
                    <a:pt x="520" y="265"/>
                  </a:lnTo>
                  <a:lnTo>
                    <a:pt x="555" y="305"/>
                  </a:lnTo>
                  <a:lnTo>
                    <a:pt x="590" y="347"/>
                  </a:lnTo>
                  <a:lnTo>
                    <a:pt x="622" y="392"/>
                  </a:lnTo>
                  <a:lnTo>
                    <a:pt x="650" y="435"/>
                  </a:lnTo>
                  <a:lnTo>
                    <a:pt x="672" y="472"/>
                  </a:lnTo>
                  <a:lnTo>
                    <a:pt x="695" y="507"/>
                  </a:lnTo>
                  <a:lnTo>
                    <a:pt x="712" y="545"/>
                  </a:lnTo>
                  <a:lnTo>
                    <a:pt x="720" y="567"/>
                  </a:lnTo>
                  <a:lnTo>
                    <a:pt x="730" y="589"/>
                  </a:lnTo>
                  <a:lnTo>
                    <a:pt x="738" y="614"/>
                  </a:lnTo>
                  <a:lnTo>
                    <a:pt x="748" y="644"/>
                  </a:lnTo>
                  <a:lnTo>
                    <a:pt x="765" y="704"/>
                  </a:lnTo>
                  <a:lnTo>
                    <a:pt x="780" y="764"/>
                  </a:lnTo>
                  <a:lnTo>
                    <a:pt x="785" y="794"/>
                  </a:lnTo>
                  <a:lnTo>
                    <a:pt x="790" y="819"/>
                  </a:lnTo>
                </a:path>
              </a:pathLst>
            </a:custGeom>
            <a:noFill/>
            <a:ln w="25907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071" name="picture 20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34815" y="3740150"/>
            <a:ext cx="389940" cy="1951994"/>
          </a:xfrm>
          <a:prstGeom prst="rect">
            <a:avLst/>
          </a:prstGeom>
        </p:spPr>
      </p:pic>
      <p:grpSp>
        <p:nvGrpSpPr>
          <p:cNvPr id="554" name="group 554"/>
          <p:cNvGrpSpPr/>
          <p:nvPr/>
        </p:nvGrpSpPr>
        <p:grpSpPr>
          <a:xfrm rot="21600000">
            <a:off x="1400555" y="3417570"/>
            <a:ext cx="304800" cy="2073401"/>
            <a:chOff x="0" y="0"/>
            <a:chExt cx="304800" cy="2073401"/>
          </a:xfrm>
        </p:grpSpPr>
        <p:sp>
          <p:nvSpPr>
            <p:cNvPr id="2072" name="path"/>
            <p:cNvSpPr/>
            <p:nvPr/>
          </p:nvSpPr>
          <p:spPr>
            <a:xfrm>
              <a:off x="25908" y="0"/>
              <a:ext cx="25907" cy="1888235"/>
            </a:xfrm>
            <a:custGeom>
              <a:avLst/>
              <a:gdLst/>
              <a:ahLst/>
              <a:cxnLst/>
              <a:rect l="0" t="0" r="0" b="0"/>
              <a:pathLst>
                <a:path w="40" h="2973">
                  <a:moveTo>
                    <a:pt x="20" y="0"/>
                  </a:moveTo>
                  <a:lnTo>
                    <a:pt x="20" y="2973"/>
                  </a:lnTo>
                </a:path>
              </a:pathLst>
            </a:custGeom>
            <a:noFill/>
            <a:ln w="25907" cap="flat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073" name="path"/>
            <p:cNvSpPr/>
            <p:nvPr/>
          </p:nvSpPr>
          <p:spPr>
            <a:xfrm>
              <a:off x="0" y="1844801"/>
              <a:ext cx="64008" cy="65531"/>
            </a:xfrm>
            <a:custGeom>
              <a:avLst/>
              <a:gdLst/>
              <a:ahLst/>
              <a:cxnLst/>
              <a:rect l="0" t="0" r="0" b="0"/>
              <a:pathLst>
                <a:path w="100" h="103">
                  <a:moveTo>
                    <a:pt x="0" y="51"/>
                  </a:moveTo>
                  <a:cubicBezTo>
                    <a:pt x="0" y="23"/>
                    <a:pt x="22" y="0"/>
                    <a:pt x="50" y="0"/>
                  </a:cubicBezTo>
                  <a:cubicBezTo>
                    <a:pt x="78" y="0"/>
                    <a:pt x="100" y="23"/>
                    <a:pt x="100" y="51"/>
                  </a:cubicBezTo>
                  <a:cubicBezTo>
                    <a:pt x="100" y="80"/>
                    <a:pt x="78" y="103"/>
                    <a:pt x="50" y="103"/>
                  </a:cubicBezTo>
                  <a:cubicBezTo>
                    <a:pt x="22" y="103"/>
                    <a:pt x="0" y="80"/>
                    <a:pt x="0" y="51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074" name="path"/>
            <p:cNvSpPr/>
            <p:nvPr/>
          </p:nvSpPr>
          <p:spPr>
            <a:xfrm>
              <a:off x="28956" y="1584197"/>
              <a:ext cx="275843" cy="489204"/>
            </a:xfrm>
            <a:custGeom>
              <a:avLst/>
              <a:gdLst/>
              <a:ahLst/>
              <a:cxnLst/>
              <a:rect l="0" t="0" r="0" b="0"/>
              <a:pathLst>
                <a:path w="434" h="770">
                  <a:moveTo>
                    <a:pt x="20" y="20"/>
                  </a:moveTo>
                  <a:lnTo>
                    <a:pt x="62" y="35"/>
                  </a:lnTo>
                  <a:lnTo>
                    <a:pt x="85" y="42"/>
                  </a:lnTo>
                  <a:lnTo>
                    <a:pt x="105" y="52"/>
                  </a:lnTo>
                  <a:lnTo>
                    <a:pt x="125" y="60"/>
                  </a:lnTo>
                  <a:lnTo>
                    <a:pt x="142" y="70"/>
                  </a:lnTo>
                  <a:lnTo>
                    <a:pt x="159" y="77"/>
                  </a:lnTo>
                  <a:lnTo>
                    <a:pt x="177" y="87"/>
                  </a:lnTo>
                  <a:lnTo>
                    <a:pt x="192" y="97"/>
                  </a:lnTo>
                  <a:lnTo>
                    <a:pt x="207" y="107"/>
                  </a:lnTo>
                  <a:lnTo>
                    <a:pt x="219" y="115"/>
                  </a:lnTo>
                  <a:lnTo>
                    <a:pt x="229" y="125"/>
                  </a:lnTo>
                  <a:lnTo>
                    <a:pt x="241" y="135"/>
                  </a:lnTo>
                  <a:lnTo>
                    <a:pt x="251" y="147"/>
                  </a:lnTo>
                  <a:lnTo>
                    <a:pt x="271" y="170"/>
                  </a:lnTo>
                  <a:lnTo>
                    <a:pt x="291" y="195"/>
                  </a:lnTo>
                  <a:lnTo>
                    <a:pt x="311" y="222"/>
                  </a:lnTo>
                  <a:lnTo>
                    <a:pt x="329" y="247"/>
                  </a:lnTo>
                  <a:lnTo>
                    <a:pt x="346" y="275"/>
                  </a:lnTo>
                  <a:lnTo>
                    <a:pt x="361" y="302"/>
                  </a:lnTo>
                  <a:lnTo>
                    <a:pt x="373" y="327"/>
                  </a:lnTo>
                  <a:lnTo>
                    <a:pt x="383" y="355"/>
                  </a:lnTo>
                  <a:lnTo>
                    <a:pt x="391" y="382"/>
                  </a:lnTo>
                  <a:lnTo>
                    <a:pt x="398" y="410"/>
                  </a:lnTo>
                  <a:lnTo>
                    <a:pt x="406" y="440"/>
                  </a:lnTo>
                  <a:lnTo>
                    <a:pt x="411" y="472"/>
                  </a:lnTo>
                  <a:lnTo>
                    <a:pt x="411" y="490"/>
                  </a:lnTo>
                  <a:lnTo>
                    <a:pt x="413" y="507"/>
                  </a:lnTo>
                  <a:lnTo>
                    <a:pt x="413" y="527"/>
                  </a:lnTo>
                  <a:lnTo>
                    <a:pt x="413" y="545"/>
                  </a:lnTo>
                  <a:lnTo>
                    <a:pt x="411" y="567"/>
                  </a:lnTo>
                  <a:lnTo>
                    <a:pt x="411" y="587"/>
                  </a:lnTo>
                  <a:lnTo>
                    <a:pt x="408" y="610"/>
                  </a:lnTo>
                  <a:lnTo>
                    <a:pt x="406" y="630"/>
                  </a:lnTo>
                  <a:lnTo>
                    <a:pt x="403" y="647"/>
                  </a:lnTo>
                  <a:lnTo>
                    <a:pt x="401" y="665"/>
                  </a:lnTo>
                  <a:lnTo>
                    <a:pt x="398" y="677"/>
                  </a:lnTo>
                  <a:lnTo>
                    <a:pt x="396" y="692"/>
                  </a:lnTo>
                  <a:lnTo>
                    <a:pt x="393" y="702"/>
                  </a:lnTo>
                  <a:lnTo>
                    <a:pt x="391" y="715"/>
                  </a:lnTo>
                  <a:lnTo>
                    <a:pt x="383" y="732"/>
                  </a:lnTo>
                  <a:lnTo>
                    <a:pt x="378" y="750"/>
                  </a:lnTo>
                </a:path>
              </a:pathLst>
            </a:custGeom>
            <a:noFill/>
            <a:ln w="25907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075" name="textbox 2075"/>
          <p:cNvSpPr/>
          <p:nvPr/>
        </p:nvSpPr>
        <p:spPr>
          <a:xfrm>
            <a:off x="1085770" y="3243143"/>
            <a:ext cx="269875" cy="22644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9000"/>
              </a:lnSpc>
            </a:pPr>
            <a:r>
              <a:rPr sz="2000" spc="-9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标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-9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准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-9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方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-8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向</a:t>
            </a:r>
            <a:endParaRPr lang="en-US" altLang="en-US" sz="2000" dirty="0"/>
          </a:p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8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8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600" dirty="0"/>
          </a:p>
          <a:p>
            <a:pPr marL="92075" algn="l" defTabSz="-635" rtl="0" eaLnBrk="0">
              <a:lnSpc>
                <a:spcPct val="78000"/>
              </a:lnSpc>
              <a:spcBef>
                <a:spcPts val="5"/>
              </a:spcBef>
            </a:pPr>
            <a:r>
              <a:rPr sz="2400" spc="0" dirty="0">
                <a:ln w="8717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O</a:t>
            </a:r>
            <a:endParaRPr lang="en-US" altLang="en-US" sz="2400" dirty="0"/>
          </a:p>
        </p:txBody>
      </p:sp>
      <p:sp>
        <p:nvSpPr>
          <p:cNvPr id="2076" name="textbox 2076"/>
          <p:cNvSpPr/>
          <p:nvPr/>
        </p:nvSpPr>
        <p:spPr>
          <a:xfrm>
            <a:off x="4529514" y="3271718"/>
            <a:ext cx="320675" cy="1194435"/>
          </a:xfrm>
          <a:prstGeom prst="rect">
            <a:avLst/>
          </a:prstGeom>
        </p:spPr>
        <p:txBody>
          <a:bodyPr vert="eaVert" wrap="square" lIns="0" tIns="0" rIns="0" bIns="0"/>
          <a:lstStyle/>
          <a:p>
            <a:pPr algn="l" defTabSz="-635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000" spc="310" dirty="0">
                <a:ln w="7271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坐标纵</a:t>
            </a:r>
            <a:r>
              <a:rPr sz="2000" spc="270" dirty="0">
                <a:ln w="7271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轴</a:t>
            </a:r>
            <a:endParaRPr lang="en-US" altLang="en-US" sz="2000" dirty="0"/>
          </a:p>
        </p:txBody>
      </p:sp>
      <p:sp>
        <p:nvSpPr>
          <p:cNvPr id="2077" name="textbox 2077"/>
          <p:cNvSpPr/>
          <p:nvPr/>
        </p:nvSpPr>
        <p:spPr>
          <a:xfrm>
            <a:off x="3456959" y="3430595"/>
            <a:ext cx="355600" cy="6248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7000"/>
              </a:lnSpc>
            </a:pPr>
            <a:endParaRPr lang="en-US" altLang="en-US" sz="100" dirty="0"/>
          </a:p>
          <a:p>
            <a:pPr marL="16510" indent="-3810" algn="l" defTabSz="-635" rtl="0" eaLnBrk="0">
              <a:lnSpc>
                <a:spcPct val="98000"/>
              </a:lnSpc>
            </a:pPr>
            <a:r>
              <a:rPr sz="2000" spc="-80" dirty="0">
                <a:ln w="7271" cap="flat" cmpd="sng">
                  <a:solidFill>
                    <a:srgbClr val="66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磁</a:t>
            </a:r>
            <a:r>
              <a:rPr sz="20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-110" dirty="0">
                <a:ln w="7271" cap="flat" cmpd="sng">
                  <a:solidFill>
                    <a:srgbClr val="66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北</a:t>
            </a:r>
            <a:r>
              <a:rPr sz="20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endParaRPr lang="en-US" altLang="en-US" sz="2000" dirty="0"/>
          </a:p>
        </p:txBody>
      </p:sp>
      <p:pic>
        <p:nvPicPr>
          <p:cNvPr id="2078" name="picture 20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774094" y="3658054"/>
            <a:ext cx="25131" cy="256901"/>
          </a:xfrm>
          <a:prstGeom prst="rect">
            <a:avLst/>
          </a:prstGeom>
        </p:spPr>
      </p:pic>
      <p:pic>
        <p:nvPicPr>
          <p:cNvPr id="2079" name="picture 20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406384" y="193561"/>
            <a:ext cx="701801" cy="232397"/>
          </a:xfrm>
          <a:prstGeom prst="rect">
            <a:avLst/>
          </a:prstGeom>
        </p:spPr>
      </p:pic>
      <p:sp>
        <p:nvSpPr>
          <p:cNvPr id="2080" name="textbox 2080"/>
          <p:cNvSpPr/>
          <p:nvPr/>
        </p:nvSpPr>
        <p:spPr>
          <a:xfrm>
            <a:off x="4052341" y="3060517"/>
            <a:ext cx="267334" cy="6248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7000"/>
              </a:lnSpc>
            </a:pPr>
            <a:endParaRPr lang="en-US" altLang="en-US" sz="100" dirty="0"/>
          </a:p>
          <a:p>
            <a:pPr marL="13970" indent="-1270" algn="l" defTabSz="-635" rtl="0" eaLnBrk="0">
              <a:lnSpc>
                <a:spcPct val="98000"/>
              </a:lnSpc>
            </a:pPr>
            <a:r>
              <a:rPr sz="2000" spc="-10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真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-11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北</a:t>
            </a:r>
            <a:endParaRPr lang="en-US" altLang="en-US" sz="2000" dirty="0"/>
          </a:p>
        </p:txBody>
      </p:sp>
      <p:sp>
        <p:nvSpPr>
          <p:cNvPr id="2081" name="textbox 2081"/>
          <p:cNvSpPr/>
          <p:nvPr/>
        </p:nvSpPr>
        <p:spPr>
          <a:xfrm>
            <a:off x="2703067" y="6110732"/>
            <a:ext cx="412750" cy="3124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1000"/>
              </a:lnSpc>
            </a:pPr>
            <a:endParaRPr lang="en-US" altLang="en-US" sz="100" dirty="0"/>
          </a:p>
          <a:p>
            <a:pPr marL="78105" algn="l" defTabSz="-635" rtl="0" eaLnBrk="0">
              <a:lnSpc>
                <a:spcPct val="78000"/>
              </a:lnSpc>
              <a:tabLst>
                <a:tab pos="254000" algn="l"/>
              </a:tabLst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2400" spc="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P</a:t>
            </a:r>
            <a:endParaRPr lang="en-US" altLang="en-US" sz="2400" dirty="0"/>
          </a:p>
        </p:txBody>
      </p:sp>
      <p:sp>
        <p:nvSpPr>
          <p:cNvPr id="2082" name="path"/>
          <p:cNvSpPr/>
          <p:nvPr/>
        </p:nvSpPr>
        <p:spPr>
          <a:xfrm>
            <a:off x="2715767" y="6199632"/>
            <a:ext cx="65532" cy="64008"/>
          </a:xfrm>
          <a:custGeom>
            <a:avLst/>
            <a:gdLst/>
            <a:ahLst/>
            <a:cxnLst/>
            <a:rect l="0" t="0" r="0" b="0"/>
            <a:pathLst>
              <a:path w="103" h="100">
                <a:moveTo>
                  <a:pt x="0" y="50"/>
                </a:moveTo>
                <a:cubicBezTo>
                  <a:pt x="0" y="22"/>
                  <a:pt x="23" y="0"/>
                  <a:pt x="51" y="0"/>
                </a:cubicBezTo>
                <a:cubicBezTo>
                  <a:pt x="80" y="0"/>
                  <a:pt x="103" y="22"/>
                  <a:pt x="103" y="50"/>
                </a:cubicBezTo>
                <a:cubicBezTo>
                  <a:pt x="103" y="78"/>
                  <a:pt x="80" y="100"/>
                  <a:pt x="51" y="100"/>
                </a:cubicBezTo>
                <a:cubicBezTo>
                  <a:pt x="23" y="100"/>
                  <a:pt x="0" y="78"/>
                  <a:pt x="0" y="50"/>
                </a:cubicBezTo>
              </a:path>
            </a:pathLst>
          </a:cu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83" name="textbox 2083"/>
          <p:cNvSpPr/>
          <p:nvPr/>
        </p:nvSpPr>
        <p:spPr>
          <a:xfrm>
            <a:off x="5418835" y="6516821"/>
            <a:ext cx="368934" cy="3124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marL="76835" algn="l" defTabSz="-635" rtl="0" eaLnBrk="0">
              <a:lnSpc>
                <a:spcPct val="78000"/>
              </a:lnSpc>
              <a:tabLst>
                <a:tab pos="209550" algn="l"/>
              </a:tabLst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2400" spc="0" dirty="0">
                <a:ln w="8717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P</a:t>
            </a:r>
            <a:endParaRPr lang="en-US" altLang="en-US" sz="2400" dirty="0"/>
          </a:p>
        </p:txBody>
      </p:sp>
      <p:sp>
        <p:nvSpPr>
          <p:cNvPr id="2084" name="path"/>
          <p:cNvSpPr/>
          <p:nvPr/>
        </p:nvSpPr>
        <p:spPr>
          <a:xfrm>
            <a:off x="5431535" y="6603492"/>
            <a:ext cx="64008" cy="65532"/>
          </a:xfrm>
          <a:custGeom>
            <a:avLst/>
            <a:gdLst/>
            <a:ahLst/>
            <a:cxnLst/>
            <a:rect l="0" t="0" r="0" b="0"/>
            <a:pathLst>
              <a:path w="100" h="103">
                <a:moveTo>
                  <a:pt x="0" y="51"/>
                </a:moveTo>
                <a:cubicBezTo>
                  <a:pt x="0" y="23"/>
                  <a:pt x="22" y="0"/>
                  <a:pt x="50" y="0"/>
                </a:cubicBezTo>
                <a:cubicBezTo>
                  <a:pt x="78" y="0"/>
                  <a:pt x="100" y="23"/>
                  <a:pt x="100" y="51"/>
                </a:cubicBezTo>
                <a:cubicBezTo>
                  <a:pt x="100" y="80"/>
                  <a:pt x="78" y="103"/>
                  <a:pt x="50" y="103"/>
                </a:cubicBezTo>
                <a:cubicBezTo>
                  <a:pt x="22" y="103"/>
                  <a:pt x="0" y="80"/>
                  <a:pt x="0" y="51"/>
                </a:cubicBezTo>
              </a:path>
            </a:pathLst>
          </a:cu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85" name="textbox 2085"/>
          <p:cNvSpPr/>
          <p:nvPr/>
        </p:nvSpPr>
        <p:spPr>
          <a:xfrm>
            <a:off x="8466843" y="233598"/>
            <a:ext cx="581025" cy="152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1000"/>
              </a:lnSpc>
            </a:pPr>
            <a:r>
              <a:rPr sz="800" spc="-1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.方位</a:t>
            </a:r>
            <a:r>
              <a:rPr sz="800" spc="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角定义</a:t>
            </a:r>
            <a:endParaRPr lang="en-US" altLang="en-US" sz="800" dirty="0"/>
          </a:p>
        </p:txBody>
      </p:sp>
      <p:grpSp>
        <p:nvGrpSpPr>
          <p:cNvPr id="556" name="group 556"/>
          <p:cNvGrpSpPr/>
          <p:nvPr/>
        </p:nvGrpSpPr>
        <p:grpSpPr>
          <a:xfrm rot="21600000">
            <a:off x="1360932" y="3232404"/>
            <a:ext cx="153923" cy="281939"/>
            <a:chOff x="0" y="0"/>
            <a:chExt cx="153923" cy="281939"/>
          </a:xfrm>
        </p:grpSpPr>
        <p:sp>
          <p:nvSpPr>
            <p:cNvPr id="2086" name="path"/>
            <p:cNvSpPr/>
            <p:nvPr/>
          </p:nvSpPr>
          <p:spPr>
            <a:xfrm>
              <a:off x="12953" y="12953"/>
              <a:ext cx="128015" cy="256032"/>
            </a:xfrm>
            <a:custGeom>
              <a:avLst/>
              <a:gdLst/>
              <a:ahLst/>
              <a:cxnLst/>
              <a:rect l="0" t="0" r="0" b="0"/>
              <a:pathLst>
                <a:path w="201" h="403">
                  <a:moveTo>
                    <a:pt x="0" y="403"/>
                  </a:moveTo>
                  <a:lnTo>
                    <a:pt x="100" y="0"/>
                  </a:lnTo>
                  <a:lnTo>
                    <a:pt x="201" y="403"/>
                  </a:lnTo>
                  <a:lnTo>
                    <a:pt x="0" y="403"/>
                  </a:lnTo>
                  <a:close/>
                </a:path>
              </a:pathLst>
            </a:custGeom>
            <a:solidFill>
              <a:srgbClr val="FF5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087" name="path"/>
            <p:cNvSpPr/>
            <p:nvPr/>
          </p:nvSpPr>
          <p:spPr>
            <a:xfrm>
              <a:off x="0" y="0"/>
              <a:ext cx="153923" cy="281939"/>
            </a:xfrm>
            <a:custGeom>
              <a:avLst/>
              <a:gdLst/>
              <a:ahLst/>
              <a:cxnLst/>
              <a:rect l="0" t="0" r="0" b="0"/>
              <a:pathLst>
                <a:path w="242" h="443">
                  <a:moveTo>
                    <a:pt x="20" y="423"/>
                  </a:moveTo>
                  <a:lnTo>
                    <a:pt x="121" y="20"/>
                  </a:lnTo>
                  <a:lnTo>
                    <a:pt x="221" y="423"/>
                  </a:lnTo>
                  <a:lnTo>
                    <a:pt x="20" y="423"/>
                  </a:lnTo>
                  <a:close/>
                </a:path>
              </a:pathLst>
            </a:custGeom>
            <a:noFill/>
            <a:ln w="25907" cap="flat">
              <a:solidFill>
                <a:srgbClr val="FFFF66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088" name="textbox 2088"/>
          <p:cNvSpPr/>
          <p:nvPr/>
        </p:nvSpPr>
        <p:spPr>
          <a:xfrm>
            <a:off x="3880230" y="5600496"/>
            <a:ext cx="167639" cy="3117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400" spc="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O</a:t>
            </a:r>
            <a:endParaRPr lang="en-US" altLang="en-US" sz="2400" dirty="0"/>
          </a:p>
        </p:txBody>
      </p:sp>
      <p:sp>
        <p:nvSpPr>
          <p:cNvPr id="2089" name="path"/>
          <p:cNvSpPr/>
          <p:nvPr/>
        </p:nvSpPr>
        <p:spPr>
          <a:xfrm>
            <a:off x="4539615" y="5627154"/>
            <a:ext cx="71881" cy="289509"/>
          </a:xfrm>
          <a:custGeom>
            <a:avLst/>
            <a:gdLst/>
            <a:ahLst/>
            <a:cxnLst/>
            <a:rect l="0" t="0" r="0" b="0"/>
            <a:pathLst>
              <a:path w="113" h="455">
                <a:moveTo>
                  <a:pt x="87" y="20"/>
                </a:moveTo>
                <a:lnTo>
                  <a:pt x="90" y="45"/>
                </a:lnTo>
                <a:lnTo>
                  <a:pt x="92" y="70"/>
                </a:lnTo>
                <a:lnTo>
                  <a:pt x="92" y="92"/>
                </a:lnTo>
                <a:lnTo>
                  <a:pt x="87" y="137"/>
                </a:lnTo>
                <a:lnTo>
                  <a:pt x="85" y="182"/>
                </a:lnTo>
                <a:lnTo>
                  <a:pt x="80" y="222"/>
                </a:lnTo>
                <a:lnTo>
                  <a:pt x="75" y="255"/>
                </a:lnTo>
                <a:lnTo>
                  <a:pt x="67" y="290"/>
                </a:lnTo>
                <a:lnTo>
                  <a:pt x="60" y="325"/>
                </a:lnTo>
                <a:lnTo>
                  <a:pt x="55" y="342"/>
                </a:lnTo>
                <a:lnTo>
                  <a:pt x="50" y="360"/>
                </a:lnTo>
                <a:lnTo>
                  <a:pt x="35" y="400"/>
                </a:lnTo>
                <a:lnTo>
                  <a:pt x="20" y="435"/>
                </a:lnTo>
              </a:path>
            </a:pathLst>
          </a:custGeom>
          <a:noFill/>
          <a:ln w="25907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090" name="picture 20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398517" y="5747397"/>
            <a:ext cx="96011" cy="151091"/>
          </a:xfrm>
          <a:prstGeom prst="rect">
            <a:avLst/>
          </a:prstGeom>
        </p:spPr>
      </p:pic>
      <p:sp>
        <p:nvSpPr>
          <p:cNvPr id="2091" name="path"/>
          <p:cNvSpPr/>
          <p:nvPr/>
        </p:nvSpPr>
        <p:spPr>
          <a:xfrm>
            <a:off x="4708144" y="5620575"/>
            <a:ext cx="49656" cy="289191"/>
          </a:xfrm>
          <a:custGeom>
            <a:avLst/>
            <a:gdLst/>
            <a:ahLst/>
            <a:cxnLst/>
            <a:rect l="0" t="0" r="0" b="0"/>
            <a:pathLst>
              <a:path w="78" h="455">
                <a:moveTo>
                  <a:pt x="52" y="20"/>
                </a:moveTo>
                <a:lnTo>
                  <a:pt x="55" y="45"/>
                </a:lnTo>
                <a:lnTo>
                  <a:pt x="57" y="67"/>
                </a:lnTo>
                <a:lnTo>
                  <a:pt x="57" y="110"/>
                </a:lnTo>
                <a:lnTo>
                  <a:pt x="55" y="152"/>
                </a:lnTo>
                <a:lnTo>
                  <a:pt x="52" y="200"/>
                </a:lnTo>
                <a:lnTo>
                  <a:pt x="47" y="252"/>
                </a:lnTo>
                <a:lnTo>
                  <a:pt x="45" y="305"/>
                </a:lnTo>
                <a:lnTo>
                  <a:pt x="37" y="357"/>
                </a:lnTo>
                <a:lnTo>
                  <a:pt x="32" y="385"/>
                </a:lnTo>
                <a:lnTo>
                  <a:pt x="27" y="410"/>
                </a:lnTo>
                <a:lnTo>
                  <a:pt x="20" y="435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092" name="picture 209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649476" y="5350764"/>
            <a:ext cx="77215" cy="149225"/>
          </a:xfrm>
          <a:prstGeom prst="rect">
            <a:avLst/>
          </a:prstGeom>
        </p:spPr>
      </p:pic>
      <p:sp>
        <p:nvSpPr>
          <p:cNvPr id="2093" name="path"/>
          <p:cNvSpPr/>
          <p:nvPr/>
        </p:nvSpPr>
        <p:spPr>
          <a:xfrm>
            <a:off x="1394459" y="5256276"/>
            <a:ext cx="76200" cy="77724"/>
          </a:xfrm>
          <a:custGeom>
            <a:avLst/>
            <a:gdLst/>
            <a:ahLst/>
            <a:cxnLst/>
            <a:rect l="0" t="0" r="0" b="0"/>
            <a:pathLst>
              <a:path w="120" h="122">
                <a:moveTo>
                  <a:pt x="9" y="61"/>
                </a:moveTo>
                <a:cubicBezTo>
                  <a:pt x="9" y="32"/>
                  <a:pt x="32" y="9"/>
                  <a:pt x="60" y="9"/>
                </a:cubicBezTo>
                <a:cubicBezTo>
                  <a:pt x="87" y="9"/>
                  <a:pt x="110" y="32"/>
                  <a:pt x="110" y="61"/>
                </a:cubicBezTo>
                <a:cubicBezTo>
                  <a:pt x="110" y="89"/>
                  <a:pt x="87" y="112"/>
                  <a:pt x="60" y="112"/>
                </a:cubicBezTo>
                <a:cubicBezTo>
                  <a:pt x="32" y="112"/>
                  <a:pt x="9" y="89"/>
                  <a:pt x="9" y="61"/>
                </a:cubicBez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94" name="textbox 2094"/>
          <p:cNvSpPr/>
          <p:nvPr/>
        </p:nvSpPr>
        <p:spPr>
          <a:xfrm>
            <a:off x="8362089" y="271889"/>
            <a:ext cx="121920" cy="749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390"/>
              </a:lnSpc>
            </a:pPr>
            <a:r>
              <a:rPr sz="300" spc="45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一</a:t>
            </a:r>
            <a:endParaRPr lang="en-US" altLang="en-US" sz="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18" name="picture 1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9140825" cy="6850315"/>
          </a:xfrm>
          <a:prstGeom prst="rect">
            <a:avLst/>
          </a:prstGeom>
        </p:spPr>
      </p:pic>
      <p:sp>
        <p:nvSpPr>
          <p:cNvPr id="119" name="textbox 119"/>
          <p:cNvSpPr/>
          <p:nvPr/>
        </p:nvSpPr>
        <p:spPr>
          <a:xfrm>
            <a:off x="1431755" y="407538"/>
            <a:ext cx="5595620" cy="6623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4400" spc="-20" dirty="0">
                <a:ln w="15980" cap="flat" cmpd="sng">
                  <a:solidFill>
                    <a:srgbClr val="E5E5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高斯投影的分</a:t>
            </a:r>
            <a:r>
              <a:rPr sz="4400" spc="-10" dirty="0">
                <a:ln w="15980" cap="flat" cmpd="sng">
                  <a:solidFill>
                    <a:srgbClr val="E5E5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带</a:t>
            </a:r>
            <a:r>
              <a:rPr sz="4400" spc="0" dirty="0">
                <a:ln w="15980" cap="flat" cmpd="sng">
                  <a:solidFill>
                    <a:srgbClr val="E5E5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E5E5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和编号</a:t>
            </a:r>
            <a:endParaRPr lang="en-US" altLang="en-US" sz="4400" dirty="0"/>
          </a:p>
        </p:txBody>
      </p:sp>
      <p:graphicFrame>
        <p:nvGraphicFramePr>
          <p:cNvPr id="120" name="table 120"/>
          <p:cNvGraphicFramePr>
            <a:graphicFrameLocks noGrp="1"/>
          </p:cNvGraphicFramePr>
          <p:nvPr/>
        </p:nvGraphicFramePr>
        <p:xfrm>
          <a:off x="3372611" y="1367027"/>
          <a:ext cx="2523490" cy="509270"/>
        </p:xfrm>
        <a:graphic>
          <a:graphicData uri="http://schemas.openxmlformats.org/drawingml/2006/table">
            <a:tbl>
              <a:tblPr/>
              <a:tblGrid>
                <a:gridCol w="2523490"/>
              </a:tblGrid>
              <a:tr h="499745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3000"/>
                        </a:lnSpc>
                      </a:pPr>
                      <a:endParaRPr lang="en-US" altLang="en-US" sz="700" dirty="0"/>
                    </a:p>
                    <a:p>
                      <a:pPr marL="209550" algn="l" defTabSz="-635" rtl="0" eaLnBrk="0">
                        <a:lnSpc>
                          <a:spcPct val="85000"/>
                        </a:lnSpc>
                        <a:spcBef>
                          <a:spcPts val="0"/>
                        </a:spcBef>
                      </a:pPr>
                      <a:r>
                        <a:rPr sz="300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入</a:t>
                      </a:r>
                      <a:r>
                        <a:rPr sz="2500" spc="30" baseline="-29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r>
                        <a:rPr sz="160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280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=</a:t>
                      </a:r>
                      <a:r>
                        <a:rPr sz="280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80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r>
                        <a:rPr sz="2800" i="1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sz="280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 </a:t>
                      </a:r>
                      <a:r>
                        <a:rPr sz="28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8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altLang="en-US" sz="28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1" name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26632" y="1495337"/>
            <a:ext cx="207278" cy="364863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096" name="picture 20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pic>
        <p:nvPicPr>
          <p:cNvPr id="2097" name="picture 20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sp>
        <p:nvSpPr>
          <p:cNvPr id="2098" name="textbox 2098"/>
          <p:cNvSpPr/>
          <p:nvPr/>
        </p:nvSpPr>
        <p:spPr>
          <a:xfrm>
            <a:off x="653897" y="3535222"/>
            <a:ext cx="3145789" cy="13042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39065" algn="l" defTabSz="-635" rtl="0" eaLnBrk="0">
              <a:lnSpc>
                <a:spcPts val="3195"/>
              </a:lnSpc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400" spc="0" baseline="-22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CD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78°2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′24″，</a:t>
            </a:r>
            <a:endParaRPr lang="en-US" altLang="en-US" sz="2400" dirty="0"/>
          </a:p>
          <a:p>
            <a:pPr marL="12700" algn="l" defTabSz="-635" rtl="0" eaLnBrk="0">
              <a:lnSpc>
                <a:spcPct val="94000"/>
              </a:lnSpc>
              <a:spcBef>
                <a:spcPts val="180"/>
              </a:spcBef>
            </a:pPr>
            <a:r>
              <a:rPr sz="23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300" spc="0" baseline="-25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JK</a:t>
            </a:r>
            <a:r>
              <a:rPr sz="23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=326°12′30</a:t>
            </a:r>
            <a:r>
              <a:rPr sz="23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3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″</a:t>
            </a:r>
            <a:r>
              <a:rPr sz="23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6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endParaRPr lang="en-US" altLang="en-US" sz="2600" dirty="0"/>
          </a:p>
          <a:p>
            <a:pPr marL="140970" algn="l" defTabSz="-635" rtl="0" eaLnBrk="0">
              <a:lnSpc>
                <a:spcPts val="3760"/>
              </a:lnSpc>
            </a:pPr>
            <a:r>
              <a:rPr sz="4300" spc="0" baseline="15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800" spc="0" baseline="-2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DC</a:t>
            </a:r>
            <a:r>
              <a:rPr sz="4300" spc="220" baseline="15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4300" spc="0" baseline="15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800" spc="0" baseline="-2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KJ</a:t>
            </a:r>
            <a:r>
              <a:rPr sz="4300" spc="210" baseline="15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：</a:t>
            </a:r>
            <a:endParaRPr lang="en-US" altLang="en-US" sz="2795" dirty="0"/>
          </a:p>
        </p:txBody>
      </p:sp>
      <p:pic>
        <p:nvPicPr>
          <p:cNvPr id="2099" name="picture 20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610611" y="0"/>
            <a:ext cx="1175766" cy="1030986"/>
          </a:xfrm>
          <a:prstGeom prst="rect">
            <a:avLst/>
          </a:prstGeom>
        </p:spPr>
      </p:pic>
      <p:sp>
        <p:nvSpPr>
          <p:cNvPr id="2100" name="textbox 2100"/>
          <p:cNvSpPr/>
          <p:nvPr/>
        </p:nvSpPr>
        <p:spPr>
          <a:xfrm>
            <a:off x="358807" y="241134"/>
            <a:ext cx="3088004" cy="10433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0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80000"/>
              </a:lnSpc>
            </a:pPr>
            <a:r>
              <a:rPr sz="3900" spc="-130" dirty="0">
                <a:ln w="14499" cap="flat" cmpd="sng">
                  <a:solidFill>
                    <a:srgbClr val="9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二</a:t>
            </a:r>
            <a:endParaRPr lang="en-US" altLang="en-US" sz="3900" dirty="0"/>
          </a:p>
          <a:p>
            <a:pPr marL="12700" algn="l" defTabSz="-635" rtl="0" eaLnBrk="0">
              <a:lnSpc>
                <a:spcPts val="3985"/>
              </a:lnSpc>
              <a:spcBef>
                <a:spcPts val="275"/>
              </a:spcBef>
            </a:pPr>
            <a:r>
              <a:rPr sz="3200" spc="-4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1.正反方</a:t>
            </a:r>
            <a:r>
              <a:rPr sz="3200" spc="-3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向</a:t>
            </a:r>
            <a:r>
              <a:rPr sz="3200" spc="0" dirty="0">
                <a:ln w="1162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角</a:t>
            </a:r>
            <a:endParaRPr lang="en-US" altLang="en-US" sz="3200" dirty="0"/>
          </a:p>
        </p:txBody>
      </p:sp>
      <p:sp>
        <p:nvSpPr>
          <p:cNvPr id="2101" name="textbox 2101"/>
          <p:cNvSpPr/>
          <p:nvPr/>
        </p:nvSpPr>
        <p:spPr>
          <a:xfrm>
            <a:off x="3457668" y="521777"/>
            <a:ext cx="245745" cy="869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485"/>
              </a:lnSpc>
            </a:pPr>
            <a:r>
              <a:rPr sz="400" spc="1530" dirty="0">
                <a:ln w="14499" cap="flat" cmpd="sng">
                  <a:solidFill>
                    <a:srgbClr val="9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.</a:t>
            </a:r>
            <a:endParaRPr lang="en-US" altLang="en-US" sz="400" dirty="0"/>
          </a:p>
        </p:txBody>
      </p:sp>
      <p:pic>
        <p:nvPicPr>
          <p:cNvPr id="2102" name="picture 21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375659" y="0"/>
            <a:ext cx="3213354" cy="1030986"/>
          </a:xfrm>
          <a:prstGeom prst="rect">
            <a:avLst/>
          </a:prstGeom>
        </p:spPr>
      </p:pic>
      <p:sp>
        <p:nvSpPr>
          <p:cNvPr id="2103" name="textbox 2103"/>
          <p:cNvSpPr/>
          <p:nvPr/>
        </p:nvSpPr>
        <p:spPr>
          <a:xfrm>
            <a:off x="236253" y="4923566"/>
            <a:ext cx="3636645" cy="9182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2000"/>
              </a:lnSpc>
            </a:pPr>
            <a:r>
              <a:rPr sz="2700" spc="-60" dirty="0">
                <a:ln w="10145" cap="flat" cmpd="sng">
                  <a:solidFill>
                    <a:srgbClr val="66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解：</a:t>
            </a:r>
            <a:r>
              <a:rPr sz="2700" spc="-6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30" dirty="0">
                <a:solidFill>
                  <a:srgbClr val="9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400" spc="0" baseline="-24000" dirty="0">
                <a:solidFill>
                  <a:srgbClr val="9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DC</a:t>
            </a:r>
            <a:r>
              <a:rPr sz="2400" spc="-60" dirty="0">
                <a:solidFill>
                  <a:srgbClr val="9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=258</a:t>
            </a:r>
            <a:r>
              <a:rPr sz="2400" spc="-60" dirty="0">
                <a:solidFill>
                  <a:srgbClr val="9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 </a:t>
            </a: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60" dirty="0">
                <a:solidFill>
                  <a:srgbClr val="9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20′24</a:t>
            </a: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″</a:t>
            </a:r>
            <a:endParaRPr lang="en-US" altLang="en-US" sz="2400" dirty="0"/>
          </a:p>
          <a:p>
            <a:pPr marL="622935" algn="l" defTabSz="-635" rtl="0" eaLnBrk="0">
              <a:lnSpc>
                <a:spcPts val="4035"/>
              </a:lnSpc>
            </a:pPr>
            <a:r>
              <a:rPr sz="2400" spc="0" dirty="0">
                <a:solidFill>
                  <a:srgbClr val="9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400" spc="0" baseline="-34000" dirty="0">
                <a:solidFill>
                  <a:srgbClr val="9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KJ</a:t>
            </a:r>
            <a:r>
              <a:rPr sz="2400" spc="50" dirty="0">
                <a:solidFill>
                  <a:srgbClr val="9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=146</a:t>
            </a:r>
            <a:r>
              <a:rPr sz="2400" spc="50" dirty="0">
                <a:solidFill>
                  <a:srgbClr val="9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 </a:t>
            </a:r>
            <a:r>
              <a:rPr sz="240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r>
              <a:rPr sz="240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50" dirty="0">
                <a:solidFill>
                  <a:srgbClr val="9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12′</a:t>
            </a:r>
            <a:r>
              <a:rPr sz="2400" spc="50" dirty="0">
                <a:solidFill>
                  <a:srgbClr val="9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30</a:t>
            </a:r>
            <a:r>
              <a:rPr sz="2700" spc="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″</a:t>
            </a:r>
            <a:endParaRPr lang="en-US" altLang="en-US" sz="2700" dirty="0"/>
          </a:p>
        </p:txBody>
      </p:sp>
      <p:sp>
        <p:nvSpPr>
          <p:cNvPr id="2104" name="textbox 2104"/>
          <p:cNvSpPr/>
          <p:nvPr/>
        </p:nvSpPr>
        <p:spPr>
          <a:xfrm>
            <a:off x="3898073" y="1269962"/>
            <a:ext cx="3303270" cy="993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algn="r" defTabSz="-635" rtl="0" eaLnBrk="0">
              <a:lnSpc>
                <a:spcPts val="4345"/>
              </a:lnSpc>
            </a:pPr>
            <a:r>
              <a:rPr sz="3600" spc="-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000" spc="-14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BA</a:t>
            </a:r>
            <a:r>
              <a:rPr sz="3200" spc="-14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=</a:t>
            </a:r>
            <a:r>
              <a:rPr sz="3600" spc="-1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000" spc="-140" baseline="-1600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A</a:t>
            </a:r>
            <a:r>
              <a:rPr sz="2000" spc="-80" baseline="-1600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B</a:t>
            </a:r>
            <a:r>
              <a:rPr sz="1300" spc="-14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 </a:t>
            </a:r>
            <a:r>
              <a:rPr sz="3200" spc="-14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±</a:t>
            </a:r>
            <a:r>
              <a:rPr sz="3200" spc="-14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 </a:t>
            </a:r>
            <a:r>
              <a:rPr sz="3200" spc="-14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180</a:t>
            </a:r>
            <a:endParaRPr lang="en-US" altLang="en-US" sz="3200" dirty="0"/>
          </a:p>
          <a:p>
            <a:pPr marL="12700" algn="l" defTabSz="-635" rtl="0" eaLnBrk="0">
              <a:lnSpc>
                <a:spcPct val="80000"/>
              </a:lnSpc>
              <a:spcBef>
                <a:spcPts val="685"/>
              </a:spcBef>
            </a:pP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X</a:t>
            </a:r>
            <a:endParaRPr lang="en-US" altLang="en-US" sz="2700" dirty="0"/>
          </a:p>
        </p:txBody>
      </p:sp>
      <p:sp>
        <p:nvSpPr>
          <p:cNvPr id="2105" name="textbox 2105"/>
          <p:cNvSpPr/>
          <p:nvPr/>
        </p:nvSpPr>
        <p:spPr>
          <a:xfrm>
            <a:off x="7018876" y="2735627"/>
            <a:ext cx="1026794" cy="1873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4000"/>
              </a:lnSpc>
            </a:pPr>
            <a:endParaRPr lang="en-US" altLang="en-US" sz="100" dirty="0"/>
          </a:p>
          <a:p>
            <a:pPr marL="634365" algn="l" defTabSz="-635" rtl="0" eaLnBrk="0">
              <a:lnSpc>
                <a:spcPct val="97000"/>
              </a:lnSpc>
            </a:pPr>
            <a:r>
              <a:rPr sz="2700" spc="7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000" spc="70" baseline="-18000" dirty="0"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A</a:t>
            </a:r>
            <a:r>
              <a:rPr sz="2000" spc="50" baseline="-18000" dirty="0"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B</a:t>
            </a:r>
            <a:endParaRPr lang="en-US" altLang="en-US" sz="1300" dirty="0"/>
          </a:p>
          <a:p>
            <a:pPr algn="l" defTabSz="-635" rtl="0" eaLnBrk="0">
              <a:lnSpc>
                <a:spcPct val="149000"/>
              </a:lnSpc>
            </a:pPr>
            <a:endParaRPr lang="en-US" altLang="en-US" sz="1000" dirty="0"/>
          </a:p>
          <a:p>
            <a:pPr marL="12700" algn="l" defTabSz="-635" rtl="0" eaLnBrk="0">
              <a:lnSpc>
                <a:spcPct val="80000"/>
              </a:lnSpc>
              <a:spcBef>
                <a:spcPts val="815"/>
              </a:spcBef>
            </a:pP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B</a:t>
            </a:r>
            <a:endParaRPr lang="en-US" altLang="en-US" sz="2700" dirty="0"/>
          </a:p>
          <a:p>
            <a:pPr algn="l" defTabSz="-635" rtl="0" eaLnBrk="0">
              <a:lnSpc>
                <a:spcPct val="187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2000"/>
              </a:lnSpc>
            </a:pPr>
            <a:endParaRPr lang="en-US" altLang="en-US" sz="600" dirty="0"/>
          </a:p>
          <a:p>
            <a:pPr marL="532765" algn="l" defTabSz="-635" rtl="0" eaLnBrk="0">
              <a:lnSpc>
                <a:spcPct val="97000"/>
              </a:lnSpc>
              <a:spcBef>
                <a:spcPts val="5"/>
              </a:spcBef>
            </a:pPr>
            <a:r>
              <a:rPr sz="27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000" spc="70" baseline="-1800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B</a:t>
            </a:r>
            <a:r>
              <a:rPr sz="2000" spc="50" baseline="-1800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A</a:t>
            </a:r>
            <a:endParaRPr lang="en-US" altLang="en-US" sz="1300" dirty="0"/>
          </a:p>
        </p:txBody>
      </p:sp>
      <p:sp>
        <p:nvSpPr>
          <p:cNvPr id="2106" name="textbox 2106"/>
          <p:cNvSpPr/>
          <p:nvPr/>
        </p:nvSpPr>
        <p:spPr>
          <a:xfrm>
            <a:off x="3700504" y="147248"/>
            <a:ext cx="2546985" cy="6000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68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7000"/>
              </a:lnSpc>
            </a:pPr>
            <a:r>
              <a:rPr sz="3900" spc="80" dirty="0">
                <a:ln w="14499" cap="flat" cmpd="sng">
                  <a:solidFill>
                    <a:srgbClr val="9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坐标方位</a:t>
            </a:r>
            <a:r>
              <a:rPr sz="3900" spc="30" dirty="0">
                <a:ln w="14499" cap="flat" cmpd="sng">
                  <a:solidFill>
                    <a:srgbClr val="9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角</a:t>
            </a:r>
            <a:endParaRPr lang="en-US" altLang="en-US" sz="3900" dirty="0"/>
          </a:p>
        </p:txBody>
      </p:sp>
      <p:sp>
        <p:nvSpPr>
          <p:cNvPr id="2107" name="textbox 2107"/>
          <p:cNvSpPr/>
          <p:nvPr/>
        </p:nvSpPr>
        <p:spPr>
          <a:xfrm>
            <a:off x="4407327" y="4107481"/>
            <a:ext cx="902335" cy="9156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4000"/>
              </a:lnSpc>
            </a:pPr>
            <a:endParaRPr lang="en-US" altLang="en-US" sz="100" dirty="0"/>
          </a:p>
          <a:p>
            <a:pPr marL="509905" algn="l" defTabSz="-635" rtl="0" eaLnBrk="0">
              <a:lnSpc>
                <a:spcPct val="97000"/>
              </a:lnSpc>
            </a:pPr>
            <a:r>
              <a:rPr sz="2700" spc="7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000" spc="70" baseline="-18000" dirty="0"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A</a:t>
            </a:r>
            <a:r>
              <a:rPr sz="2000" spc="50" baseline="-18000" dirty="0">
                <a:solidFill>
                  <a:srgbClr val="FFFF66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B</a:t>
            </a:r>
            <a:endParaRPr lang="en-US" altLang="en-US" sz="1300" dirty="0"/>
          </a:p>
          <a:p>
            <a:pPr algn="l" defTabSz="-635" rtl="0" eaLnBrk="0">
              <a:lnSpc>
                <a:spcPct val="110000"/>
              </a:lnSpc>
            </a:pPr>
            <a:endParaRPr lang="en-US" altLang="en-US" sz="900" dirty="0"/>
          </a:p>
          <a:p>
            <a:pPr algn="l" defTabSz="-635" rtl="0" eaLnBrk="0">
              <a:lnSpc>
                <a:spcPct val="8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2000"/>
              </a:lnSpc>
            </a:pPr>
            <a:r>
              <a:rPr sz="2700" spc="2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A</a:t>
            </a:r>
            <a:endParaRPr lang="en-US" altLang="en-US" sz="2700" dirty="0"/>
          </a:p>
        </p:txBody>
      </p:sp>
      <p:sp>
        <p:nvSpPr>
          <p:cNvPr id="2108" name="textbox 2108"/>
          <p:cNvSpPr/>
          <p:nvPr/>
        </p:nvSpPr>
        <p:spPr>
          <a:xfrm>
            <a:off x="-106750" y="3069873"/>
            <a:ext cx="721994" cy="8547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8000"/>
              </a:lnSpc>
            </a:pPr>
            <a:r>
              <a:rPr sz="2700" spc="30" dirty="0">
                <a:ln w="10145" cap="flat" cmpd="sng">
                  <a:solidFill>
                    <a:srgbClr val="66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例</a:t>
            </a:r>
            <a:r>
              <a:rPr sz="2700" spc="10" dirty="0">
                <a:ln w="10145" cap="flat" cmpd="sng">
                  <a:solidFill>
                    <a:srgbClr val="66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2700" dirty="0"/>
          </a:p>
          <a:p>
            <a:pPr marL="51435" algn="l" defTabSz="-635" rtl="0" eaLnBrk="0">
              <a:lnSpc>
                <a:spcPct val="99000"/>
              </a:lnSpc>
              <a:spcBef>
                <a:spcPts val="125"/>
              </a:spcBef>
            </a:pPr>
            <a:r>
              <a:rPr sz="2700" spc="-12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已</a:t>
            </a:r>
            <a:r>
              <a:rPr sz="2700" spc="-11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知</a:t>
            </a:r>
            <a:endParaRPr lang="en-US" altLang="en-US" sz="2700" dirty="0"/>
          </a:p>
        </p:txBody>
      </p:sp>
      <p:sp>
        <p:nvSpPr>
          <p:cNvPr id="2109" name="textbox 2109"/>
          <p:cNvSpPr/>
          <p:nvPr/>
        </p:nvSpPr>
        <p:spPr>
          <a:xfrm>
            <a:off x="8511902" y="179097"/>
            <a:ext cx="116839" cy="1212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800" spc="-3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1</a:t>
            </a:r>
            <a:r>
              <a:rPr sz="800" spc="-2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.</a:t>
            </a:r>
            <a:endParaRPr lang="en-US" altLang="en-US" sz="800" dirty="0"/>
          </a:p>
        </p:txBody>
      </p:sp>
      <p:pic>
        <p:nvPicPr>
          <p:cNvPr id="2110" name="picture 21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548116" y="121932"/>
            <a:ext cx="546354" cy="232397"/>
          </a:xfrm>
          <a:prstGeom prst="rect">
            <a:avLst/>
          </a:prstGeom>
        </p:spPr>
      </p:pic>
      <p:grpSp>
        <p:nvGrpSpPr>
          <p:cNvPr id="558" name="group 558"/>
          <p:cNvGrpSpPr/>
          <p:nvPr/>
        </p:nvGrpSpPr>
        <p:grpSpPr>
          <a:xfrm rot="21600000">
            <a:off x="8648700" y="243852"/>
            <a:ext cx="243090" cy="232397"/>
            <a:chOff x="0" y="0"/>
            <a:chExt cx="243090" cy="232397"/>
          </a:xfrm>
        </p:grpSpPr>
        <p:pic>
          <p:nvPicPr>
            <p:cNvPr id="2111" name="picture 21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243090" cy="232397"/>
            </a:xfrm>
            <a:prstGeom prst="rect">
              <a:avLst/>
            </a:prstGeom>
          </p:spPr>
        </p:pic>
        <p:sp>
          <p:nvSpPr>
            <p:cNvPr id="2112" name="textbox 2112"/>
            <p:cNvSpPr/>
            <p:nvPr/>
          </p:nvSpPr>
          <p:spPr>
            <a:xfrm>
              <a:off x="-12700" y="-12700"/>
              <a:ext cx="268604" cy="27177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7000"/>
                </a:lnSpc>
              </a:pPr>
              <a:endParaRPr lang="en-US" altLang="en-US" sz="400" dirty="0"/>
            </a:p>
            <a:p>
              <a:pPr marL="83820" algn="l" defTabSz="-635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800" spc="0" dirty="0">
                  <a:ln w="2917" cap="flat" cmpd="sng">
                    <a:solidFill>
                      <a:srgbClr val="000514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000514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角</a:t>
              </a:r>
              <a:endParaRPr lang="en-US" altLang="en-US" sz="800" dirty="0"/>
            </a:p>
          </p:txBody>
        </p:sp>
      </p:grpSp>
      <p:sp>
        <p:nvSpPr>
          <p:cNvPr id="2113" name="textbox 2113"/>
          <p:cNvSpPr/>
          <p:nvPr/>
        </p:nvSpPr>
        <p:spPr>
          <a:xfrm>
            <a:off x="8535416" y="109232"/>
            <a:ext cx="572134" cy="2730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7000"/>
              </a:lnSpc>
            </a:pPr>
            <a:endParaRPr lang="en-US" altLang="en-US" sz="400" dirty="0"/>
          </a:p>
          <a:p>
            <a:pPr marL="80645" algn="l" defTabSz="-635" rtl="0" eaLnBrk="0">
              <a:lnSpc>
                <a:spcPct val="96000"/>
              </a:lnSpc>
              <a:spcBef>
                <a:spcPts val="5"/>
              </a:spcBef>
            </a:pPr>
            <a:r>
              <a:rPr sz="800" spc="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正反方向</a:t>
            </a:r>
            <a:endParaRPr lang="en-US" altLang="en-US" sz="800" dirty="0"/>
          </a:p>
        </p:txBody>
      </p:sp>
      <p:sp>
        <p:nvSpPr>
          <p:cNvPr id="2114" name="textbox 2114"/>
          <p:cNvSpPr/>
          <p:nvPr/>
        </p:nvSpPr>
        <p:spPr>
          <a:xfrm>
            <a:off x="251196" y="4336056"/>
            <a:ext cx="364490" cy="4311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9000"/>
              </a:lnSpc>
            </a:pPr>
            <a:r>
              <a:rPr sz="27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求</a:t>
            </a:r>
            <a:endParaRPr lang="en-US" altLang="en-US" sz="2700" dirty="0"/>
          </a:p>
        </p:txBody>
      </p:sp>
      <p:sp>
        <p:nvSpPr>
          <p:cNvPr id="2115" name="textbox 2115"/>
          <p:cNvSpPr/>
          <p:nvPr/>
        </p:nvSpPr>
        <p:spPr>
          <a:xfrm>
            <a:off x="8685314" y="5426193"/>
            <a:ext cx="194945" cy="3562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0000"/>
              </a:lnSpc>
            </a:pP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Y</a:t>
            </a:r>
            <a:endParaRPr lang="en-US" altLang="en-US" sz="2700" dirty="0"/>
          </a:p>
        </p:txBody>
      </p:sp>
      <p:grpSp>
        <p:nvGrpSpPr>
          <p:cNvPr id="560" name="group 560"/>
          <p:cNvGrpSpPr/>
          <p:nvPr/>
        </p:nvGrpSpPr>
        <p:grpSpPr>
          <a:xfrm rot="21600000">
            <a:off x="3906200" y="2269257"/>
            <a:ext cx="145927" cy="266657"/>
            <a:chOff x="0" y="0"/>
            <a:chExt cx="145927" cy="266657"/>
          </a:xfrm>
        </p:grpSpPr>
        <p:sp>
          <p:nvSpPr>
            <p:cNvPr id="2116" name="path"/>
            <p:cNvSpPr/>
            <p:nvPr/>
          </p:nvSpPr>
          <p:spPr>
            <a:xfrm>
              <a:off x="5907" y="1502"/>
              <a:ext cx="134111" cy="263652"/>
            </a:xfrm>
            <a:custGeom>
              <a:avLst/>
              <a:gdLst/>
              <a:ahLst/>
              <a:cxnLst/>
              <a:rect l="0" t="0" r="0" b="0"/>
              <a:pathLst>
                <a:path w="211" h="415">
                  <a:moveTo>
                    <a:pt x="0" y="415"/>
                  </a:moveTo>
                  <a:lnTo>
                    <a:pt x="105" y="0"/>
                  </a:lnTo>
                  <a:lnTo>
                    <a:pt x="211" y="415"/>
                  </a:lnTo>
                  <a:lnTo>
                    <a:pt x="0" y="415"/>
                  </a:lnTo>
                  <a:close/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17" name="path"/>
            <p:cNvSpPr/>
            <p:nvPr/>
          </p:nvSpPr>
          <p:spPr>
            <a:xfrm>
              <a:off x="0" y="0"/>
              <a:ext cx="145927" cy="266657"/>
            </a:xfrm>
            <a:custGeom>
              <a:avLst/>
              <a:gdLst/>
              <a:ahLst/>
              <a:cxnLst/>
              <a:rect l="0" t="0" r="0" b="0"/>
              <a:pathLst>
                <a:path w="229" h="419">
                  <a:moveTo>
                    <a:pt x="9" y="417"/>
                  </a:moveTo>
                  <a:lnTo>
                    <a:pt x="114" y="2"/>
                  </a:lnTo>
                  <a:lnTo>
                    <a:pt x="220" y="417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118" name="picture 21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295154" y="5486588"/>
            <a:ext cx="266655" cy="145927"/>
          </a:xfrm>
          <a:prstGeom prst="rect">
            <a:avLst/>
          </a:prstGeom>
        </p:spPr>
      </p:pic>
      <p:grpSp>
        <p:nvGrpSpPr>
          <p:cNvPr id="562" name="group 562"/>
          <p:cNvGrpSpPr/>
          <p:nvPr/>
        </p:nvGrpSpPr>
        <p:grpSpPr>
          <a:xfrm rot="21600000">
            <a:off x="7235952" y="2132075"/>
            <a:ext cx="112775" cy="211836"/>
            <a:chOff x="0" y="0"/>
            <a:chExt cx="112775" cy="211836"/>
          </a:xfrm>
        </p:grpSpPr>
        <p:sp>
          <p:nvSpPr>
            <p:cNvPr id="2119" name="path"/>
            <p:cNvSpPr/>
            <p:nvPr/>
          </p:nvSpPr>
          <p:spPr>
            <a:xfrm>
              <a:off x="6095" y="6096"/>
              <a:ext cx="100583" cy="199644"/>
            </a:xfrm>
            <a:custGeom>
              <a:avLst/>
              <a:gdLst/>
              <a:ahLst/>
              <a:cxnLst/>
              <a:rect l="0" t="0" r="0" b="0"/>
              <a:pathLst>
                <a:path w="158" h="314">
                  <a:moveTo>
                    <a:pt x="0" y="314"/>
                  </a:moveTo>
                  <a:lnTo>
                    <a:pt x="79" y="0"/>
                  </a:lnTo>
                  <a:lnTo>
                    <a:pt x="158" y="314"/>
                  </a:lnTo>
                  <a:lnTo>
                    <a:pt x="0" y="314"/>
                  </a:lnTo>
                  <a:close/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20" name="path"/>
            <p:cNvSpPr/>
            <p:nvPr/>
          </p:nvSpPr>
          <p:spPr>
            <a:xfrm>
              <a:off x="0" y="0"/>
              <a:ext cx="112775" cy="211836"/>
            </a:xfrm>
            <a:custGeom>
              <a:avLst/>
              <a:gdLst/>
              <a:ahLst/>
              <a:cxnLst/>
              <a:rect l="0" t="0" r="0" b="0"/>
              <a:pathLst>
                <a:path w="177" h="333">
                  <a:moveTo>
                    <a:pt x="9" y="324"/>
                  </a:moveTo>
                  <a:lnTo>
                    <a:pt x="88" y="9"/>
                  </a:lnTo>
                  <a:lnTo>
                    <a:pt x="167" y="324"/>
                  </a:lnTo>
                  <a:lnTo>
                    <a:pt x="9" y="324"/>
                  </a:lnTo>
                  <a:close/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122" name="picture 2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9140825" cy="6850315"/>
          </a:xfrm>
          <a:prstGeom prst="rect">
            <a:avLst/>
          </a:prstGeom>
        </p:spPr>
      </p:pic>
      <p:sp>
        <p:nvSpPr>
          <p:cNvPr id="2123" name="textbox 2123"/>
          <p:cNvSpPr/>
          <p:nvPr/>
        </p:nvSpPr>
        <p:spPr>
          <a:xfrm>
            <a:off x="816965" y="3490391"/>
            <a:ext cx="3764279" cy="3410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213995" algn="l" defTabSz="-635" rtl="0" eaLnBrk="0">
              <a:lnSpc>
                <a:spcPts val="2900"/>
              </a:lnSpc>
            </a:pPr>
            <a:r>
              <a:rPr sz="2300" spc="-1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第</a:t>
            </a:r>
            <a:r>
              <a:rPr sz="2300" spc="-1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300" spc="-13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Ⅰ</a:t>
            </a:r>
            <a:r>
              <a:rPr sz="2300" spc="-13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300" spc="-1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象限</a:t>
            </a:r>
            <a:r>
              <a:rPr sz="2300" spc="-1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300" spc="-13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r>
              <a:rPr sz="2300" spc="-13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</a:t>
            </a:r>
            <a:r>
              <a:rPr sz="2300" spc="-1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300" spc="-1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3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R</a:t>
            </a:r>
            <a:endParaRPr lang="en-US" altLang="en-US" sz="2300" dirty="0"/>
          </a:p>
          <a:p>
            <a:pPr algn="l" defTabSz="-635" rtl="0" eaLnBrk="0">
              <a:lnSpc>
                <a:spcPct val="118000"/>
              </a:lnSpc>
            </a:pPr>
            <a:endParaRPr lang="en-US" altLang="en-US" sz="1000" dirty="0"/>
          </a:p>
          <a:p>
            <a:pPr marL="1855470" indent="-1826895" algn="l" defTabSz="-635" rtl="0" eaLnBrk="0">
              <a:lnSpc>
                <a:spcPct val="113000"/>
              </a:lnSpc>
              <a:spcBef>
                <a:spcPts val="815"/>
              </a:spcBef>
            </a:pP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第</a:t>
            </a:r>
            <a:r>
              <a:rPr sz="2700" spc="-10" dirty="0">
                <a:ln w="10154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Ⅱ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象限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180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-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|R|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4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180</a:t>
            </a:r>
            <a:r>
              <a:rPr sz="24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+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R</a:t>
            </a:r>
            <a:endParaRPr lang="en-US" altLang="en-US" sz="2400" dirty="0"/>
          </a:p>
          <a:p>
            <a:pPr marL="12700" algn="l" defTabSz="-635" rtl="0" eaLnBrk="0">
              <a:lnSpc>
                <a:spcPts val="3325"/>
              </a:lnSpc>
              <a:spcBef>
                <a:spcPts val="1540"/>
              </a:spcBef>
            </a:pP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第</a:t>
            </a:r>
            <a:r>
              <a:rPr sz="2700" spc="1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Ⅲ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象限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180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+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R</a:t>
            </a:r>
            <a:endParaRPr lang="en-US" altLang="en-US" sz="2400" dirty="0"/>
          </a:p>
          <a:p>
            <a:pPr algn="l" defTabSz="-635" rtl="0" eaLnBrk="0">
              <a:lnSpc>
                <a:spcPct val="105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3000"/>
              </a:lnSpc>
            </a:pPr>
            <a:endParaRPr lang="en-US" altLang="en-US" sz="600" dirty="0"/>
          </a:p>
          <a:p>
            <a:pPr marL="1995170" indent="-1979295" algn="l" defTabSz="-635" rtl="0" eaLnBrk="0">
              <a:lnSpc>
                <a:spcPct val="112000"/>
              </a:lnSpc>
              <a:spcBef>
                <a:spcPts val="5"/>
              </a:spcBef>
            </a:pP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第</a:t>
            </a:r>
            <a:r>
              <a:rPr sz="2700" spc="2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Ⅳ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象限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60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-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|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R|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=360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+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R</a:t>
            </a:r>
            <a:endParaRPr lang="en-US" altLang="en-US" sz="2400" dirty="0"/>
          </a:p>
        </p:txBody>
      </p:sp>
      <p:graphicFrame>
        <p:nvGraphicFramePr>
          <p:cNvPr id="2124" name="table 2124"/>
          <p:cNvGraphicFramePr>
            <a:graphicFrameLocks noGrp="1"/>
          </p:cNvGraphicFramePr>
          <p:nvPr/>
        </p:nvGraphicFramePr>
        <p:xfrm>
          <a:off x="989075" y="1943100"/>
          <a:ext cx="3248659" cy="1441450"/>
        </p:xfrm>
        <a:graphic>
          <a:graphicData uri="http://schemas.openxmlformats.org/drawingml/2006/table">
            <a:tbl>
              <a:tblPr/>
              <a:tblGrid>
                <a:gridCol w="3248659"/>
              </a:tblGrid>
              <a:tr h="1431925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48000"/>
                        </a:lnSpc>
                      </a:pPr>
                      <a:endParaRPr lang="en-US" altLang="en-US" sz="1000" dirty="0"/>
                    </a:p>
                    <a:p>
                      <a:pPr marL="2067560" algn="l" defTabSz="-635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  <a:tabLst>
                          <a:tab pos="2318385" algn="l"/>
                        </a:tabLst>
                      </a:pPr>
                      <a:r>
                        <a:rPr sz="3200" u="sng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	</a:t>
                      </a:r>
                      <a:r>
                        <a:rPr sz="3200" i="1" u="sng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</a:t>
                      </a:r>
                      <a:endParaRPr lang="en-US" altLang="en-US" sz="3200" dirty="0"/>
                    </a:p>
                    <a:p>
                      <a:pPr marL="372745" algn="l" defTabSz="-635" rtl="0" eaLnBrk="0">
                        <a:lnSpc>
                          <a:spcPts val="1610"/>
                        </a:lnSpc>
                        <a:spcBef>
                          <a:spcPts val="385"/>
                        </a:spcBef>
                      </a:pPr>
                      <a:r>
                        <a:rPr sz="3200" i="1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sz="320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320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ymbol"/>
                          <a:ea typeface="Symbol"/>
                          <a:cs typeface="Symbol"/>
                        </a:rPr>
                        <a:t>=</a:t>
                      </a:r>
                      <a:r>
                        <a:rPr sz="320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ymbol"/>
                          <a:ea typeface="Symbol"/>
                          <a:cs typeface="Symbol"/>
                        </a:rPr>
                        <a:t> </a:t>
                      </a:r>
                      <a:r>
                        <a:rPr sz="3200" i="1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arctg</a:t>
                      </a:r>
                      <a:endParaRPr lang="en-US" altLang="en-US" sz="3200" dirty="0"/>
                    </a:p>
                    <a:p>
                      <a:pPr marL="2071370" algn="l" defTabSz="-635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  <a:tabLst>
                          <a:tab pos="2321560" algn="l"/>
                        </a:tabLst>
                      </a:pPr>
                      <a:r>
                        <a:rPr sz="3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	</a:t>
                      </a:r>
                      <a:r>
                        <a:rPr sz="3000" i="1" spc="2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altLang="en-US" sz="3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25" name="picture 21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0171" y="2803549"/>
            <a:ext cx="250961" cy="356655"/>
          </a:xfrm>
          <a:prstGeom prst="rect">
            <a:avLst/>
          </a:prstGeom>
        </p:spPr>
      </p:pic>
      <p:pic>
        <p:nvPicPr>
          <p:cNvPr id="2126" name="picture 2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56875" y="2170194"/>
            <a:ext cx="250961" cy="369505"/>
          </a:xfrm>
          <a:prstGeom prst="rect">
            <a:avLst/>
          </a:prstGeom>
        </p:spPr>
      </p:pic>
      <p:sp>
        <p:nvSpPr>
          <p:cNvPr id="2127" name="textbox 2127"/>
          <p:cNvSpPr/>
          <p:nvPr/>
        </p:nvSpPr>
        <p:spPr>
          <a:xfrm>
            <a:off x="725670" y="945925"/>
            <a:ext cx="7380605" cy="4533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3370"/>
              </a:lnSpc>
            </a:pPr>
            <a:r>
              <a:rPr sz="2700" spc="-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(1).象限角</a:t>
            </a:r>
            <a:r>
              <a:rPr sz="2700" spc="-60" dirty="0">
                <a:solidFill>
                  <a:srgbClr val="9FFFFF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——</a:t>
            </a:r>
            <a:r>
              <a:rPr sz="2700" spc="-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直线与</a:t>
            </a:r>
            <a:r>
              <a:rPr sz="2700" spc="-3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r>
              <a:rPr sz="2700" spc="-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轴的夹角，</a:t>
            </a:r>
            <a:r>
              <a:rPr sz="2700" spc="-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R</a:t>
            </a:r>
            <a:r>
              <a:rPr sz="2700" spc="-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=0</a:t>
            </a:r>
            <a:r>
              <a:rPr sz="2700" spc="-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700" spc="-60" dirty="0">
                <a:solidFill>
                  <a:srgbClr val="9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~</a:t>
            </a:r>
            <a:r>
              <a:rPr sz="2700" spc="-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90</a:t>
            </a:r>
            <a:r>
              <a:rPr sz="2700" spc="-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-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2700" dirty="0"/>
          </a:p>
        </p:txBody>
      </p:sp>
      <p:sp>
        <p:nvSpPr>
          <p:cNvPr id="2128" name="textbox 2128"/>
          <p:cNvSpPr/>
          <p:nvPr/>
        </p:nvSpPr>
        <p:spPr>
          <a:xfrm>
            <a:off x="420268" y="291033"/>
            <a:ext cx="5051425" cy="5943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4475"/>
              </a:lnSpc>
            </a:pPr>
            <a:r>
              <a:rPr sz="3600" spc="-10" dirty="0">
                <a:ln w="13063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2.方</a:t>
            </a:r>
            <a:r>
              <a:rPr sz="3600" spc="0" dirty="0">
                <a:ln w="13063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向角与象限角的关系</a:t>
            </a:r>
            <a:endParaRPr lang="en-US" altLang="en-US" sz="3600" dirty="0"/>
          </a:p>
        </p:txBody>
      </p:sp>
      <p:sp>
        <p:nvSpPr>
          <p:cNvPr id="2129" name="textbox 2129"/>
          <p:cNvSpPr/>
          <p:nvPr/>
        </p:nvSpPr>
        <p:spPr>
          <a:xfrm>
            <a:off x="5194808" y="3762278"/>
            <a:ext cx="1518919" cy="13506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6000"/>
              </a:lnSpc>
            </a:pPr>
            <a:endParaRPr lang="en-US" altLang="en-US" sz="100" dirty="0"/>
          </a:p>
          <a:p>
            <a:pPr marL="889000" indent="273685" algn="l" defTabSz="-635" rtl="0" eaLnBrk="0">
              <a:lnSpc>
                <a:spcPct val="92000"/>
              </a:lnSpc>
              <a:tabLst>
                <a:tab pos="1376680" algn="l"/>
                <a:tab pos="1389380" algn="l"/>
              </a:tabLst>
            </a:pP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2000" spc="-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r>
              <a:rPr sz="1500" spc="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</a:t>
            </a:r>
            <a:r>
              <a:rPr sz="1500" spc="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5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500" u="sng" spc="0" dirty="0">
                <a:solidFill>
                  <a:srgbClr val="FFFFFF">
                    <a:alpha val="100000"/>
                  </a:srgbClr>
                </a:solidFill>
                <a:uFill>
                  <a:solidFill>
                    <a:srgbClr val="66FF66"/>
                  </a:solidFill>
                </a:uFill>
                <a:latin typeface="SimSun"/>
                <a:ea typeface="SimSun"/>
                <a:cs typeface="SimSun"/>
              </a:rPr>
              <a:t>	</a:t>
            </a:r>
            <a:endParaRPr lang="en-US" altLang="en-US" sz="1500" dirty="0"/>
          </a:p>
          <a:p>
            <a:pPr marL="1202055" algn="l" defTabSz="-635" rtl="0" eaLnBrk="0">
              <a:lnSpc>
                <a:spcPct val="68000"/>
              </a:lnSpc>
              <a:spcBef>
                <a:spcPts val="1470"/>
              </a:spcBef>
            </a:pP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R</a:t>
            </a:r>
            <a:r>
              <a:rPr sz="15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</a:t>
            </a:r>
            <a:endParaRPr lang="en-US" altLang="en-US" sz="1500" dirty="0"/>
          </a:p>
          <a:p>
            <a:pPr marL="12700" algn="l" defTabSz="-635" rtl="0" eaLnBrk="0">
              <a:lnSpc>
                <a:spcPts val="2925"/>
              </a:lnSpc>
            </a:pPr>
            <a:r>
              <a:rPr sz="3600" spc="-140" baseline="-500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Ⅲ</a:t>
            </a:r>
            <a:r>
              <a:rPr sz="2300" spc="-14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000" spc="-130" baseline="15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P</a:t>
            </a:r>
            <a:r>
              <a:rPr sz="2400" spc="-140" baseline="19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</a:t>
            </a:r>
            <a:endParaRPr lang="en-US" altLang="en-US" sz="1560" dirty="0"/>
          </a:p>
        </p:txBody>
      </p:sp>
      <p:sp>
        <p:nvSpPr>
          <p:cNvPr id="2130" name="path"/>
          <p:cNvSpPr/>
          <p:nvPr/>
        </p:nvSpPr>
        <p:spPr>
          <a:xfrm>
            <a:off x="6622939" y="4517644"/>
            <a:ext cx="59309" cy="32258"/>
          </a:xfrm>
          <a:custGeom>
            <a:avLst/>
            <a:gdLst/>
            <a:ahLst/>
            <a:cxnLst/>
            <a:rect l="0" t="0" r="0" b="0"/>
            <a:pathLst>
              <a:path w="93" h="50">
                <a:moveTo>
                  <a:pt x="73" y="30"/>
                </a:moveTo>
                <a:lnTo>
                  <a:pt x="48" y="25"/>
                </a:lnTo>
                <a:lnTo>
                  <a:pt x="20" y="20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31" name="path"/>
          <p:cNvSpPr/>
          <p:nvPr/>
        </p:nvSpPr>
        <p:spPr>
          <a:xfrm>
            <a:off x="6607064" y="4514469"/>
            <a:ext cx="41783" cy="29083"/>
          </a:xfrm>
          <a:custGeom>
            <a:avLst/>
            <a:gdLst/>
            <a:ahLst/>
            <a:cxnLst/>
            <a:rect l="0" t="0" r="0" b="0"/>
            <a:pathLst>
              <a:path w="65" h="45">
                <a:moveTo>
                  <a:pt x="45" y="25"/>
                </a:moveTo>
                <a:lnTo>
                  <a:pt x="20" y="20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32" name="path"/>
          <p:cNvSpPr/>
          <p:nvPr/>
        </p:nvSpPr>
        <p:spPr>
          <a:xfrm>
            <a:off x="6359256" y="4059808"/>
            <a:ext cx="184530" cy="199008"/>
          </a:xfrm>
          <a:custGeom>
            <a:avLst/>
            <a:gdLst/>
            <a:ahLst/>
            <a:cxnLst/>
            <a:rect l="0" t="0" r="0" b="0"/>
            <a:pathLst>
              <a:path w="290" h="313">
                <a:moveTo>
                  <a:pt x="270" y="292"/>
                </a:moveTo>
                <a:lnTo>
                  <a:pt x="220" y="255"/>
                </a:lnTo>
                <a:lnTo>
                  <a:pt x="172" y="212"/>
                </a:lnTo>
                <a:lnTo>
                  <a:pt x="130" y="170"/>
                </a:lnTo>
                <a:lnTo>
                  <a:pt x="90" y="122"/>
                </a:lnTo>
                <a:lnTo>
                  <a:pt x="52" y="72"/>
                </a:lnTo>
                <a:lnTo>
                  <a:pt x="20" y="20"/>
                </a:lnTo>
              </a:path>
            </a:pathLst>
          </a:custGeom>
          <a:noFill/>
          <a:ln w="25907" cap="rnd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33" name="path"/>
          <p:cNvSpPr/>
          <p:nvPr/>
        </p:nvSpPr>
        <p:spPr>
          <a:xfrm>
            <a:off x="6287135" y="3907281"/>
            <a:ext cx="70357" cy="141859"/>
          </a:xfrm>
          <a:custGeom>
            <a:avLst/>
            <a:gdLst/>
            <a:ahLst/>
            <a:cxnLst/>
            <a:rect l="0" t="0" r="0" b="0"/>
            <a:pathLst>
              <a:path w="110" h="223">
                <a:moveTo>
                  <a:pt x="90" y="203"/>
                </a:moveTo>
                <a:lnTo>
                  <a:pt x="62" y="145"/>
                </a:lnTo>
                <a:lnTo>
                  <a:pt x="40" y="83"/>
                </a:lnTo>
                <a:lnTo>
                  <a:pt x="20" y="20"/>
                </a:lnTo>
              </a:path>
            </a:pathLst>
          </a:custGeom>
          <a:noFill/>
          <a:ln w="25907" cap="rnd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34" name="textbox 2134"/>
          <p:cNvSpPr/>
          <p:nvPr/>
        </p:nvSpPr>
        <p:spPr>
          <a:xfrm>
            <a:off x="705248" y="1493042"/>
            <a:ext cx="4213225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9000"/>
              </a:lnSpc>
            </a:pPr>
            <a:r>
              <a:rPr sz="2700" spc="5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(2).方向角与象限角</a:t>
            </a:r>
            <a:r>
              <a:rPr sz="2700" spc="2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</a:t>
            </a:r>
            <a:r>
              <a:rPr sz="27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关系</a:t>
            </a:r>
            <a:endParaRPr lang="en-US" altLang="en-US" sz="2700" dirty="0"/>
          </a:p>
        </p:txBody>
      </p:sp>
      <p:sp>
        <p:nvSpPr>
          <p:cNvPr id="2135" name="textbox 2135"/>
          <p:cNvSpPr/>
          <p:nvPr/>
        </p:nvSpPr>
        <p:spPr>
          <a:xfrm>
            <a:off x="7022607" y="4303678"/>
            <a:ext cx="979169" cy="905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3160"/>
              </a:lnSpc>
            </a:pPr>
            <a:r>
              <a:rPr sz="3000" spc="0" baseline="-26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R</a:t>
            </a:r>
            <a:r>
              <a:rPr sz="2400" spc="160" baseline="-33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r>
              <a:rPr sz="1500" spc="16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000" spc="0" baseline="3500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r>
              <a:rPr sz="2400" spc="150" baseline="43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1560" dirty="0"/>
          </a:p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500" dirty="0"/>
          </a:p>
          <a:p>
            <a:pPr algn="r" defTabSz="-635" rtl="0" eaLnBrk="0">
              <a:lnSpc>
                <a:spcPct val="78000"/>
              </a:lnSpc>
              <a:spcBef>
                <a:spcPts val="5"/>
              </a:spcBef>
            </a:pP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P</a:t>
            </a:r>
            <a:r>
              <a:rPr sz="15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1500" dirty="0"/>
          </a:p>
        </p:txBody>
      </p:sp>
      <p:sp>
        <p:nvSpPr>
          <p:cNvPr id="2136" name="path"/>
          <p:cNvSpPr/>
          <p:nvPr/>
        </p:nvSpPr>
        <p:spPr>
          <a:xfrm>
            <a:off x="7281559" y="4359909"/>
            <a:ext cx="30734" cy="30734"/>
          </a:xfrm>
          <a:custGeom>
            <a:avLst/>
            <a:gdLst/>
            <a:ahLst/>
            <a:cxnLst/>
            <a:rect l="0" t="0" r="0" b="0"/>
            <a:pathLst>
              <a:path w="48" h="48">
                <a:moveTo>
                  <a:pt x="28" y="20"/>
                </a:moveTo>
                <a:lnTo>
                  <a:pt x="20" y="28"/>
                </a:lnTo>
              </a:path>
            </a:pathLst>
          </a:custGeom>
          <a:noFill/>
          <a:ln w="25907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37" name="textbox 2137"/>
          <p:cNvSpPr/>
          <p:nvPr/>
        </p:nvSpPr>
        <p:spPr>
          <a:xfrm>
            <a:off x="6411239" y="2958544"/>
            <a:ext cx="1187450" cy="336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445"/>
              </a:lnSpc>
            </a:pPr>
            <a:r>
              <a:rPr sz="20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R</a:t>
            </a:r>
            <a:r>
              <a:rPr sz="2400" spc="110" baseline="70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</a:t>
            </a:r>
            <a:r>
              <a:rPr sz="1500" spc="11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</a:t>
            </a:r>
            <a:r>
              <a:rPr sz="2000" spc="0" dirty="0">
                <a:solidFill>
                  <a:srgbClr val="9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r>
              <a:rPr sz="1500" spc="8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1500" dirty="0"/>
          </a:p>
        </p:txBody>
      </p:sp>
      <p:grpSp>
        <p:nvGrpSpPr>
          <p:cNvPr id="564" name="group 564"/>
          <p:cNvGrpSpPr/>
          <p:nvPr/>
        </p:nvGrpSpPr>
        <p:grpSpPr>
          <a:xfrm rot="21600000">
            <a:off x="7051802" y="3015869"/>
            <a:ext cx="254635" cy="152780"/>
            <a:chOff x="0" y="0"/>
            <a:chExt cx="254635" cy="152780"/>
          </a:xfrm>
        </p:grpSpPr>
        <p:sp>
          <p:nvSpPr>
            <p:cNvPr id="2138" name="path"/>
            <p:cNvSpPr/>
            <p:nvPr/>
          </p:nvSpPr>
          <p:spPr>
            <a:xfrm>
              <a:off x="187070" y="0"/>
              <a:ext cx="29083" cy="27432"/>
            </a:xfrm>
            <a:custGeom>
              <a:avLst/>
              <a:gdLst/>
              <a:ahLst/>
              <a:cxnLst/>
              <a:rect l="0" t="0" r="0" b="0"/>
              <a:pathLst>
                <a:path w="45" h="43">
                  <a:moveTo>
                    <a:pt x="20" y="20"/>
                  </a:moveTo>
                  <a:lnTo>
                    <a:pt x="25" y="22"/>
                  </a:lnTo>
                </a:path>
              </a:pathLst>
            </a:custGeom>
            <a:noFill/>
            <a:ln w="25907" cap="rnd">
              <a:solidFill>
                <a:srgbClr val="9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39" name="path"/>
            <p:cNvSpPr/>
            <p:nvPr/>
          </p:nvSpPr>
          <p:spPr>
            <a:xfrm>
              <a:off x="0" y="1397"/>
              <a:ext cx="254635" cy="151383"/>
            </a:xfrm>
            <a:custGeom>
              <a:avLst/>
              <a:gdLst/>
              <a:ahLst/>
              <a:cxnLst/>
              <a:rect l="0" t="0" r="0" b="0"/>
              <a:pathLst>
                <a:path w="401" h="238">
                  <a:moveTo>
                    <a:pt x="20" y="20"/>
                  </a:moveTo>
                  <a:lnTo>
                    <a:pt x="65" y="37"/>
                  </a:lnTo>
                  <a:lnTo>
                    <a:pt x="110" y="55"/>
                  </a:lnTo>
                  <a:lnTo>
                    <a:pt x="153" y="75"/>
                  </a:lnTo>
                  <a:lnTo>
                    <a:pt x="195" y="92"/>
                  </a:lnTo>
                  <a:lnTo>
                    <a:pt x="235" y="117"/>
                  </a:lnTo>
                  <a:lnTo>
                    <a:pt x="277" y="142"/>
                  </a:lnTo>
                  <a:lnTo>
                    <a:pt x="300" y="160"/>
                  </a:lnTo>
                  <a:lnTo>
                    <a:pt x="327" y="177"/>
                  </a:lnTo>
                  <a:lnTo>
                    <a:pt x="380" y="217"/>
                  </a:lnTo>
                </a:path>
              </a:pathLst>
            </a:custGeom>
            <a:noFill/>
            <a:ln w="25907" cap="rnd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140" name="path"/>
          <p:cNvSpPr/>
          <p:nvPr/>
        </p:nvSpPr>
        <p:spPr>
          <a:xfrm>
            <a:off x="5204459" y="3762756"/>
            <a:ext cx="3145536" cy="12191"/>
          </a:xfrm>
          <a:custGeom>
            <a:avLst/>
            <a:gdLst/>
            <a:ahLst/>
            <a:cxnLst/>
            <a:rect l="0" t="0" r="0" b="0"/>
            <a:pathLst>
              <a:path w="4953" h="19">
                <a:moveTo>
                  <a:pt x="0" y="9"/>
                </a:moveTo>
                <a:lnTo>
                  <a:pt x="4953" y="9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566" name="group 566"/>
          <p:cNvGrpSpPr/>
          <p:nvPr/>
        </p:nvGrpSpPr>
        <p:grpSpPr>
          <a:xfrm rot="21600000">
            <a:off x="6886829" y="3141980"/>
            <a:ext cx="708659" cy="638682"/>
            <a:chOff x="0" y="0"/>
            <a:chExt cx="708659" cy="638682"/>
          </a:xfrm>
        </p:grpSpPr>
        <p:sp>
          <p:nvSpPr>
            <p:cNvPr id="2141" name="path"/>
            <p:cNvSpPr/>
            <p:nvPr/>
          </p:nvSpPr>
          <p:spPr>
            <a:xfrm>
              <a:off x="393700" y="761"/>
              <a:ext cx="314959" cy="616203"/>
            </a:xfrm>
            <a:custGeom>
              <a:avLst/>
              <a:gdLst/>
              <a:ahLst/>
              <a:cxnLst/>
              <a:rect l="0" t="0" r="0" b="0"/>
              <a:pathLst>
                <a:path w="495" h="970">
                  <a:moveTo>
                    <a:pt x="20" y="20"/>
                  </a:moveTo>
                  <a:lnTo>
                    <a:pt x="47" y="42"/>
                  </a:lnTo>
                  <a:lnTo>
                    <a:pt x="73" y="65"/>
                  </a:lnTo>
                  <a:lnTo>
                    <a:pt x="95" y="87"/>
                  </a:lnTo>
                  <a:lnTo>
                    <a:pt x="117" y="105"/>
                  </a:lnTo>
                  <a:lnTo>
                    <a:pt x="135" y="122"/>
                  </a:lnTo>
                  <a:lnTo>
                    <a:pt x="153" y="142"/>
                  </a:lnTo>
                  <a:lnTo>
                    <a:pt x="180" y="175"/>
                  </a:lnTo>
                  <a:lnTo>
                    <a:pt x="210" y="212"/>
                  </a:lnTo>
                  <a:lnTo>
                    <a:pt x="223" y="232"/>
                  </a:lnTo>
                  <a:lnTo>
                    <a:pt x="240" y="255"/>
                  </a:lnTo>
                  <a:lnTo>
                    <a:pt x="257" y="282"/>
                  </a:lnTo>
                  <a:lnTo>
                    <a:pt x="275" y="310"/>
                  </a:lnTo>
                  <a:moveTo>
                    <a:pt x="313" y="375"/>
                  </a:moveTo>
                  <a:lnTo>
                    <a:pt x="333" y="407"/>
                  </a:lnTo>
                  <a:lnTo>
                    <a:pt x="350" y="442"/>
                  </a:lnTo>
                  <a:lnTo>
                    <a:pt x="365" y="475"/>
                  </a:lnTo>
                  <a:lnTo>
                    <a:pt x="378" y="502"/>
                  </a:lnTo>
                  <a:lnTo>
                    <a:pt x="398" y="555"/>
                  </a:lnTo>
                  <a:lnTo>
                    <a:pt x="415" y="602"/>
                  </a:lnTo>
                  <a:lnTo>
                    <a:pt x="430" y="652"/>
                  </a:lnTo>
                  <a:lnTo>
                    <a:pt x="440" y="702"/>
                  </a:lnTo>
                  <a:lnTo>
                    <a:pt x="453" y="762"/>
                  </a:lnTo>
                  <a:lnTo>
                    <a:pt x="463" y="824"/>
                  </a:lnTo>
                  <a:lnTo>
                    <a:pt x="470" y="887"/>
                  </a:lnTo>
                  <a:lnTo>
                    <a:pt x="475" y="949"/>
                  </a:lnTo>
                </a:path>
              </a:pathLst>
            </a:custGeom>
            <a:noFill/>
            <a:ln w="25907" cap="rnd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42" name="path"/>
            <p:cNvSpPr/>
            <p:nvPr/>
          </p:nvSpPr>
          <p:spPr>
            <a:xfrm>
              <a:off x="116204" y="0"/>
              <a:ext cx="465963" cy="621283"/>
            </a:xfrm>
            <a:custGeom>
              <a:avLst/>
              <a:gdLst/>
              <a:ahLst/>
              <a:cxnLst/>
              <a:rect l="0" t="0" r="0" b="0"/>
              <a:pathLst>
                <a:path w="733" h="978">
                  <a:moveTo>
                    <a:pt x="20" y="20"/>
                  </a:moveTo>
                  <a:lnTo>
                    <a:pt x="65" y="37"/>
                  </a:lnTo>
                  <a:lnTo>
                    <a:pt x="108" y="55"/>
                  </a:lnTo>
                  <a:lnTo>
                    <a:pt x="145" y="72"/>
                  </a:lnTo>
                  <a:lnTo>
                    <a:pt x="163" y="77"/>
                  </a:lnTo>
                  <a:lnTo>
                    <a:pt x="178" y="85"/>
                  </a:lnTo>
                  <a:lnTo>
                    <a:pt x="205" y="97"/>
                  </a:lnTo>
                  <a:lnTo>
                    <a:pt x="235" y="117"/>
                  </a:lnTo>
                  <a:lnTo>
                    <a:pt x="250" y="127"/>
                  </a:lnTo>
                  <a:lnTo>
                    <a:pt x="268" y="140"/>
                  </a:lnTo>
                  <a:lnTo>
                    <a:pt x="308" y="170"/>
                  </a:lnTo>
                  <a:lnTo>
                    <a:pt x="353" y="205"/>
                  </a:lnTo>
                  <a:lnTo>
                    <a:pt x="398" y="247"/>
                  </a:lnTo>
                  <a:lnTo>
                    <a:pt x="443" y="297"/>
                  </a:lnTo>
                  <a:lnTo>
                    <a:pt x="488" y="352"/>
                  </a:lnTo>
                  <a:lnTo>
                    <a:pt x="530" y="415"/>
                  </a:lnTo>
                  <a:moveTo>
                    <a:pt x="708" y="895"/>
                  </a:moveTo>
                  <a:lnTo>
                    <a:pt x="713" y="957"/>
                  </a:lnTo>
                </a:path>
              </a:pathLst>
            </a:custGeom>
            <a:noFill/>
            <a:ln w="25907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43" name="path"/>
            <p:cNvSpPr/>
            <p:nvPr/>
          </p:nvSpPr>
          <p:spPr>
            <a:xfrm>
              <a:off x="0" y="66421"/>
              <a:ext cx="495427" cy="572261"/>
            </a:xfrm>
            <a:custGeom>
              <a:avLst/>
              <a:gdLst/>
              <a:ahLst/>
              <a:cxnLst/>
              <a:rect l="0" t="0" r="0" b="0"/>
              <a:pathLst>
                <a:path w="780" h="901">
                  <a:moveTo>
                    <a:pt x="20" y="20"/>
                  </a:moveTo>
                  <a:lnTo>
                    <a:pt x="75" y="27"/>
                  </a:lnTo>
                  <a:lnTo>
                    <a:pt x="127" y="37"/>
                  </a:lnTo>
                  <a:lnTo>
                    <a:pt x="180" y="52"/>
                  </a:lnTo>
                  <a:lnTo>
                    <a:pt x="225" y="70"/>
                  </a:lnTo>
                  <a:moveTo>
                    <a:pt x="317" y="112"/>
                  </a:moveTo>
                  <a:lnTo>
                    <a:pt x="360" y="137"/>
                  </a:lnTo>
                  <a:lnTo>
                    <a:pt x="402" y="170"/>
                  </a:lnTo>
                  <a:lnTo>
                    <a:pt x="442" y="202"/>
                  </a:lnTo>
                  <a:lnTo>
                    <a:pt x="480" y="237"/>
                  </a:lnTo>
                  <a:moveTo>
                    <a:pt x="552" y="312"/>
                  </a:moveTo>
                  <a:lnTo>
                    <a:pt x="589" y="350"/>
                  </a:lnTo>
                  <a:lnTo>
                    <a:pt x="619" y="392"/>
                  </a:lnTo>
                  <a:lnTo>
                    <a:pt x="649" y="442"/>
                  </a:lnTo>
                  <a:lnTo>
                    <a:pt x="677" y="495"/>
                  </a:lnTo>
                  <a:lnTo>
                    <a:pt x="702" y="550"/>
                  </a:lnTo>
                  <a:lnTo>
                    <a:pt x="719" y="605"/>
                  </a:lnTo>
                  <a:lnTo>
                    <a:pt x="734" y="655"/>
                  </a:lnTo>
                  <a:lnTo>
                    <a:pt x="747" y="710"/>
                  </a:lnTo>
                  <a:lnTo>
                    <a:pt x="757" y="763"/>
                  </a:lnTo>
                  <a:lnTo>
                    <a:pt x="759" y="820"/>
                  </a:lnTo>
                  <a:lnTo>
                    <a:pt x="759" y="880"/>
                  </a:lnTo>
                </a:path>
              </a:pathLst>
            </a:custGeom>
            <a:noFill/>
            <a:ln w="25907" cap="rnd">
              <a:solidFill>
                <a:srgbClr val="66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144" name="path"/>
          <p:cNvSpPr/>
          <p:nvPr/>
        </p:nvSpPr>
        <p:spPr>
          <a:xfrm>
            <a:off x="6819900" y="2051304"/>
            <a:ext cx="12191" cy="3610355"/>
          </a:xfrm>
          <a:custGeom>
            <a:avLst/>
            <a:gdLst/>
            <a:ahLst/>
            <a:cxnLst/>
            <a:rect l="0" t="0" r="0" b="0"/>
            <a:pathLst>
              <a:path w="19" h="5685">
                <a:moveTo>
                  <a:pt x="9" y="0"/>
                </a:moveTo>
                <a:lnTo>
                  <a:pt x="9" y="5685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45" name="textbox 2145"/>
          <p:cNvSpPr/>
          <p:nvPr/>
        </p:nvSpPr>
        <p:spPr>
          <a:xfrm>
            <a:off x="6770623" y="1948975"/>
            <a:ext cx="540384" cy="8718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  <a:tabLst>
                <a:tab pos="179070" algn="l"/>
              </a:tabLst>
            </a:pPr>
            <a:r>
              <a:rPr sz="2000" u="sng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endParaRPr lang="en-US" altLang="en-US" sz="2000" dirty="0"/>
          </a:p>
          <a:p>
            <a:pPr algn="l" defTabSz="-635" rtl="0" eaLnBrk="0">
              <a:lnSpc>
                <a:spcPct val="19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500" dirty="0"/>
          </a:p>
          <a:p>
            <a:pPr marL="306070" algn="l" defTabSz="-635" rtl="0" eaLnBrk="0">
              <a:lnSpc>
                <a:spcPct val="78000"/>
              </a:lnSpc>
              <a:spcBef>
                <a:spcPts val="0"/>
              </a:spcBef>
            </a:pPr>
            <a:r>
              <a:rPr sz="20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R</a:t>
            </a:r>
            <a:r>
              <a:rPr sz="1500" spc="-1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1500" dirty="0"/>
          </a:p>
        </p:txBody>
      </p:sp>
      <p:grpSp>
        <p:nvGrpSpPr>
          <p:cNvPr id="568" name="group 568"/>
          <p:cNvGrpSpPr/>
          <p:nvPr/>
        </p:nvGrpSpPr>
        <p:grpSpPr>
          <a:xfrm rot="21600000">
            <a:off x="7042277" y="3835780"/>
            <a:ext cx="515111" cy="551307"/>
            <a:chOff x="0" y="0"/>
            <a:chExt cx="515111" cy="551307"/>
          </a:xfrm>
        </p:grpSpPr>
        <p:sp>
          <p:nvSpPr>
            <p:cNvPr id="2146" name="path"/>
            <p:cNvSpPr/>
            <p:nvPr/>
          </p:nvSpPr>
          <p:spPr>
            <a:xfrm>
              <a:off x="222376" y="160654"/>
              <a:ext cx="292735" cy="389382"/>
            </a:xfrm>
            <a:custGeom>
              <a:avLst/>
              <a:gdLst/>
              <a:ahLst/>
              <a:cxnLst/>
              <a:rect l="0" t="0" r="0" b="0"/>
              <a:pathLst>
                <a:path w="461" h="613">
                  <a:moveTo>
                    <a:pt x="440" y="20"/>
                  </a:moveTo>
                  <a:lnTo>
                    <a:pt x="430" y="52"/>
                  </a:lnTo>
                  <a:lnTo>
                    <a:pt x="420" y="80"/>
                  </a:lnTo>
                  <a:lnTo>
                    <a:pt x="400" y="135"/>
                  </a:lnTo>
                  <a:lnTo>
                    <a:pt x="378" y="188"/>
                  </a:lnTo>
                  <a:lnTo>
                    <a:pt x="350" y="238"/>
                  </a:lnTo>
                  <a:lnTo>
                    <a:pt x="325" y="282"/>
                  </a:lnTo>
                  <a:lnTo>
                    <a:pt x="303" y="320"/>
                  </a:lnTo>
                  <a:lnTo>
                    <a:pt x="280" y="355"/>
                  </a:lnTo>
                  <a:lnTo>
                    <a:pt x="268" y="372"/>
                  </a:lnTo>
                  <a:lnTo>
                    <a:pt x="253" y="387"/>
                  </a:lnTo>
                  <a:lnTo>
                    <a:pt x="238" y="405"/>
                  </a:lnTo>
                  <a:lnTo>
                    <a:pt x="220" y="425"/>
                  </a:lnTo>
                  <a:lnTo>
                    <a:pt x="198" y="445"/>
                  </a:lnTo>
                  <a:lnTo>
                    <a:pt x="170" y="470"/>
                  </a:lnTo>
                  <a:lnTo>
                    <a:pt x="140" y="495"/>
                  </a:lnTo>
                  <a:lnTo>
                    <a:pt x="110" y="522"/>
                  </a:lnTo>
                  <a:lnTo>
                    <a:pt x="80" y="547"/>
                  </a:lnTo>
                  <a:lnTo>
                    <a:pt x="50" y="567"/>
                  </a:lnTo>
                  <a:lnTo>
                    <a:pt x="27" y="585"/>
                  </a:lnTo>
                  <a:lnTo>
                    <a:pt x="20" y="592"/>
                  </a:lnTo>
                </a:path>
              </a:pathLst>
            </a:custGeom>
            <a:noFill/>
            <a:ln w="25907" cap="rnd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47" name="path"/>
            <p:cNvSpPr/>
            <p:nvPr/>
          </p:nvSpPr>
          <p:spPr>
            <a:xfrm>
              <a:off x="13207" y="111125"/>
              <a:ext cx="389636" cy="440182"/>
            </a:xfrm>
            <a:custGeom>
              <a:avLst/>
              <a:gdLst/>
              <a:ahLst/>
              <a:cxnLst/>
              <a:rect l="0" t="0" r="0" b="0"/>
              <a:pathLst>
                <a:path w="613" h="693">
                  <a:moveTo>
                    <a:pt x="593" y="20"/>
                  </a:moveTo>
                  <a:lnTo>
                    <a:pt x="570" y="80"/>
                  </a:lnTo>
                  <a:lnTo>
                    <a:pt x="548" y="142"/>
                  </a:lnTo>
                  <a:lnTo>
                    <a:pt x="520" y="202"/>
                  </a:lnTo>
                  <a:lnTo>
                    <a:pt x="493" y="257"/>
                  </a:lnTo>
                  <a:lnTo>
                    <a:pt x="460" y="310"/>
                  </a:lnTo>
                  <a:lnTo>
                    <a:pt x="430" y="355"/>
                  </a:lnTo>
                  <a:lnTo>
                    <a:pt x="395" y="397"/>
                  </a:lnTo>
                  <a:moveTo>
                    <a:pt x="325" y="475"/>
                  </a:moveTo>
                  <a:lnTo>
                    <a:pt x="285" y="512"/>
                  </a:lnTo>
                  <a:lnTo>
                    <a:pt x="245" y="547"/>
                  </a:lnTo>
                  <a:lnTo>
                    <a:pt x="198" y="577"/>
                  </a:lnTo>
                  <a:lnTo>
                    <a:pt x="155" y="607"/>
                  </a:lnTo>
                  <a:lnTo>
                    <a:pt x="110" y="632"/>
                  </a:lnTo>
                  <a:lnTo>
                    <a:pt x="65" y="652"/>
                  </a:lnTo>
                  <a:lnTo>
                    <a:pt x="20" y="672"/>
                  </a:lnTo>
                </a:path>
              </a:pathLst>
            </a:custGeom>
            <a:noFill/>
            <a:ln w="25907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48" name="path"/>
            <p:cNvSpPr/>
            <p:nvPr/>
          </p:nvSpPr>
          <p:spPr>
            <a:xfrm>
              <a:off x="0" y="0"/>
              <a:ext cx="333629" cy="469138"/>
            </a:xfrm>
            <a:custGeom>
              <a:avLst/>
              <a:gdLst/>
              <a:ahLst/>
              <a:cxnLst/>
              <a:rect l="0" t="0" r="0" b="0"/>
              <a:pathLst>
                <a:path w="525" h="738">
                  <a:moveTo>
                    <a:pt x="505" y="20"/>
                  </a:moveTo>
                  <a:lnTo>
                    <a:pt x="497" y="77"/>
                  </a:lnTo>
                  <a:lnTo>
                    <a:pt x="490" y="130"/>
                  </a:lnTo>
                  <a:lnTo>
                    <a:pt x="477" y="177"/>
                  </a:lnTo>
                  <a:lnTo>
                    <a:pt x="465" y="225"/>
                  </a:lnTo>
                  <a:lnTo>
                    <a:pt x="445" y="272"/>
                  </a:lnTo>
                  <a:lnTo>
                    <a:pt x="417" y="328"/>
                  </a:lnTo>
                  <a:lnTo>
                    <a:pt x="385" y="383"/>
                  </a:lnTo>
                  <a:lnTo>
                    <a:pt x="350" y="440"/>
                  </a:lnTo>
                  <a:lnTo>
                    <a:pt x="312" y="490"/>
                  </a:lnTo>
                  <a:lnTo>
                    <a:pt x="277" y="533"/>
                  </a:lnTo>
                  <a:lnTo>
                    <a:pt x="240" y="573"/>
                  </a:lnTo>
                  <a:lnTo>
                    <a:pt x="200" y="608"/>
                  </a:lnTo>
                  <a:lnTo>
                    <a:pt x="160" y="640"/>
                  </a:lnTo>
                  <a:lnTo>
                    <a:pt x="115" y="668"/>
                  </a:lnTo>
                  <a:lnTo>
                    <a:pt x="67" y="693"/>
                  </a:lnTo>
                  <a:lnTo>
                    <a:pt x="20" y="718"/>
                  </a:lnTo>
                </a:path>
              </a:pathLst>
            </a:custGeom>
            <a:noFill/>
            <a:ln w="25907" cap="rnd">
              <a:solidFill>
                <a:srgbClr val="66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570" name="group 570"/>
          <p:cNvGrpSpPr/>
          <p:nvPr/>
        </p:nvGrpSpPr>
        <p:grpSpPr>
          <a:xfrm rot="21600000">
            <a:off x="6283959" y="3197352"/>
            <a:ext cx="554101" cy="476885"/>
            <a:chOff x="0" y="0"/>
            <a:chExt cx="554101" cy="476885"/>
          </a:xfrm>
        </p:grpSpPr>
        <p:sp>
          <p:nvSpPr>
            <p:cNvPr id="2149" name="path"/>
            <p:cNvSpPr/>
            <p:nvPr/>
          </p:nvSpPr>
          <p:spPr>
            <a:xfrm>
              <a:off x="154940" y="0"/>
              <a:ext cx="399161" cy="190372"/>
            </a:xfrm>
            <a:custGeom>
              <a:avLst/>
              <a:gdLst/>
              <a:ahLst/>
              <a:cxnLst/>
              <a:rect l="0" t="0" r="0" b="0"/>
              <a:pathLst>
                <a:path w="628" h="299">
                  <a:moveTo>
                    <a:pt x="20" y="279"/>
                  </a:moveTo>
                  <a:lnTo>
                    <a:pt x="42" y="254"/>
                  </a:lnTo>
                  <a:lnTo>
                    <a:pt x="65" y="231"/>
                  </a:lnTo>
                  <a:lnTo>
                    <a:pt x="77" y="219"/>
                  </a:lnTo>
                  <a:lnTo>
                    <a:pt x="90" y="208"/>
                  </a:lnTo>
                  <a:lnTo>
                    <a:pt x="105" y="196"/>
                  </a:lnTo>
                  <a:lnTo>
                    <a:pt x="120" y="186"/>
                  </a:lnTo>
                  <a:lnTo>
                    <a:pt x="150" y="163"/>
                  </a:lnTo>
                  <a:lnTo>
                    <a:pt x="185" y="141"/>
                  </a:lnTo>
                  <a:lnTo>
                    <a:pt x="200" y="130"/>
                  </a:lnTo>
                  <a:lnTo>
                    <a:pt x="220" y="120"/>
                  </a:lnTo>
                  <a:lnTo>
                    <a:pt x="238" y="110"/>
                  </a:lnTo>
                  <a:lnTo>
                    <a:pt x="258" y="103"/>
                  </a:lnTo>
                  <a:lnTo>
                    <a:pt x="278" y="93"/>
                  </a:lnTo>
                  <a:lnTo>
                    <a:pt x="300" y="85"/>
                  </a:lnTo>
                  <a:lnTo>
                    <a:pt x="325" y="75"/>
                  </a:lnTo>
                  <a:lnTo>
                    <a:pt x="348" y="68"/>
                  </a:lnTo>
                  <a:lnTo>
                    <a:pt x="370" y="60"/>
                  </a:lnTo>
                  <a:lnTo>
                    <a:pt x="395" y="52"/>
                  </a:lnTo>
                  <a:lnTo>
                    <a:pt x="415" y="47"/>
                  </a:lnTo>
                  <a:lnTo>
                    <a:pt x="433" y="42"/>
                  </a:lnTo>
                  <a:lnTo>
                    <a:pt x="450" y="40"/>
                  </a:lnTo>
                  <a:lnTo>
                    <a:pt x="465" y="35"/>
                  </a:lnTo>
                  <a:lnTo>
                    <a:pt x="480" y="32"/>
                  </a:lnTo>
                  <a:lnTo>
                    <a:pt x="495" y="32"/>
                  </a:lnTo>
                  <a:lnTo>
                    <a:pt x="520" y="27"/>
                  </a:lnTo>
                  <a:lnTo>
                    <a:pt x="543" y="25"/>
                  </a:lnTo>
                  <a:lnTo>
                    <a:pt x="553" y="25"/>
                  </a:lnTo>
                  <a:lnTo>
                    <a:pt x="563" y="22"/>
                  </a:lnTo>
                  <a:lnTo>
                    <a:pt x="580" y="22"/>
                  </a:lnTo>
                  <a:lnTo>
                    <a:pt x="595" y="20"/>
                  </a:lnTo>
                  <a:lnTo>
                    <a:pt x="608" y="20"/>
                  </a:lnTo>
                </a:path>
              </a:pathLst>
            </a:custGeom>
            <a:noFill/>
            <a:ln w="25907" cap="rnd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50" name="path"/>
            <p:cNvSpPr/>
            <p:nvPr/>
          </p:nvSpPr>
          <p:spPr>
            <a:xfrm>
              <a:off x="0" y="163449"/>
              <a:ext cx="181355" cy="313435"/>
            </a:xfrm>
            <a:custGeom>
              <a:avLst/>
              <a:gdLst/>
              <a:ahLst/>
              <a:cxnLst/>
              <a:rect l="0" t="0" r="0" b="0"/>
              <a:pathLst>
                <a:path w="285" h="493">
                  <a:moveTo>
                    <a:pt x="20" y="473"/>
                  </a:moveTo>
                  <a:lnTo>
                    <a:pt x="25" y="438"/>
                  </a:lnTo>
                  <a:lnTo>
                    <a:pt x="32" y="408"/>
                  </a:lnTo>
                  <a:lnTo>
                    <a:pt x="48" y="355"/>
                  </a:lnTo>
                  <a:lnTo>
                    <a:pt x="68" y="310"/>
                  </a:lnTo>
                  <a:lnTo>
                    <a:pt x="85" y="268"/>
                  </a:lnTo>
                  <a:lnTo>
                    <a:pt x="108" y="225"/>
                  </a:lnTo>
                  <a:lnTo>
                    <a:pt x="132" y="182"/>
                  </a:lnTo>
                  <a:lnTo>
                    <a:pt x="162" y="140"/>
                  </a:lnTo>
                  <a:lnTo>
                    <a:pt x="190" y="100"/>
                  </a:lnTo>
                  <a:lnTo>
                    <a:pt x="202" y="82"/>
                  </a:lnTo>
                  <a:lnTo>
                    <a:pt x="212" y="67"/>
                  </a:lnTo>
                  <a:lnTo>
                    <a:pt x="220" y="57"/>
                  </a:lnTo>
                  <a:lnTo>
                    <a:pt x="230" y="45"/>
                  </a:lnTo>
                  <a:lnTo>
                    <a:pt x="242" y="32"/>
                  </a:lnTo>
                  <a:lnTo>
                    <a:pt x="252" y="25"/>
                  </a:lnTo>
                  <a:lnTo>
                    <a:pt x="265" y="20"/>
                  </a:lnTo>
                </a:path>
              </a:pathLst>
            </a:custGeom>
            <a:noFill/>
            <a:ln w="25907" cap="rnd">
              <a:solidFill>
                <a:srgbClr val="66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151" name="textbox 2151"/>
          <p:cNvSpPr/>
          <p:nvPr/>
        </p:nvSpPr>
        <p:spPr>
          <a:xfrm>
            <a:off x="5056187" y="2375725"/>
            <a:ext cx="635634" cy="3270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375"/>
              </a:lnSpc>
            </a:pPr>
            <a:r>
              <a:rPr sz="3000" spc="50" baseline="9000" dirty="0">
                <a:ln w="7280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Ⅳ</a:t>
            </a:r>
            <a:r>
              <a:rPr sz="1900" spc="5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000" spc="0" baseline="-12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P</a:t>
            </a:r>
            <a:r>
              <a:rPr sz="2400" spc="40" baseline="-15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</a:t>
            </a:r>
            <a:endParaRPr lang="en-US" altLang="en-US" sz="1560" dirty="0"/>
          </a:p>
        </p:txBody>
      </p:sp>
      <p:sp>
        <p:nvSpPr>
          <p:cNvPr id="2152" name="textbox 2152"/>
          <p:cNvSpPr/>
          <p:nvPr/>
        </p:nvSpPr>
        <p:spPr>
          <a:xfrm>
            <a:off x="7796923" y="2051355"/>
            <a:ext cx="424815" cy="5314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217170" algn="l" defTabSz="-635" rtl="0" eaLnBrk="0">
              <a:lnSpc>
                <a:spcPts val="2280"/>
              </a:lnSpc>
            </a:pPr>
            <a:r>
              <a:rPr sz="1600" spc="-80" dirty="0">
                <a:ln w="8269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Ⅰ</a:t>
            </a:r>
            <a:endParaRPr lang="en-US" altLang="en-US" sz="1600" dirty="0"/>
          </a:p>
          <a:p>
            <a:pPr marL="12700" algn="l" defTabSz="-635" rtl="0" eaLnBrk="0">
              <a:lnSpc>
                <a:spcPct val="78000"/>
              </a:lnSpc>
              <a:spcBef>
                <a:spcPts val="20"/>
              </a:spcBef>
            </a:pP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P</a:t>
            </a:r>
            <a:r>
              <a:rPr sz="1400" spc="1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1400" dirty="0"/>
          </a:p>
        </p:txBody>
      </p:sp>
      <p:sp>
        <p:nvSpPr>
          <p:cNvPr id="2153" name="textbox 2153"/>
          <p:cNvSpPr/>
          <p:nvPr/>
        </p:nvSpPr>
        <p:spPr>
          <a:xfrm>
            <a:off x="8526272" y="172521"/>
            <a:ext cx="123189" cy="1212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800" spc="-1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2.</a:t>
            </a:r>
            <a:endParaRPr lang="en-US" altLang="en-US" sz="800" dirty="0"/>
          </a:p>
        </p:txBody>
      </p:sp>
      <p:grpSp>
        <p:nvGrpSpPr>
          <p:cNvPr id="572" name="group 572"/>
          <p:cNvGrpSpPr/>
          <p:nvPr/>
        </p:nvGrpSpPr>
        <p:grpSpPr>
          <a:xfrm rot="21600000">
            <a:off x="8569452" y="115836"/>
            <a:ext cx="546354" cy="232397"/>
            <a:chOff x="0" y="0"/>
            <a:chExt cx="546354" cy="232397"/>
          </a:xfrm>
        </p:grpSpPr>
        <p:pic>
          <p:nvPicPr>
            <p:cNvPr id="2154" name="picture 21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546354" cy="232397"/>
            </a:xfrm>
            <a:prstGeom prst="rect">
              <a:avLst/>
            </a:prstGeom>
          </p:spPr>
        </p:pic>
        <p:sp>
          <p:nvSpPr>
            <p:cNvPr id="2155" name="textbox 2155"/>
            <p:cNvSpPr/>
            <p:nvPr/>
          </p:nvSpPr>
          <p:spPr>
            <a:xfrm>
              <a:off x="-12700" y="-12700"/>
              <a:ext cx="572134" cy="27177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6000"/>
                </a:lnSpc>
              </a:pPr>
              <a:endParaRPr lang="en-US" altLang="en-US" sz="400" dirty="0"/>
            </a:p>
            <a:p>
              <a:pPr marL="80010" algn="l" defTabSz="-635" rtl="0" eaLnBrk="0">
                <a:lnSpc>
                  <a:spcPct val="95000"/>
                </a:lnSpc>
                <a:spcBef>
                  <a:spcPts val="0"/>
                </a:spcBef>
              </a:pPr>
              <a:r>
                <a:rPr sz="800" spc="0" dirty="0">
                  <a:ln w="2917" cap="flat" cmpd="sng">
                    <a:solidFill>
                      <a:srgbClr val="000514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000514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方向角与</a:t>
              </a:r>
              <a:endParaRPr lang="en-US" altLang="en-US" sz="800" dirty="0"/>
            </a:p>
          </p:txBody>
        </p:sp>
      </p:grpSp>
      <p:pic>
        <p:nvPicPr>
          <p:cNvPr id="2156" name="picture 21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467344" y="237756"/>
            <a:ext cx="648461" cy="232397"/>
          </a:xfrm>
          <a:prstGeom prst="rect">
            <a:avLst/>
          </a:prstGeom>
        </p:spPr>
      </p:pic>
      <p:pic>
        <p:nvPicPr>
          <p:cNvPr id="2157" name="picture 21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670035" y="359676"/>
            <a:ext cx="243090" cy="232397"/>
          </a:xfrm>
          <a:prstGeom prst="rect">
            <a:avLst/>
          </a:prstGeom>
        </p:spPr>
      </p:pic>
      <p:sp>
        <p:nvSpPr>
          <p:cNvPr id="2158" name="textbox 2158"/>
          <p:cNvSpPr/>
          <p:nvPr/>
        </p:nvSpPr>
        <p:spPr>
          <a:xfrm>
            <a:off x="8454644" y="225056"/>
            <a:ext cx="674369" cy="2717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6000"/>
              </a:lnSpc>
            </a:pPr>
            <a:endParaRPr lang="en-US" altLang="en-US" sz="400" dirty="0"/>
          </a:p>
          <a:p>
            <a:pPr marL="81280" algn="l" defTabSz="-635" rtl="0" eaLnBrk="0">
              <a:lnSpc>
                <a:spcPct val="95000"/>
              </a:lnSpc>
              <a:spcBef>
                <a:spcPts val="0"/>
              </a:spcBef>
            </a:pPr>
            <a:r>
              <a:rPr sz="800" spc="-1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象</a:t>
            </a:r>
            <a:r>
              <a:rPr sz="800" spc="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限角的关</a:t>
            </a:r>
            <a:endParaRPr lang="en-US" altLang="en-US" sz="800" dirty="0"/>
          </a:p>
        </p:txBody>
      </p:sp>
      <p:sp>
        <p:nvSpPr>
          <p:cNvPr id="2159" name="textbox 2159"/>
          <p:cNvSpPr/>
          <p:nvPr/>
        </p:nvSpPr>
        <p:spPr>
          <a:xfrm>
            <a:off x="8149259" y="4887264"/>
            <a:ext cx="266065" cy="3873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850"/>
              </a:lnSpc>
            </a:pPr>
            <a:r>
              <a:rPr sz="2000" spc="-11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Ⅱ</a:t>
            </a:r>
            <a:endParaRPr lang="en-US" altLang="en-US" sz="2000" dirty="0"/>
          </a:p>
        </p:txBody>
      </p:sp>
      <p:grpSp>
        <p:nvGrpSpPr>
          <p:cNvPr id="574" name="group 574"/>
          <p:cNvGrpSpPr/>
          <p:nvPr/>
        </p:nvGrpSpPr>
        <p:grpSpPr>
          <a:xfrm rot="21600000">
            <a:off x="6885177" y="2897251"/>
            <a:ext cx="434468" cy="145922"/>
            <a:chOff x="0" y="0"/>
            <a:chExt cx="434468" cy="145922"/>
          </a:xfrm>
        </p:grpSpPr>
        <p:sp>
          <p:nvSpPr>
            <p:cNvPr id="2160" name="path"/>
            <p:cNvSpPr/>
            <p:nvPr/>
          </p:nvSpPr>
          <p:spPr>
            <a:xfrm>
              <a:off x="0" y="0"/>
              <a:ext cx="434468" cy="144525"/>
            </a:xfrm>
            <a:custGeom>
              <a:avLst/>
              <a:gdLst/>
              <a:ahLst/>
              <a:cxnLst/>
              <a:rect l="0" t="0" r="0" b="0"/>
              <a:pathLst>
                <a:path w="684" h="227">
                  <a:moveTo>
                    <a:pt x="20" y="20"/>
                  </a:moveTo>
                  <a:lnTo>
                    <a:pt x="43" y="22"/>
                  </a:lnTo>
                  <a:lnTo>
                    <a:pt x="65" y="25"/>
                  </a:lnTo>
                  <a:lnTo>
                    <a:pt x="87" y="28"/>
                  </a:lnTo>
                  <a:lnTo>
                    <a:pt x="110" y="30"/>
                  </a:lnTo>
                  <a:lnTo>
                    <a:pt x="132" y="35"/>
                  </a:lnTo>
                  <a:lnTo>
                    <a:pt x="157" y="38"/>
                  </a:lnTo>
                  <a:lnTo>
                    <a:pt x="180" y="43"/>
                  </a:lnTo>
                  <a:lnTo>
                    <a:pt x="202" y="48"/>
                  </a:lnTo>
                  <a:lnTo>
                    <a:pt x="225" y="55"/>
                  </a:lnTo>
                  <a:lnTo>
                    <a:pt x="270" y="65"/>
                  </a:lnTo>
                  <a:lnTo>
                    <a:pt x="290" y="70"/>
                  </a:lnTo>
                  <a:lnTo>
                    <a:pt x="312" y="78"/>
                  </a:lnTo>
                  <a:lnTo>
                    <a:pt x="332" y="86"/>
                  </a:lnTo>
                  <a:lnTo>
                    <a:pt x="352" y="91"/>
                  </a:lnTo>
                  <a:lnTo>
                    <a:pt x="372" y="101"/>
                  </a:lnTo>
                  <a:lnTo>
                    <a:pt x="392" y="108"/>
                  </a:lnTo>
                  <a:lnTo>
                    <a:pt x="412" y="116"/>
                  </a:lnTo>
                  <a:lnTo>
                    <a:pt x="432" y="126"/>
                  </a:lnTo>
                  <a:lnTo>
                    <a:pt x="442" y="131"/>
                  </a:lnTo>
                  <a:lnTo>
                    <a:pt x="452" y="136"/>
                  </a:lnTo>
                  <a:lnTo>
                    <a:pt x="465" y="141"/>
                  </a:lnTo>
                  <a:lnTo>
                    <a:pt x="475" y="146"/>
                  </a:lnTo>
                  <a:lnTo>
                    <a:pt x="497" y="159"/>
                  </a:lnTo>
                  <a:lnTo>
                    <a:pt x="517" y="171"/>
                  </a:lnTo>
                  <a:lnTo>
                    <a:pt x="537" y="181"/>
                  </a:lnTo>
                  <a:lnTo>
                    <a:pt x="547" y="189"/>
                  </a:lnTo>
                  <a:lnTo>
                    <a:pt x="557" y="194"/>
                  </a:lnTo>
                  <a:lnTo>
                    <a:pt x="564" y="199"/>
                  </a:lnTo>
                  <a:lnTo>
                    <a:pt x="569" y="202"/>
                  </a:lnTo>
                  <a:lnTo>
                    <a:pt x="577" y="207"/>
                  </a:lnTo>
                  <a:moveTo>
                    <a:pt x="531" y="20"/>
                  </a:moveTo>
                  <a:lnTo>
                    <a:pt x="548" y="27"/>
                  </a:lnTo>
                  <a:lnTo>
                    <a:pt x="578" y="42"/>
                  </a:lnTo>
                  <a:lnTo>
                    <a:pt x="611" y="55"/>
                  </a:lnTo>
                  <a:lnTo>
                    <a:pt x="636" y="69"/>
                  </a:lnTo>
                  <a:lnTo>
                    <a:pt x="663" y="82"/>
                  </a:lnTo>
                </a:path>
              </a:pathLst>
            </a:custGeom>
            <a:noFill/>
            <a:ln w="25907" cap="rnd">
              <a:solidFill>
                <a:srgbClr val="9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61" name="path"/>
            <p:cNvSpPr/>
            <p:nvPr/>
          </p:nvSpPr>
          <p:spPr>
            <a:xfrm>
              <a:off x="64897" y="97789"/>
              <a:ext cx="127635" cy="48132"/>
            </a:xfrm>
            <a:custGeom>
              <a:avLst/>
              <a:gdLst/>
              <a:ahLst/>
              <a:cxnLst/>
              <a:rect l="0" t="0" r="0" b="0"/>
              <a:pathLst>
                <a:path w="201" h="75">
                  <a:moveTo>
                    <a:pt x="20" y="20"/>
                  </a:moveTo>
                  <a:lnTo>
                    <a:pt x="80" y="30"/>
                  </a:lnTo>
                  <a:lnTo>
                    <a:pt x="133" y="40"/>
                  </a:lnTo>
                  <a:lnTo>
                    <a:pt x="180" y="55"/>
                  </a:lnTo>
                </a:path>
              </a:pathLst>
            </a:custGeom>
            <a:noFill/>
            <a:ln w="25907" cap="rnd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162" name="textbox 2162"/>
          <p:cNvSpPr/>
          <p:nvPr/>
        </p:nvSpPr>
        <p:spPr>
          <a:xfrm>
            <a:off x="5945652" y="3362100"/>
            <a:ext cx="276859" cy="3060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5000"/>
              </a:lnSpc>
            </a:pPr>
            <a:endParaRPr lang="en-US" altLang="en-US" sz="300" dirty="0"/>
          </a:p>
          <a:p>
            <a:pPr marL="169545" algn="l" defTabSz="-635" rtl="0" eaLnBrk="0">
              <a:lnSpc>
                <a:spcPct val="83000"/>
              </a:lnSpc>
            </a:pPr>
            <a:r>
              <a:rPr sz="15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</a:t>
            </a:r>
            <a:endParaRPr lang="en-US" altLang="en-US" sz="1500" dirty="0"/>
          </a:p>
        </p:txBody>
      </p:sp>
      <p:sp>
        <p:nvSpPr>
          <p:cNvPr id="2163" name="path"/>
          <p:cNvSpPr/>
          <p:nvPr/>
        </p:nvSpPr>
        <p:spPr>
          <a:xfrm>
            <a:off x="6812280" y="2807208"/>
            <a:ext cx="423164" cy="116077"/>
          </a:xfrm>
          <a:custGeom>
            <a:avLst/>
            <a:gdLst/>
            <a:ahLst/>
            <a:cxnLst/>
            <a:rect l="0" t="0" r="0" b="0"/>
            <a:pathLst>
              <a:path w="666" h="182">
                <a:moveTo>
                  <a:pt x="20" y="154"/>
                </a:moveTo>
                <a:lnTo>
                  <a:pt x="65" y="157"/>
                </a:lnTo>
                <a:lnTo>
                  <a:pt x="87" y="157"/>
                </a:lnTo>
                <a:lnTo>
                  <a:pt x="112" y="159"/>
                </a:lnTo>
                <a:lnTo>
                  <a:pt x="135" y="162"/>
                </a:lnTo>
                <a:moveTo>
                  <a:pt x="20" y="20"/>
                </a:moveTo>
                <a:lnTo>
                  <a:pt x="62" y="20"/>
                </a:lnTo>
                <a:lnTo>
                  <a:pt x="85" y="22"/>
                </a:lnTo>
                <a:lnTo>
                  <a:pt x="107" y="22"/>
                </a:lnTo>
                <a:lnTo>
                  <a:pt x="127" y="22"/>
                </a:lnTo>
                <a:lnTo>
                  <a:pt x="150" y="25"/>
                </a:lnTo>
                <a:lnTo>
                  <a:pt x="170" y="27"/>
                </a:lnTo>
                <a:lnTo>
                  <a:pt x="190" y="30"/>
                </a:lnTo>
                <a:lnTo>
                  <a:pt x="235" y="35"/>
                </a:lnTo>
                <a:lnTo>
                  <a:pt x="255" y="37"/>
                </a:lnTo>
                <a:lnTo>
                  <a:pt x="278" y="40"/>
                </a:lnTo>
                <a:lnTo>
                  <a:pt x="298" y="42"/>
                </a:lnTo>
                <a:lnTo>
                  <a:pt x="320" y="47"/>
                </a:lnTo>
                <a:lnTo>
                  <a:pt x="340" y="50"/>
                </a:lnTo>
                <a:lnTo>
                  <a:pt x="360" y="55"/>
                </a:lnTo>
                <a:lnTo>
                  <a:pt x="380" y="60"/>
                </a:lnTo>
                <a:lnTo>
                  <a:pt x="398" y="65"/>
                </a:lnTo>
                <a:lnTo>
                  <a:pt x="430" y="75"/>
                </a:lnTo>
                <a:lnTo>
                  <a:pt x="465" y="87"/>
                </a:lnTo>
                <a:lnTo>
                  <a:pt x="500" y="100"/>
                </a:lnTo>
                <a:lnTo>
                  <a:pt x="510" y="102"/>
                </a:lnTo>
                <a:lnTo>
                  <a:pt x="518" y="107"/>
                </a:lnTo>
                <a:lnTo>
                  <a:pt x="540" y="114"/>
                </a:lnTo>
                <a:lnTo>
                  <a:pt x="560" y="124"/>
                </a:lnTo>
                <a:lnTo>
                  <a:pt x="583" y="134"/>
                </a:lnTo>
                <a:lnTo>
                  <a:pt x="603" y="144"/>
                </a:lnTo>
                <a:lnTo>
                  <a:pt x="623" y="152"/>
                </a:lnTo>
                <a:lnTo>
                  <a:pt x="645" y="162"/>
                </a:lnTo>
              </a:path>
            </a:pathLst>
          </a:custGeom>
          <a:noFill/>
          <a:ln w="25907" cap="rnd">
            <a:solidFill>
              <a:srgbClr val="9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64" name="path"/>
          <p:cNvSpPr/>
          <p:nvPr/>
        </p:nvSpPr>
        <p:spPr>
          <a:xfrm>
            <a:off x="6393179" y="4370704"/>
            <a:ext cx="294259" cy="148971"/>
          </a:xfrm>
          <a:custGeom>
            <a:avLst/>
            <a:gdLst/>
            <a:ahLst/>
            <a:cxnLst/>
            <a:rect l="0" t="0" r="0" b="0"/>
            <a:pathLst>
              <a:path w="463" h="234">
                <a:moveTo>
                  <a:pt x="442" y="53"/>
                </a:moveTo>
                <a:lnTo>
                  <a:pt x="425" y="50"/>
                </a:lnTo>
                <a:lnTo>
                  <a:pt x="395" y="43"/>
                </a:lnTo>
                <a:lnTo>
                  <a:pt x="365" y="33"/>
                </a:lnTo>
                <a:lnTo>
                  <a:pt x="337" y="20"/>
                </a:lnTo>
                <a:moveTo>
                  <a:pt x="267" y="214"/>
                </a:moveTo>
                <a:lnTo>
                  <a:pt x="222" y="194"/>
                </a:lnTo>
                <a:lnTo>
                  <a:pt x="182" y="173"/>
                </a:lnTo>
                <a:lnTo>
                  <a:pt x="145" y="153"/>
                </a:lnTo>
                <a:lnTo>
                  <a:pt x="127" y="143"/>
                </a:lnTo>
                <a:lnTo>
                  <a:pt x="110" y="133"/>
                </a:lnTo>
                <a:lnTo>
                  <a:pt x="92" y="123"/>
                </a:lnTo>
                <a:lnTo>
                  <a:pt x="77" y="111"/>
                </a:lnTo>
                <a:lnTo>
                  <a:pt x="47" y="88"/>
                </a:lnTo>
                <a:lnTo>
                  <a:pt x="20" y="66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65" name="textbox 2165"/>
          <p:cNvSpPr/>
          <p:nvPr/>
        </p:nvSpPr>
        <p:spPr>
          <a:xfrm>
            <a:off x="5945652" y="3362100"/>
            <a:ext cx="175895" cy="3143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000" spc="0" dirty="0">
                <a:solidFill>
                  <a:srgbClr val="66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endParaRPr lang="en-US" altLang="en-US" sz="2000" dirty="0"/>
          </a:p>
        </p:txBody>
      </p:sp>
      <p:sp>
        <p:nvSpPr>
          <p:cNvPr id="2166" name="path"/>
          <p:cNvSpPr/>
          <p:nvPr/>
        </p:nvSpPr>
        <p:spPr>
          <a:xfrm>
            <a:off x="6661530" y="4361179"/>
            <a:ext cx="419862" cy="73533"/>
          </a:xfrm>
          <a:custGeom>
            <a:avLst/>
            <a:gdLst/>
            <a:ahLst/>
            <a:cxnLst/>
            <a:rect l="0" t="0" r="0" b="0"/>
            <a:pathLst>
              <a:path w="661" h="115">
                <a:moveTo>
                  <a:pt x="640" y="20"/>
                </a:moveTo>
                <a:lnTo>
                  <a:pt x="595" y="35"/>
                </a:lnTo>
                <a:lnTo>
                  <a:pt x="555" y="53"/>
                </a:lnTo>
                <a:lnTo>
                  <a:pt x="513" y="65"/>
                </a:lnTo>
                <a:lnTo>
                  <a:pt x="475" y="78"/>
                </a:lnTo>
                <a:lnTo>
                  <a:pt x="433" y="85"/>
                </a:lnTo>
                <a:lnTo>
                  <a:pt x="388" y="90"/>
                </a:lnTo>
                <a:lnTo>
                  <a:pt x="345" y="95"/>
                </a:lnTo>
                <a:moveTo>
                  <a:pt x="253" y="90"/>
                </a:moveTo>
                <a:lnTo>
                  <a:pt x="228" y="90"/>
                </a:lnTo>
                <a:lnTo>
                  <a:pt x="200" y="90"/>
                </a:lnTo>
                <a:lnTo>
                  <a:pt x="143" y="85"/>
                </a:lnTo>
                <a:lnTo>
                  <a:pt x="88" y="78"/>
                </a:lnTo>
                <a:lnTo>
                  <a:pt x="65" y="75"/>
                </a:lnTo>
                <a:lnTo>
                  <a:pt x="40" y="73"/>
                </a:lnTo>
                <a:lnTo>
                  <a:pt x="20" y="68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67" name="path"/>
          <p:cNvSpPr/>
          <p:nvPr/>
        </p:nvSpPr>
        <p:spPr>
          <a:xfrm>
            <a:off x="6650481" y="4279010"/>
            <a:ext cx="417703" cy="71882"/>
          </a:xfrm>
          <a:custGeom>
            <a:avLst/>
            <a:gdLst/>
            <a:ahLst/>
            <a:cxnLst/>
            <a:rect l="0" t="0" r="0" b="0"/>
            <a:pathLst>
              <a:path w="657" h="113">
                <a:moveTo>
                  <a:pt x="637" y="20"/>
                </a:moveTo>
                <a:lnTo>
                  <a:pt x="587" y="40"/>
                </a:lnTo>
                <a:lnTo>
                  <a:pt x="537" y="55"/>
                </a:lnTo>
                <a:lnTo>
                  <a:pt x="485" y="70"/>
                </a:lnTo>
                <a:moveTo>
                  <a:pt x="382" y="85"/>
                </a:moveTo>
                <a:lnTo>
                  <a:pt x="335" y="92"/>
                </a:lnTo>
                <a:lnTo>
                  <a:pt x="287" y="92"/>
                </a:lnTo>
                <a:lnTo>
                  <a:pt x="237" y="92"/>
                </a:lnTo>
                <a:lnTo>
                  <a:pt x="187" y="85"/>
                </a:lnTo>
                <a:lnTo>
                  <a:pt x="132" y="80"/>
                </a:lnTo>
                <a:lnTo>
                  <a:pt x="77" y="70"/>
                </a:lnTo>
                <a:lnTo>
                  <a:pt x="20" y="57"/>
                </a:lnTo>
              </a:path>
            </a:pathLst>
          </a:custGeom>
          <a:noFill/>
          <a:ln w="25907" cap="rnd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576" name="group 576"/>
          <p:cNvGrpSpPr/>
          <p:nvPr/>
        </p:nvGrpSpPr>
        <p:grpSpPr>
          <a:xfrm rot="21600000">
            <a:off x="6475729" y="4256785"/>
            <a:ext cx="200660" cy="139827"/>
            <a:chOff x="0" y="0"/>
            <a:chExt cx="200660" cy="139827"/>
          </a:xfrm>
        </p:grpSpPr>
        <p:sp>
          <p:nvSpPr>
            <p:cNvPr id="2168" name="path"/>
            <p:cNvSpPr/>
            <p:nvPr/>
          </p:nvSpPr>
          <p:spPr>
            <a:xfrm>
              <a:off x="0" y="47244"/>
              <a:ext cx="145034" cy="92583"/>
            </a:xfrm>
            <a:custGeom>
              <a:avLst/>
              <a:gdLst/>
              <a:ahLst/>
              <a:cxnLst/>
              <a:rect l="0" t="0" r="0" b="0"/>
              <a:pathLst>
                <a:path w="228" h="145">
                  <a:moveTo>
                    <a:pt x="207" y="125"/>
                  </a:moveTo>
                  <a:lnTo>
                    <a:pt x="147" y="95"/>
                  </a:lnTo>
                  <a:moveTo>
                    <a:pt x="82" y="63"/>
                  </a:moveTo>
                  <a:lnTo>
                    <a:pt x="20" y="20"/>
                  </a:lnTo>
                </a:path>
              </a:pathLst>
            </a:custGeom>
            <a:noFill/>
            <a:ln w="25907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69" name="path"/>
            <p:cNvSpPr/>
            <p:nvPr/>
          </p:nvSpPr>
          <p:spPr>
            <a:xfrm>
              <a:off x="69977" y="0"/>
              <a:ext cx="130682" cy="71882"/>
            </a:xfrm>
            <a:custGeom>
              <a:avLst/>
              <a:gdLst/>
              <a:ahLst/>
              <a:cxnLst/>
              <a:rect l="0" t="0" r="0" b="0"/>
              <a:pathLst>
                <a:path w="205" h="113">
                  <a:moveTo>
                    <a:pt x="185" y="92"/>
                  </a:moveTo>
                  <a:lnTo>
                    <a:pt x="130" y="75"/>
                  </a:lnTo>
                  <a:lnTo>
                    <a:pt x="75" y="50"/>
                  </a:lnTo>
                  <a:lnTo>
                    <a:pt x="20" y="20"/>
                  </a:lnTo>
                </a:path>
              </a:pathLst>
            </a:custGeom>
            <a:noFill/>
            <a:ln w="25907" cap="rnd">
              <a:solidFill>
                <a:srgbClr val="66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170" name="textbox 2170"/>
          <p:cNvSpPr/>
          <p:nvPr/>
        </p:nvSpPr>
        <p:spPr>
          <a:xfrm>
            <a:off x="8363850" y="3816510"/>
            <a:ext cx="147320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endParaRPr lang="en-US" altLang="en-US" sz="2000" dirty="0"/>
          </a:p>
        </p:txBody>
      </p:sp>
      <p:sp>
        <p:nvSpPr>
          <p:cNvPr id="2171" name="path"/>
          <p:cNvSpPr/>
          <p:nvPr/>
        </p:nvSpPr>
        <p:spPr>
          <a:xfrm>
            <a:off x="6809231" y="4497451"/>
            <a:ext cx="249935" cy="54736"/>
          </a:xfrm>
          <a:custGeom>
            <a:avLst/>
            <a:gdLst/>
            <a:ahLst/>
            <a:cxnLst/>
            <a:rect l="0" t="0" r="0" b="0"/>
            <a:pathLst>
              <a:path w="393" h="86">
                <a:moveTo>
                  <a:pt x="9" y="76"/>
                </a:moveTo>
                <a:lnTo>
                  <a:pt x="37" y="73"/>
                </a:lnTo>
                <a:lnTo>
                  <a:pt x="62" y="71"/>
                </a:lnTo>
                <a:lnTo>
                  <a:pt x="89" y="68"/>
                </a:lnTo>
                <a:lnTo>
                  <a:pt x="117" y="66"/>
                </a:lnTo>
                <a:lnTo>
                  <a:pt x="141" y="64"/>
                </a:lnTo>
                <a:lnTo>
                  <a:pt x="169" y="59"/>
                </a:lnTo>
                <a:lnTo>
                  <a:pt x="199" y="54"/>
                </a:lnTo>
                <a:lnTo>
                  <a:pt x="226" y="49"/>
                </a:lnTo>
                <a:lnTo>
                  <a:pt x="241" y="46"/>
                </a:lnTo>
                <a:lnTo>
                  <a:pt x="256" y="44"/>
                </a:lnTo>
                <a:lnTo>
                  <a:pt x="271" y="39"/>
                </a:lnTo>
                <a:lnTo>
                  <a:pt x="286" y="36"/>
                </a:lnTo>
                <a:lnTo>
                  <a:pt x="319" y="29"/>
                </a:lnTo>
                <a:lnTo>
                  <a:pt x="351" y="19"/>
                </a:lnTo>
                <a:lnTo>
                  <a:pt x="384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578" name="group 578"/>
          <p:cNvGrpSpPr/>
          <p:nvPr/>
        </p:nvGrpSpPr>
        <p:grpSpPr>
          <a:xfrm rot="21600000">
            <a:off x="7349997" y="3778630"/>
            <a:ext cx="120523" cy="83058"/>
            <a:chOff x="0" y="0"/>
            <a:chExt cx="120523" cy="83058"/>
          </a:xfrm>
        </p:grpSpPr>
        <p:sp>
          <p:nvSpPr>
            <p:cNvPr id="2172" name="path"/>
            <p:cNvSpPr/>
            <p:nvPr/>
          </p:nvSpPr>
          <p:spPr>
            <a:xfrm>
              <a:off x="93091" y="0"/>
              <a:ext cx="27432" cy="65532"/>
            </a:xfrm>
            <a:custGeom>
              <a:avLst/>
              <a:gdLst/>
              <a:ahLst/>
              <a:cxnLst/>
              <a:rect l="0" t="0" r="0" b="0"/>
              <a:pathLst>
                <a:path w="43" h="103">
                  <a:moveTo>
                    <a:pt x="22" y="20"/>
                  </a:moveTo>
                  <a:lnTo>
                    <a:pt x="20" y="82"/>
                  </a:lnTo>
                </a:path>
              </a:pathLst>
            </a:custGeom>
            <a:noFill/>
            <a:ln w="25907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73" name="path"/>
            <p:cNvSpPr/>
            <p:nvPr/>
          </p:nvSpPr>
          <p:spPr>
            <a:xfrm>
              <a:off x="0" y="17398"/>
              <a:ext cx="30607" cy="65659"/>
            </a:xfrm>
            <a:custGeom>
              <a:avLst/>
              <a:gdLst/>
              <a:ahLst/>
              <a:cxnLst/>
              <a:rect l="0" t="0" r="0" b="0"/>
              <a:pathLst>
                <a:path w="48" h="103">
                  <a:moveTo>
                    <a:pt x="27" y="20"/>
                  </a:moveTo>
                  <a:lnTo>
                    <a:pt x="20" y="83"/>
                  </a:lnTo>
                </a:path>
              </a:pathLst>
            </a:custGeom>
            <a:noFill/>
            <a:ln w="25907" cap="rnd">
              <a:solidFill>
                <a:srgbClr val="66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174" name="textbox 2174"/>
          <p:cNvSpPr/>
          <p:nvPr/>
        </p:nvSpPr>
        <p:spPr>
          <a:xfrm>
            <a:off x="8729373" y="399207"/>
            <a:ext cx="121920" cy="1428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800" spc="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系</a:t>
            </a:r>
            <a:endParaRPr lang="en-US" altLang="en-US" sz="800" dirty="0"/>
          </a:p>
        </p:txBody>
      </p:sp>
      <p:sp>
        <p:nvSpPr>
          <p:cNvPr id="2175" name="path"/>
          <p:cNvSpPr/>
          <p:nvPr/>
        </p:nvSpPr>
        <p:spPr>
          <a:xfrm>
            <a:off x="6656831" y="4523994"/>
            <a:ext cx="176657" cy="41783"/>
          </a:xfrm>
          <a:custGeom>
            <a:avLst/>
            <a:gdLst/>
            <a:ahLst/>
            <a:cxnLst/>
            <a:rect l="0" t="0" r="0" b="0"/>
            <a:pathLst>
              <a:path w="278" h="65">
                <a:moveTo>
                  <a:pt x="257" y="45"/>
                </a:moveTo>
                <a:lnTo>
                  <a:pt x="220" y="42"/>
                </a:lnTo>
                <a:lnTo>
                  <a:pt x="180" y="42"/>
                </a:lnTo>
                <a:lnTo>
                  <a:pt x="160" y="40"/>
                </a:lnTo>
                <a:lnTo>
                  <a:pt x="137" y="37"/>
                </a:lnTo>
                <a:lnTo>
                  <a:pt x="117" y="35"/>
                </a:lnTo>
                <a:lnTo>
                  <a:pt x="95" y="32"/>
                </a:lnTo>
                <a:lnTo>
                  <a:pt x="72" y="30"/>
                </a:lnTo>
                <a:lnTo>
                  <a:pt x="47" y="25"/>
                </a:lnTo>
                <a:lnTo>
                  <a:pt x="20" y="20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76" name="path"/>
          <p:cNvSpPr/>
          <p:nvPr/>
        </p:nvSpPr>
        <p:spPr>
          <a:xfrm>
            <a:off x="7564881" y="3769614"/>
            <a:ext cx="30607" cy="89280"/>
          </a:xfrm>
          <a:custGeom>
            <a:avLst/>
            <a:gdLst/>
            <a:ahLst/>
            <a:cxnLst/>
            <a:rect l="0" t="0" r="0" b="0"/>
            <a:pathLst>
              <a:path w="48" h="140">
                <a:moveTo>
                  <a:pt x="27" y="20"/>
                </a:moveTo>
                <a:lnTo>
                  <a:pt x="25" y="67"/>
                </a:lnTo>
                <a:lnTo>
                  <a:pt x="20" y="120"/>
                </a:lnTo>
              </a:path>
            </a:pathLst>
          </a:custGeom>
          <a:noFill/>
          <a:ln w="25907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77" name="rect"/>
          <p:cNvSpPr/>
          <p:nvPr/>
        </p:nvSpPr>
        <p:spPr>
          <a:xfrm>
            <a:off x="7558531" y="3832986"/>
            <a:ext cx="32258" cy="60833"/>
          </a:xfrm>
          <a:prstGeom prst="rect">
            <a:avLst/>
          </a:prstGeom>
          <a:solidFill>
            <a:srgbClr val="FF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78" name="path"/>
          <p:cNvSpPr/>
          <p:nvPr/>
        </p:nvSpPr>
        <p:spPr>
          <a:xfrm>
            <a:off x="7569580" y="3733038"/>
            <a:ext cx="25908" cy="62483"/>
          </a:xfrm>
          <a:custGeom>
            <a:avLst/>
            <a:gdLst/>
            <a:ahLst/>
            <a:cxnLst/>
            <a:rect l="0" t="0" r="0" b="0"/>
            <a:pathLst>
              <a:path w="40" h="98">
                <a:moveTo>
                  <a:pt x="20" y="20"/>
                </a:moveTo>
                <a:lnTo>
                  <a:pt x="20" y="77"/>
                </a:lnTo>
              </a:path>
            </a:pathLst>
          </a:custGeom>
          <a:noFill/>
          <a:ln w="25907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79" name="path"/>
          <p:cNvSpPr/>
          <p:nvPr/>
        </p:nvSpPr>
        <p:spPr>
          <a:xfrm>
            <a:off x="6591680" y="4509642"/>
            <a:ext cx="41783" cy="30734"/>
          </a:xfrm>
          <a:custGeom>
            <a:avLst/>
            <a:gdLst/>
            <a:ahLst/>
            <a:cxnLst/>
            <a:rect l="0" t="0" r="0" b="0"/>
            <a:pathLst>
              <a:path w="65" h="48">
                <a:moveTo>
                  <a:pt x="45" y="28"/>
                </a:moveTo>
                <a:lnTo>
                  <a:pt x="20" y="20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80" name="path"/>
          <p:cNvSpPr/>
          <p:nvPr/>
        </p:nvSpPr>
        <p:spPr>
          <a:xfrm>
            <a:off x="6550405" y="4493767"/>
            <a:ext cx="38608" cy="32258"/>
          </a:xfrm>
          <a:custGeom>
            <a:avLst/>
            <a:gdLst/>
            <a:ahLst/>
            <a:cxnLst/>
            <a:rect l="0" t="0" r="0" b="0"/>
            <a:pathLst>
              <a:path w="60" h="50">
                <a:moveTo>
                  <a:pt x="40" y="30"/>
                </a:moveTo>
                <a:lnTo>
                  <a:pt x="20" y="20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81" name="path"/>
          <p:cNvSpPr/>
          <p:nvPr/>
        </p:nvSpPr>
        <p:spPr>
          <a:xfrm>
            <a:off x="6563105" y="4500117"/>
            <a:ext cx="40133" cy="30734"/>
          </a:xfrm>
          <a:custGeom>
            <a:avLst/>
            <a:gdLst/>
            <a:ahLst/>
            <a:cxnLst/>
            <a:rect l="0" t="0" r="0" b="0"/>
            <a:pathLst>
              <a:path w="63" h="48">
                <a:moveTo>
                  <a:pt x="42" y="28"/>
                </a:moveTo>
                <a:lnTo>
                  <a:pt x="20" y="20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82" name="path"/>
          <p:cNvSpPr/>
          <p:nvPr/>
        </p:nvSpPr>
        <p:spPr>
          <a:xfrm>
            <a:off x="6577330" y="4504944"/>
            <a:ext cx="40258" cy="30607"/>
          </a:xfrm>
          <a:custGeom>
            <a:avLst/>
            <a:gdLst/>
            <a:ahLst/>
            <a:cxnLst/>
            <a:rect l="0" t="0" r="0" b="0"/>
            <a:pathLst>
              <a:path w="63" h="48">
                <a:moveTo>
                  <a:pt x="42" y="27"/>
                </a:moveTo>
                <a:lnTo>
                  <a:pt x="20" y="20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83" name="path"/>
          <p:cNvSpPr/>
          <p:nvPr/>
        </p:nvSpPr>
        <p:spPr>
          <a:xfrm>
            <a:off x="7046976" y="4491101"/>
            <a:ext cx="32766" cy="18541"/>
          </a:xfrm>
          <a:custGeom>
            <a:avLst/>
            <a:gdLst/>
            <a:ahLst/>
            <a:cxnLst/>
            <a:rect l="0" t="0" r="0" b="0"/>
            <a:pathLst>
              <a:path w="51" h="29">
                <a:moveTo>
                  <a:pt x="9" y="19"/>
                </a:moveTo>
                <a:lnTo>
                  <a:pt x="42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84" name="path"/>
          <p:cNvSpPr/>
          <p:nvPr/>
        </p:nvSpPr>
        <p:spPr>
          <a:xfrm>
            <a:off x="7067550" y="4484878"/>
            <a:ext cx="29589" cy="18414"/>
          </a:xfrm>
          <a:custGeom>
            <a:avLst/>
            <a:gdLst/>
            <a:ahLst/>
            <a:cxnLst/>
            <a:rect l="0" t="0" r="0" b="0"/>
            <a:pathLst>
              <a:path w="46" h="28">
                <a:moveTo>
                  <a:pt x="9" y="19"/>
                </a:moveTo>
                <a:lnTo>
                  <a:pt x="36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85" name="path"/>
          <p:cNvSpPr/>
          <p:nvPr/>
        </p:nvSpPr>
        <p:spPr>
          <a:xfrm>
            <a:off x="7084948" y="4478528"/>
            <a:ext cx="28066" cy="18541"/>
          </a:xfrm>
          <a:custGeom>
            <a:avLst/>
            <a:gdLst/>
            <a:ahLst/>
            <a:cxnLst/>
            <a:rect l="0" t="0" r="0" b="0"/>
            <a:pathLst>
              <a:path w="44" h="29">
                <a:moveTo>
                  <a:pt x="9" y="19"/>
                </a:moveTo>
                <a:lnTo>
                  <a:pt x="34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86" name="path"/>
          <p:cNvSpPr/>
          <p:nvPr/>
        </p:nvSpPr>
        <p:spPr>
          <a:xfrm>
            <a:off x="7115048" y="4465954"/>
            <a:ext cx="26541" cy="18541"/>
          </a:xfrm>
          <a:custGeom>
            <a:avLst/>
            <a:gdLst/>
            <a:ahLst/>
            <a:cxnLst/>
            <a:rect l="0" t="0" r="0" b="0"/>
            <a:pathLst>
              <a:path w="41" h="29">
                <a:moveTo>
                  <a:pt x="9" y="19"/>
                </a:moveTo>
                <a:lnTo>
                  <a:pt x="32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87" name="path"/>
          <p:cNvSpPr/>
          <p:nvPr/>
        </p:nvSpPr>
        <p:spPr>
          <a:xfrm>
            <a:off x="7100823" y="4472304"/>
            <a:ext cx="26416" cy="18414"/>
          </a:xfrm>
          <a:custGeom>
            <a:avLst/>
            <a:gdLst/>
            <a:ahLst/>
            <a:cxnLst/>
            <a:rect l="0" t="0" r="0" b="0"/>
            <a:pathLst>
              <a:path w="41" h="28">
                <a:moveTo>
                  <a:pt x="9" y="19"/>
                </a:moveTo>
                <a:lnTo>
                  <a:pt x="32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88" name="path"/>
          <p:cNvSpPr/>
          <p:nvPr/>
        </p:nvSpPr>
        <p:spPr>
          <a:xfrm>
            <a:off x="7129398" y="4459732"/>
            <a:ext cx="26416" cy="18414"/>
          </a:xfrm>
          <a:custGeom>
            <a:avLst/>
            <a:gdLst/>
            <a:ahLst/>
            <a:cxnLst/>
            <a:rect l="0" t="0" r="0" b="0"/>
            <a:pathLst>
              <a:path w="41" h="28">
                <a:moveTo>
                  <a:pt x="9" y="19"/>
                </a:moveTo>
                <a:lnTo>
                  <a:pt x="32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89" name="path"/>
          <p:cNvSpPr/>
          <p:nvPr/>
        </p:nvSpPr>
        <p:spPr>
          <a:xfrm>
            <a:off x="7154671" y="4447158"/>
            <a:ext cx="24891" cy="18414"/>
          </a:xfrm>
          <a:custGeom>
            <a:avLst/>
            <a:gdLst/>
            <a:ahLst/>
            <a:cxnLst/>
            <a:rect l="0" t="0" r="0" b="0"/>
            <a:pathLst>
              <a:path w="39" h="28">
                <a:moveTo>
                  <a:pt x="9" y="19"/>
                </a:moveTo>
                <a:lnTo>
                  <a:pt x="29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90" name="path"/>
          <p:cNvSpPr/>
          <p:nvPr/>
        </p:nvSpPr>
        <p:spPr>
          <a:xfrm>
            <a:off x="7143623" y="4453382"/>
            <a:ext cx="23239" cy="18541"/>
          </a:xfrm>
          <a:custGeom>
            <a:avLst/>
            <a:gdLst/>
            <a:ahLst/>
            <a:cxnLst/>
            <a:rect l="0" t="0" r="0" b="0"/>
            <a:pathLst>
              <a:path w="36" h="29">
                <a:moveTo>
                  <a:pt x="9" y="19"/>
                </a:moveTo>
                <a:lnTo>
                  <a:pt x="26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91" name="path"/>
          <p:cNvSpPr/>
          <p:nvPr/>
        </p:nvSpPr>
        <p:spPr>
          <a:xfrm>
            <a:off x="7167371" y="4440808"/>
            <a:ext cx="21717" cy="18541"/>
          </a:xfrm>
          <a:custGeom>
            <a:avLst/>
            <a:gdLst/>
            <a:ahLst/>
            <a:cxnLst/>
            <a:rect l="0" t="0" r="0" b="0"/>
            <a:pathLst>
              <a:path w="34" h="29">
                <a:moveTo>
                  <a:pt x="9" y="19"/>
                </a:moveTo>
                <a:lnTo>
                  <a:pt x="24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92" name="path"/>
          <p:cNvSpPr/>
          <p:nvPr/>
        </p:nvSpPr>
        <p:spPr>
          <a:xfrm>
            <a:off x="7176897" y="4434458"/>
            <a:ext cx="21715" cy="18541"/>
          </a:xfrm>
          <a:custGeom>
            <a:avLst/>
            <a:gdLst/>
            <a:ahLst/>
            <a:cxnLst/>
            <a:rect l="0" t="0" r="0" b="0"/>
            <a:pathLst>
              <a:path w="34" h="29">
                <a:moveTo>
                  <a:pt x="9" y="19"/>
                </a:moveTo>
                <a:lnTo>
                  <a:pt x="24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93" name="path"/>
          <p:cNvSpPr/>
          <p:nvPr/>
        </p:nvSpPr>
        <p:spPr>
          <a:xfrm>
            <a:off x="7186421" y="4429759"/>
            <a:ext cx="21717" cy="16890"/>
          </a:xfrm>
          <a:custGeom>
            <a:avLst/>
            <a:gdLst/>
            <a:ahLst/>
            <a:cxnLst/>
            <a:rect l="0" t="0" r="0" b="0"/>
            <a:pathLst>
              <a:path w="34" h="26">
                <a:moveTo>
                  <a:pt x="9" y="16"/>
                </a:moveTo>
                <a:lnTo>
                  <a:pt x="24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94" name="path"/>
          <p:cNvSpPr/>
          <p:nvPr/>
        </p:nvSpPr>
        <p:spPr>
          <a:xfrm>
            <a:off x="7195947" y="4425060"/>
            <a:ext cx="21715" cy="16890"/>
          </a:xfrm>
          <a:custGeom>
            <a:avLst/>
            <a:gdLst/>
            <a:ahLst/>
            <a:cxnLst/>
            <a:rect l="0" t="0" r="0" b="0"/>
            <a:pathLst>
              <a:path w="34" h="26">
                <a:moveTo>
                  <a:pt x="9" y="16"/>
                </a:moveTo>
                <a:lnTo>
                  <a:pt x="24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95" name="path"/>
          <p:cNvSpPr/>
          <p:nvPr/>
        </p:nvSpPr>
        <p:spPr>
          <a:xfrm>
            <a:off x="7211695" y="4415663"/>
            <a:ext cx="18541" cy="16891"/>
          </a:xfrm>
          <a:custGeom>
            <a:avLst/>
            <a:gdLst/>
            <a:ahLst/>
            <a:cxnLst/>
            <a:rect l="0" t="0" r="0" b="0"/>
            <a:pathLst>
              <a:path w="29" h="26">
                <a:moveTo>
                  <a:pt x="9" y="17"/>
                </a:moveTo>
                <a:lnTo>
                  <a:pt x="19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96" name="path"/>
          <p:cNvSpPr/>
          <p:nvPr/>
        </p:nvSpPr>
        <p:spPr>
          <a:xfrm>
            <a:off x="7205471" y="4420361"/>
            <a:ext cx="18415" cy="16890"/>
          </a:xfrm>
          <a:custGeom>
            <a:avLst/>
            <a:gdLst/>
            <a:ahLst/>
            <a:cxnLst/>
            <a:rect l="0" t="0" r="0" b="0"/>
            <a:pathLst>
              <a:path w="29" h="26">
                <a:moveTo>
                  <a:pt x="9" y="16"/>
                </a:moveTo>
                <a:lnTo>
                  <a:pt x="19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97" name="path"/>
          <p:cNvSpPr/>
          <p:nvPr/>
        </p:nvSpPr>
        <p:spPr>
          <a:xfrm>
            <a:off x="7218045" y="4412488"/>
            <a:ext cx="18541" cy="15366"/>
          </a:xfrm>
          <a:custGeom>
            <a:avLst/>
            <a:gdLst/>
            <a:ahLst/>
            <a:cxnLst/>
            <a:rect l="0" t="0" r="0" b="0"/>
            <a:pathLst>
              <a:path w="29" h="24">
                <a:moveTo>
                  <a:pt x="9" y="14"/>
                </a:moveTo>
                <a:lnTo>
                  <a:pt x="19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199" name="picture 21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9140825" cy="6850315"/>
          </a:xfrm>
          <a:prstGeom prst="rect">
            <a:avLst/>
          </a:prstGeom>
        </p:spPr>
      </p:pic>
      <p:sp>
        <p:nvSpPr>
          <p:cNvPr id="2200" name="textbox 2200"/>
          <p:cNvSpPr/>
          <p:nvPr/>
        </p:nvSpPr>
        <p:spPr>
          <a:xfrm>
            <a:off x="816965" y="3490391"/>
            <a:ext cx="3153410" cy="29616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213995" algn="l" defTabSz="-635" rtl="0" eaLnBrk="0">
              <a:lnSpc>
                <a:spcPts val="2900"/>
              </a:lnSpc>
            </a:pPr>
            <a:r>
              <a:rPr sz="2300" spc="-1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第</a:t>
            </a:r>
            <a:r>
              <a:rPr sz="2300" spc="-1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300" spc="-13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Ⅰ</a:t>
            </a:r>
            <a:r>
              <a:rPr sz="2300" spc="-13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300" spc="-1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象限</a:t>
            </a:r>
            <a:r>
              <a:rPr sz="2300" spc="-1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300" spc="-13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r>
              <a:rPr sz="2300" spc="-13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</a:t>
            </a:r>
            <a:r>
              <a:rPr sz="2300" spc="-1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300" spc="-1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3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R</a:t>
            </a:r>
            <a:endParaRPr lang="en-US" altLang="en-US" sz="2300" dirty="0"/>
          </a:p>
          <a:p>
            <a:pPr algn="l" defTabSz="-635" rtl="0" eaLnBrk="0">
              <a:lnSpc>
                <a:spcPct val="156000"/>
              </a:lnSpc>
            </a:pPr>
            <a:endParaRPr lang="en-US" altLang="en-US" sz="1000" dirty="0"/>
          </a:p>
          <a:p>
            <a:pPr marL="28575" algn="l" defTabSz="-635" rtl="0" eaLnBrk="0">
              <a:lnSpc>
                <a:spcPts val="3325"/>
              </a:lnSpc>
              <a:spcBef>
                <a:spcPts val="820"/>
              </a:spcBef>
            </a:pP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第</a:t>
            </a:r>
            <a:r>
              <a:rPr sz="2700" spc="0" dirty="0">
                <a:ln w="10154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Ⅱ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象限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=180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-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R</a:t>
            </a:r>
            <a:endParaRPr lang="en-US" altLang="en-US" sz="2400" dirty="0"/>
          </a:p>
          <a:p>
            <a:pPr algn="l" defTabSz="-635" rtl="0" eaLnBrk="0">
              <a:lnSpc>
                <a:spcPct val="138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3000"/>
              </a:lnSpc>
            </a:pPr>
            <a:endParaRPr lang="en-US" altLang="en-US" sz="600" dirty="0"/>
          </a:p>
          <a:p>
            <a:pPr marL="15875" indent="-3175" algn="l" defTabSz="-635" rtl="0" eaLnBrk="0">
              <a:lnSpc>
                <a:spcPct val="181000"/>
              </a:lnSpc>
              <a:spcBef>
                <a:spcPts val="5"/>
              </a:spcBef>
            </a:pP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第</a:t>
            </a:r>
            <a:r>
              <a:rPr sz="2700" spc="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Ⅲ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象限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180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+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R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第</a:t>
            </a:r>
            <a:r>
              <a:rPr sz="2700" spc="2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Ⅳ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象限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</a:t>
            </a:r>
            <a:r>
              <a:rPr sz="2400" spc="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=3</a:t>
            </a:r>
            <a:r>
              <a:rPr sz="24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-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R</a:t>
            </a:r>
            <a:endParaRPr lang="en-US" altLang="en-US" sz="2400" dirty="0"/>
          </a:p>
        </p:txBody>
      </p:sp>
      <p:graphicFrame>
        <p:nvGraphicFramePr>
          <p:cNvPr id="2201" name="table 2201"/>
          <p:cNvGraphicFramePr>
            <a:graphicFrameLocks noGrp="1"/>
          </p:cNvGraphicFramePr>
          <p:nvPr/>
        </p:nvGraphicFramePr>
        <p:xfrm>
          <a:off x="989075" y="1943100"/>
          <a:ext cx="3248659" cy="1441450"/>
        </p:xfrm>
        <a:graphic>
          <a:graphicData uri="http://schemas.openxmlformats.org/drawingml/2006/table">
            <a:tbl>
              <a:tblPr/>
              <a:tblGrid>
                <a:gridCol w="3248659"/>
              </a:tblGrid>
              <a:tr h="1431925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marL="336550" algn="l" defTabSz="-635" rtl="0" eaLnBrk="0">
                        <a:lnSpc>
                          <a:spcPct val="82000"/>
                        </a:lnSpc>
                        <a:spcBef>
                          <a:spcPts val="5"/>
                        </a:spcBef>
                      </a:pPr>
                      <a:r>
                        <a:rPr sz="3300" i="1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sz="33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33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ymbol"/>
                          <a:ea typeface="Symbol"/>
                          <a:cs typeface="Symbol"/>
                        </a:rPr>
                        <a:t>=</a:t>
                      </a:r>
                      <a:r>
                        <a:rPr sz="33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ymbol"/>
                          <a:ea typeface="Symbol"/>
                          <a:cs typeface="Symbol"/>
                        </a:rPr>
                        <a:t> </a:t>
                      </a:r>
                      <a:r>
                        <a:rPr sz="3300" i="1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arctg</a:t>
                      </a:r>
                      <a:endParaRPr lang="en-US" altLang="en-US" sz="33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02" name="textbox 2202"/>
          <p:cNvSpPr/>
          <p:nvPr/>
        </p:nvSpPr>
        <p:spPr>
          <a:xfrm>
            <a:off x="725670" y="945925"/>
            <a:ext cx="7380605" cy="4533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3370"/>
              </a:lnSpc>
            </a:pPr>
            <a:r>
              <a:rPr sz="2700" spc="-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(1).象限角</a:t>
            </a:r>
            <a:r>
              <a:rPr sz="2700" spc="-60" dirty="0">
                <a:solidFill>
                  <a:srgbClr val="9FFFFF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——</a:t>
            </a:r>
            <a:r>
              <a:rPr sz="2700" spc="-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直线与</a:t>
            </a:r>
            <a:r>
              <a:rPr sz="2700" spc="-3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r>
              <a:rPr sz="2700" spc="-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轴的夹角，</a:t>
            </a:r>
            <a:r>
              <a:rPr sz="2700" spc="-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R</a:t>
            </a:r>
            <a:r>
              <a:rPr sz="2700" spc="-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=0</a:t>
            </a:r>
            <a:r>
              <a:rPr sz="2700" spc="-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-60" dirty="0">
                <a:solidFill>
                  <a:srgbClr val="9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~</a:t>
            </a:r>
            <a:r>
              <a:rPr sz="2700" spc="-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90</a:t>
            </a:r>
            <a:r>
              <a:rPr sz="2700" spc="-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700" spc="-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2700" dirty="0"/>
          </a:p>
        </p:txBody>
      </p:sp>
      <p:sp>
        <p:nvSpPr>
          <p:cNvPr id="2203" name="textbox 2203"/>
          <p:cNvSpPr/>
          <p:nvPr/>
        </p:nvSpPr>
        <p:spPr>
          <a:xfrm>
            <a:off x="420268" y="291033"/>
            <a:ext cx="5051425" cy="5943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4475"/>
              </a:lnSpc>
            </a:pPr>
            <a:r>
              <a:rPr sz="3600" spc="-10" dirty="0">
                <a:ln w="13063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2.方</a:t>
            </a:r>
            <a:r>
              <a:rPr sz="3600" spc="0" dirty="0">
                <a:ln w="13063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向角与象限角的关系</a:t>
            </a:r>
            <a:endParaRPr lang="en-US" altLang="en-US" sz="3600" dirty="0"/>
          </a:p>
        </p:txBody>
      </p:sp>
      <p:sp>
        <p:nvSpPr>
          <p:cNvPr id="2204" name="textbox 2204"/>
          <p:cNvSpPr/>
          <p:nvPr/>
        </p:nvSpPr>
        <p:spPr>
          <a:xfrm>
            <a:off x="5194808" y="3762278"/>
            <a:ext cx="1518919" cy="13506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6000"/>
              </a:lnSpc>
            </a:pPr>
            <a:endParaRPr lang="en-US" altLang="en-US" sz="100" dirty="0"/>
          </a:p>
          <a:p>
            <a:pPr marL="889000" indent="273685" algn="l" defTabSz="-635" rtl="0" eaLnBrk="0">
              <a:lnSpc>
                <a:spcPct val="92000"/>
              </a:lnSpc>
              <a:tabLst>
                <a:tab pos="1376680" algn="l"/>
                <a:tab pos="1389380" algn="l"/>
              </a:tabLst>
            </a:pP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2000" spc="-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r>
              <a:rPr sz="1500" spc="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</a:t>
            </a:r>
            <a:r>
              <a:rPr sz="1500" spc="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5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500" u="sng" spc="0" dirty="0">
                <a:solidFill>
                  <a:srgbClr val="FFFFFF">
                    <a:alpha val="100000"/>
                  </a:srgbClr>
                </a:solidFill>
                <a:uFill>
                  <a:solidFill>
                    <a:srgbClr val="66FF66"/>
                  </a:solidFill>
                </a:uFill>
                <a:latin typeface="SimSun"/>
                <a:ea typeface="SimSun"/>
                <a:cs typeface="SimSun"/>
              </a:rPr>
              <a:t>	</a:t>
            </a:r>
            <a:endParaRPr lang="en-US" altLang="en-US" sz="1500" dirty="0"/>
          </a:p>
          <a:p>
            <a:pPr marL="1202055" algn="l" defTabSz="-635" rtl="0" eaLnBrk="0">
              <a:lnSpc>
                <a:spcPct val="68000"/>
              </a:lnSpc>
              <a:spcBef>
                <a:spcPts val="1470"/>
              </a:spcBef>
            </a:pP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R</a:t>
            </a:r>
            <a:r>
              <a:rPr sz="15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</a:t>
            </a:r>
            <a:endParaRPr lang="en-US" altLang="en-US" sz="1500" dirty="0"/>
          </a:p>
          <a:p>
            <a:pPr marL="12700" algn="l" defTabSz="-635" rtl="0" eaLnBrk="0">
              <a:lnSpc>
                <a:spcPts val="2925"/>
              </a:lnSpc>
            </a:pPr>
            <a:r>
              <a:rPr sz="3600" spc="-140" baseline="-500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Ⅲ</a:t>
            </a:r>
            <a:r>
              <a:rPr sz="2300" spc="-14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000" spc="-130" baseline="15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P</a:t>
            </a:r>
            <a:r>
              <a:rPr sz="2400" spc="-140" baseline="19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</a:t>
            </a:r>
            <a:endParaRPr lang="en-US" altLang="en-US" sz="1560" dirty="0"/>
          </a:p>
        </p:txBody>
      </p:sp>
      <p:sp>
        <p:nvSpPr>
          <p:cNvPr id="2205" name="path"/>
          <p:cNvSpPr/>
          <p:nvPr/>
        </p:nvSpPr>
        <p:spPr>
          <a:xfrm>
            <a:off x="6622939" y="4517644"/>
            <a:ext cx="59309" cy="32258"/>
          </a:xfrm>
          <a:custGeom>
            <a:avLst/>
            <a:gdLst/>
            <a:ahLst/>
            <a:cxnLst/>
            <a:rect l="0" t="0" r="0" b="0"/>
            <a:pathLst>
              <a:path w="93" h="50">
                <a:moveTo>
                  <a:pt x="73" y="30"/>
                </a:moveTo>
                <a:lnTo>
                  <a:pt x="48" y="25"/>
                </a:lnTo>
                <a:lnTo>
                  <a:pt x="20" y="20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06" name="path"/>
          <p:cNvSpPr/>
          <p:nvPr/>
        </p:nvSpPr>
        <p:spPr>
          <a:xfrm>
            <a:off x="6607064" y="4514469"/>
            <a:ext cx="41783" cy="29083"/>
          </a:xfrm>
          <a:custGeom>
            <a:avLst/>
            <a:gdLst/>
            <a:ahLst/>
            <a:cxnLst/>
            <a:rect l="0" t="0" r="0" b="0"/>
            <a:pathLst>
              <a:path w="65" h="45">
                <a:moveTo>
                  <a:pt x="45" y="25"/>
                </a:moveTo>
                <a:lnTo>
                  <a:pt x="20" y="20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07" name="path"/>
          <p:cNvSpPr/>
          <p:nvPr/>
        </p:nvSpPr>
        <p:spPr>
          <a:xfrm>
            <a:off x="6359256" y="4059808"/>
            <a:ext cx="184530" cy="199008"/>
          </a:xfrm>
          <a:custGeom>
            <a:avLst/>
            <a:gdLst/>
            <a:ahLst/>
            <a:cxnLst/>
            <a:rect l="0" t="0" r="0" b="0"/>
            <a:pathLst>
              <a:path w="290" h="313">
                <a:moveTo>
                  <a:pt x="270" y="292"/>
                </a:moveTo>
                <a:lnTo>
                  <a:pt x="220" y="255"/>
                </a:lnTo>
                <a:lnTo>
                  <a:pt x="172" y="212"/>
                </a:lnTo>
                <a:lnTo>
                  <a:pt x="130" y="170"/>
                </a:lnTo>
                <a:lnTo>
                  <a:pt x="90" y="122"/>
                </a:lnTo>
                <a:lnTo>
                  <a:pt x="52" y="72"/>
                </a:lnTo>
                <a:lnTo>
                  <a:pt x="20" y="20"/>
                </a:lnTo>
              </a:path>
            </a:pathLst>
          </a:custGeom>
          <a:noFill/>
          <a:ln w="25907" cap="rnd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08" name="path"/>
          <p:cNvSpPr/>
          <p:nvPr/>
        </p:nvSpPr>
        <p:spPr>
          <a:xfrm>
            <a:off x="6287135" y="3907281"/>
            <a:ext cx="70357" cy="141859"/>
          </a:xfrm>
          <a:custGeom>
            <a:avLst/>
            <a:gdLst/>
            <a:ahLst/>
            <a:cxnLst/>
            <a:rect l="0" t="0" r="0" b="0"/>
            <a:pathLst>
              <a:path w="110" h="223">
                <a:moveTo>
                  <a:pt x="90" y="203"/>
                </a:moveTo>
                <a:lnTo>
                  <a:pt x="62" y="145"/>
                </a:lnTo>
                <a:lnTo>
                  <a:pt x="40" y="83"/>
                </a:lnTo>
                <a:lnTo>
                  <a:pt x="20" y="20"/>
                </a:lnTo>
              </a:path>
            </a:pathLst>
          </a:custGeom>
          <a:noFill/>
          <a:ln w="25907" cap="rnd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09" name="textbox 2209"/>
          <p:cNvSpPr/>
          <p:nvPr/>
        </p:nvSpPr>
        <p:spPr>
          <a:xfrm>
            <a:off x="705248" y="1493042"/>
            <a:ext cx="4213225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9000"/>
              </a:lnSpc>
            </a:pPr>
            <a:r>
              <a:rPr sz="2700" spc="5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(2).方向角与象限角</a:t>
            </a:r>
            <a:r>
              <a:rPr sz="2700" spc="2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</a:t>
            </a:r>
            <a:r>
              <a:rPr sz="27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关系</a:t>
            </a:r>
            <a:endParaRPr lang="en-US" altLang="en-US" sz="2700" dirty="0"/>
          </a:p>
        </p:txBody>
      </p:sp>
      <p:sp>
        <p:nvSpPr>
          <p:cNvPr id="2210" name="textbox 2210"/>
          <p:cNvSpPr/>
          <p:nvPr/>
        </p:nvSpPr>
        <p:spPr>
          <a:xfrm>
            <a:off x="7022607" y="4303678"/>
            <a:ext cx="979169" cy="905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3160"/>
              </a:lnSpc>
            </a:pPr>
            <a:r>
              <a:rPr sz="3000" spc="0" baseline="-26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R</a:t>
            </a:r>
            <a:r>
              <a:rPr sz="2400" spc="160" baseline="-33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r>
              <a:rPr sz="1500" spc="16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000" spc="0" baseline="3500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r>
              <a:rPr sz="2400" spc="150" baseline="43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1560" dirty="0"/>
          </a:p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500" dirty="0"/>
          </a:p>
          <a:p>
            <a:pPr algn="r" defTabSz="-635" rtl="0" eaLnBrk="0">
              <a:lnSpc>
                <a:spcPct val="78000"/>
              </a:lnSpc>
              <a:spcBef>
                <a:spcPts val="5"/>
              </a:spcBef>
            </a:pP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P</a:t>
            </a:r>
            <a:r>
              <a:rPr sz="15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1500" dirty="0"/>
          </a:p>
        </p:txBody>
      </p:sp>
      <p:sp>
        <p:nvSpPr>
          <p:cNvPr id="2211" name="path"/>
          <p:cNvSpPr/>
          <p:nvPr/>
        </p:nvSpPr>
        <p:spPr>
          <a:xfrm>
            <a:off x="7281559" y="4359909"/>
            <a:ext cx="30734" cy="30734"/>
          </a:xfrm>
          <a:custGeom>
            <a:avLst/>
            <a:gdLst/>
            <a:ahLst/>
            <a:cxnLst/>
            <a:rect l="0" t="0" r="0" b="0"/>
            <a:pathLst>
              <a:path w="48" h="48">
                <a:moveTo>
                  <a:pt x="28" y="20"/>
                </a:moveTo>
                <a:lnTo>
                  <a:pt x="20" y="28"/>
                </a:lnTo>
              </a:path>
            </a:pathLst>
          </a:custGeom>
          <a:noFill/>
          <a:ln w="25907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12" name="path"/>
          <p:cNvSpPr/>
          <p:nvPr/>
        </p:nvSpPr>
        <p:spPr>
          <a:xfrm>
            <a:off x="2941999" y="2078003"/>
            <a:ext cx="624298" cy="1064100"/>
          </a:xfrm>
          <a:custGeom>
            <a:avLst/>
            <a:gdLst/>
            <a:ahLst/>
            <a:cxnLst/>
            <a:rect l="0" t="0" r="0" b="0"/>
            <a:pathLst>
              <a:path w="983" h="1675">
                <a:moveTo>
                  <a:pt x="94" y="837"/>
                </a:moveTo>
                <a:lnTo>
                  <a:pt x="902" y="837"/>
                </a:lnTo>
                <a:moveTo>
                  <a:pt x="14" y="14"/>
                </a:moveTo>
                <a:lnTo>
                  <a:pt x="14" y="1661"/>
                </a:lnTo>
                <a:moveTo>
                  <a:pt x="969" y="14"/>
                </a:moveTo>
                <a:lnTo>
                  <a:pt x="969" y="1661"/>
                </a:lnTo>
              </a:path>
            </a:pathLst>
          </a:custGeom>
          <a:noFill/>
          <a:ln w="1792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13" name="path"/>
          <p:cNvSpPr/>
          <p:nvPr/>
        </p:nvSpPr>
        <p:spPr>
          <a:xfrm>
            <a:off x="5204459" y="3762756"/>
            <a:ext cx="3145536" cy="12191"/>
          </a:xfrm>
          <a:custGeom>
            <a:avLst/>
            <a:gdLst/>
            <a:ahLst/>
            <a:cxnLst/>
            <a:rect l="0" t="0" r="0" b="0"/>
            <a:pathLst>
              <a:path w="4953" h="19">
                <a:moveTo>
                  <a:pt x="0" y="9"/>
                </a:moveTo>
                <a:lnTo>
                  <a:pt x="4953" y="9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14" name="textbox 2214"/>
          <p:cNvSpPr/>
          <p:nvPr/>
        </p:nvSpPr>
        <p:spPr>
          <a:xfrm>
            <a:off x="6411239" y="2958544"/>
            <a:ext cx="1187450" cy="336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445"/>
              </a:lnSpc>
            </a:pPr>
            <a:r>
              <a:rPr sz="20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R</a:t>
            </a:r>
            <a:r>
              <a:rPr sz="2400" spc="110" baseline="70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</a:t>
            </a:r>
            <a:r>
              <a:rPr sz="1500" spc="11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</a:t>
            </a:r>
            <a:r>
              <a:rPr sz="2000" spc="0" dirty="0">
                <a:solidFill>
                  <a:srgbClr val="9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r>
              <a:rPr sz="1500" spc="8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1500" dirty="0"/>
          </a:p>
        </p:txBody>
      </p:sp>
      <p:grpSp>
        <p:nvGrpSpPr>
          <p:cNvPr id="580" name="group 580"/>
          <p:cNvGrpSpPr/>
          <p:nvPr/>
        </p:nvGrpSpPr>
        <p:grpSpPr>
          <a:xfrm rot="21600000">
            <a:off x="7051802" y="3015869"/>
            <a:ext cx="254635" cy="152780"/>
            <a:chOff x="0" y="0"/>
            <a:chExt cx="254635" cy="152780"/>
          </a:xfrm>
        </p:grpSpPr>
        <p:sp>
          <p:nvSpPr>
            <p:cNvPr id="2215" name="path"/>
            <p:cNvSpPr/>
            <p:nvPr/>
          </p:nvSpPr>
          <p:spPr>
            <a:xfrm>
              <a:off x="187070" y="0"/>
              <a:ext cx="29083" cy="27432"/>
            </a:xfrm>
            <a:custGeom>
              <a:avLst/>
              <a:gdLst/>
              <a:ahLst/>
              <a:cxnLst/>
              <a:rect l="0" t="0" r="0" b="0"/>
              <a:pathLst>
                <a:path w="45" h="43">
                  <a:moveTo>
                    <a:pt x="20" y="20"/>
                  </a:moveTo>
                  <a:lnTo>
                    <a:pt x="25" y="22"/>
                  </a:lnTo>
                </a:path>
              </a:pathLst>
            </a:custGeom>
            <a:noFill/>
            <a:ln w="25907" cap="rnd">
              <a:solidFill>
                <a:srgbClr val="9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16" name="path"/>
            <p:cNvSpPr/>
            <p:nvPr/>
          </p:nvSpPr>
          <p:spPr>
            <a:xfrm>
              <a:off x="0" y="1397"/>
              <a:ext cx="254635" cy="151383"/>
            </a:xfrm>
            <a:custGeom>
              <a:avLst/>
              <a:gdLst/>
              <a:ahLst/>
              <a:cxnLst/>
              <a:rect l="0" t="0" r="0" b="0"/>
              <a:pathLst>
                <a:path w="401" h="238">
                  <a:moveTo>
                    <a:pt x="20" y="20"/>
                  </a:moveTo>
                  <a:lnTo>
                    <a:pt x="65" y="37"/>
                  </a:lnTo>
                  <a:lnTo>
                    <a:pt x="110" y="55"/>
                  </a:lnTo>
                  <a:lnTo>
                    <a:pt x="153" y="75"/>
                  </a:lnTo>
                  <a:lnTo>
                    <a:pt x="195" y="92"/>
                  </a:lnTo>
                  <a:lnTo>
                    <a:pt x="235" y="117"/>
                  </a:lnTo>
                  <a:lnTo>
                    <a:pt x="277" y="142"/>
                  </a:lnTo>
                  <a:lnTo>
                    <a:pt x="300" y="160"/>
                  </a:lnTo>
                  <a:lnTo>
                    <a:pt x="327" y="177"/>
                  </a:lnTo>
                  <a:lnTo>
                    <a:pt x="380" y="217"/>
                  </a:lnTo>
                </a:path>
              </a:pathLst>
            </a:custGeom>
            <a:noFill/>
            <a:ln w="25907" cap="rnd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582" name="group 582"/>
          <p:cNvGrpSpPr/>
          <p:nvPr/>
        </p:nvGrpSpPr>
        <p:grpSpPr>
          <a:xfrm rot="21600000">
            <a:off x="6886829" y="3141980"/>
            <a:ext cx="708659" cy="638682"/>
            <a:chOff x="0" y="0"/>
            <a:chExt cx="708659" cy="638682"/>
          </a:xfrm>
        </p:grpSpPr>
        <p:sp>
          <p:nvSpPr>
            <p:cNvPr id="2217" name="path"/>
            <p:cNvSpPr/>
            <p:nvPr/>
          </p:nvSpPr>
          <p:spPr>
            <a:xfrm>
              <a:off x="393700" y="761"/>
              <a:ext cx="314959" cy="616203"/>
            </a:xfrm>
            <a:custGeom>
              <a:avLst/>
              <a:gdLst/>
              <a:ahLst/>
              <a:cxnLst/>
              <a:rect l="0" t="0" r="0" b="0"/>
              <a:pathLst>
                <a:path w="495" h="970">
                  <a:moveTo>
                    <a:pt x="20" y="20"/>
                  </a:moveTo>
                  <a:lnTo>
                    <a:pt x="47" y="42"/>
                  </a:lnTo>
                  <a:lnTo>
                    <a:pt x="73" y="65"/>
                  </a:lnTo>
                  <a:lnTo>
                    <a:pt x="95" y="87"/>
                  </a:lnTo>
                  <a:lnTo>
                    <a:pt x="117" y="105"/>
                  </a:lnTo>
                  <a:lnTo>
                    <a:pt x="135" y="122"/>
                  </a:lnTo>
                  <a:lnTo>
                    <a:pt x="153" y="142"/>
                  </a:lnTo>
                  <a:lnTo>
                    <a:pt x="180" y="175"/>
                  </a:lnTo>
                  <a:lnTo>
                    <a:pt x="210" y="212"/>
                  </a:lnTo>
                  <a:lnTo>
                    <a:pt x="223" y="232"/>
                  </a:lnTo>
                  <a:lnTo>
                    <a:pt x="240" y="255"/>
                  </a:lnTo>
                  <a:lnTo>
                    <a:pt x="257" y="282"/>
                  </a:lnTo>
                  <a:lnTo>
                    <a:pt x="275" y="310"/>
                  </a:lnTo>
                  <a:moveTo>
                    <a:pt x="313" y="375"/>
                  </a:moveTo>
                  <a:lnTo>
                    <a:pt x="333" y="407"/>
                  </a:lnTo>
                  <a:lnTo>
                    <a:pt x="350" y="442"/>
                  </a:lnTo>
                  <a:lnTo>
                    <a:pt x="365" y="475"/>
                  </a:lnTo>
                  <a:lnTo>
                    <a:pt x="378" y="502"/>
                  </a:lnTo>
                  <a:lnTo>
                    <a:pt x="398" y="555"/>
                  </a:lnTo>
                  <a:lnTo>
                    <a:pt x="415" y="602"/>
                  </a:lnTo>
                  <a:lnTo>
                    <a:pt x="430" y="652"/>
                  </a:lnTo>
                  <a:lnTo>
                    <a:pt x="440" y="702"/>
                  </a:lnTo>
                  <a:lnTo>
                    <a:pt x="453" y="762"/>
                  </a:lnTo>
                  <a:lnTo>
                    <a:pt x="463" y="824"/>
                  </a:lnTo>
                  <a:lnTo>
                    <a:pt x="470" y="887"/>
                  </a:lnTo>
                  <a:lnTo>
                    <a:pt x="475" y="949"/>
                  </a:lnTo>
                </a:path>
              </a:pathLst>
            </a:custGeom>
            <a:noFill/>
            <a:ln w="25907" cap="rnd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18" name="path"/>
            <p:cNvSpPr/>
            <p:nvPr/>
          </p:nvSpPr>
          <p:spPr>
            <a:xfrm>
              <a:off x="116204" y="0"/>
              <a:ext cx="465963" cy="621283"/>
            </a:xfrm>
            <a:custGeom>
              <a:avLst/>
              <a:gdLst/>
              <a:ahLst/>
              <a:cxnLst/>
              <a:rect l="0" t="0" r="0" b="0"/>
              <a:pathLst>
                <a:path w="733" h="978">
                  <a:moveTo>
                    <a:pt x="20" y="20"/>
                  </a:moveTo>
                  <a:lnTo>
                    <a:pt x="65" y="37"/>
                  </a:lnTo>
                  <a:lnTo>
                    <a:pt x="108" y="55"/>
                  </a:lnTo>
                  <a:lnTo>
                    <a:pt x="145" y="72"/>
                  </a:lnTo>
                  <a:lnTo>
                    <a:pt x="163" y="77"/>
                  </a:lnTo>
                  <a:lnTo>
                    <a:pt x="178" y="85"/>
                  </a:lnTo>
                  <a:lnTo>
                    <a:pt x="205" y="97"/>
                  </a:lnTo>
                  <a:lnTo>
                    <a:pt x="235" y="117"/>
                  </a:lnTo>
                  <a:lnTo>
                    <a:pt x="250" y="127"/>
                  </a:lnTo>
                  <a:lnTo>
                    <a:pt x="268" y="140"/>
                  </a:lnTo>
                  <a:lnTo>
                    <a:pt x="308" y="170"/>
                  </a:lnTo>
                  <a:lnTo>
                    <a:pt x="353" y="205"/>
                  </a:lnTo>
                  <a:lnTo>
                    <a:pt x="398" y="247"/>
                  </a:lnTo>
                  <a:lnTo>
                    <a:pt x="443" y="297"/>
                  </a:lnTo>
                  <a:lnTo>
                    <a:pt x="488" y="352"/>
                  </a:lnTo>
                  <a:lnTo>
                    <a:pt x="530" y="415"/>
                  </a:lnTo>
                  <a:moveTo>
                    <a:pt x="708" y="895"/>
                  </a:moveTo>
                  <a:lnTo>
                    <a:pt x="713" y="957"/>
                  </a:lnTo>
                </a:path>
              </a:pathLst>
            </a:custGeom>
            <a:noFill/>
            <a:ln w="25907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19" name="path"/>
            <p:cNvSpPr/>
            <p:nvPr/>
          </p:nvSpPr>
          <p:spPr>
            <a:xfrm>
              <a:off x="0" y="66421"/>
              <a:ext cx="495427" cy="572261"/>
            </a:xfrm>
            <a:custGeom>
              <a:avLst/>
              <a:gdLst/>
              <a:ahLst/>
              <a:cxnLst/>
              <a:rect l="0" t="0" r="0" b="0"/>
              <a:pathLst>
                <a:path w="780" h="901">
                  <a:moveTo>
                    <a:pt x="20" y="20"/>
                  </a:moveTo>
                  <a:lnTo>
                    <a:pt x="75" y="27"/>
                  </a:lnTo>
                  <a:lnTo>
                    <a:pt x="127" y="37"/>
                  </a:lnTo>
                  <a:lnTo>
                    <a:pt x="180" y="52"/>
                  </a:lnTo>
                  <a:lnTo>
                    <a:pt x="225" y="70"/>
                  </a:lnTo>
                  <a:moveTo>
                    <a:pt x="317" y="112"/>
                  </a:moveTo>
                  <a:lnTo>
                    <a:pt x="360" y="137"/>
                  </a:lnTo>
                  <a:lnTo>
                    <a:pt x="402" y="170"/>
                  </a:lnTo>
                  <a:lnTo>
                    <a:pt x="442" y="202"/>
                  </a:lnTo>
                  <a:lnTo>
                    <a:pt x="480" y="237"/>
                  </a:lnTo>
                  <a:moveTo>
                    <a:pt x="552" y="312"/>
                  </a:moveTo>
                  <a:lnTo>
                    <a:pt x="589" y="350"/>
                  </a:lnTo>
                  <a:lnTo>
                    <a:pt x="619" y="392"/>
                  </a:lnTo>
                  <a:lnTo>
                    <a:pt x="649" y="442"/>
                  </a:lnTo>
                  <a:lnTo>
                    <a:pt x="677" y="495"/>
                  </a:lnTo>
                  <a:lnTo>
                    <a:pt x="702" y="550"/>
                  </a:lnTo>
                  <a:lnTo>
                    <a:pt x="719" y="605"/>
                  </a:lnTo>
                  <a:lnTo>
                    <a:pt x="734" y="655"/>
                  </a:lnTo>
                  <a:lnTo>
                    <a:pt x="747" y="710"/>
                  </a:lnTo>
                  <a:lnTo>
                    <a:pt x="757" y="763"/>
                  </a:lnTo>
                  <a:lnTo>
                    <a:pt x="759" y="820"/>
                  </a:lnTo>
                  <a:lnTo>
                    <a:pt x="759" y="880"/>
                  </a:lnTo>
                </a:path>
              </a:pathLst>
            </a:custGeom>
            <a:noFill/>
            <a:ln w="25907" cap="rnd">
              <a:solidFill>
                <a:srgbClr val="66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220" name="textbox 2220"/>
          <p:cNvSpPr/>
          <p:nvPr/>
        </p:nvSpPr>
        <p:spPr>
          <a:xfrm>
            <a:off x="3024117" y="2140375"/>
            <a:ext cx="473709" cy="10134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7000"/>
              </a:lnSpc>
              <a:tabLst>
                <a:tab pos="261620" algn="l"/>
              </a:tabLst>
            </a:pPr>
            <a:r>
              <a:rPr sz="330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3300" i="1" spc="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endParaRPr lang="en-US" altLang="en-US" sz="3300" dirty="0"/>
          </a:p>
          <a:p>
            <a:pPr marL="15875" algn="l" defTabSz="-635" rtl="0" eaLnBrk="0">
              <a:lnSpc>
                <a:spcPts val="4730"/>
              </a:lnSpc>
              <a:tabLst>
                <a:tab pos="264795" algn="l"/>
              </a:tabLst>
            </a:pPr>
            <a:r>
              <a:rPr sz="330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3300" i="1" spc="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endParaRPr lang="en-US" altLang="en-US" sz="3300" dirty="0"/>
          </a:p>
        </p:txBody>
      </p:sp>
      <p:pic>
        <p:nvPicPr>
          <p:cNvPr id="2221" name="picture 22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40111" y="2754194"/>
            <a:ext cx="249691" cy="386335"/>
          </a:xfrm>
          <a:prstGeom prst="rect">
            <a:avLst/>
          </a:prstGeom>
        </p:spPr>
      </p:pic>
      <p:pic>
        <p:nvPicPr>
          <p:cNvPr id="2222" name="picture 2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036817" y="2153500"/>
            <a:ext cx="249691" cy="386335"/>
          </a:xfrm>
          <a:prstGeom prst="rect">
            <a:avLst/>
          </a:prstGeom>
        </p:spPr>
      </p:pic>
      <p:sp>
        <p:nvSpPr>
          <p:cNvPr id="2223" name="path"/>
          <p:cNvSpPr/>
          <p:nvPr/>
        </p:nvSpPr>
        <p:spPr>
          <a:xfrm>
            <a:off x="6819900" y="2051304"/>
            <a:ext cx="12191" cy="3610355"/>
          </a:xfrm>
          <a:custGeom>
            <a:avLst/>
            <a:gdLst/>
            <a:ahLst/>
            <a:cxnLst/>
            <a:rect l="0" t="0" r="0" b="0"/>
            <a:pathLst>
              <a:path w="19" h="5685">
                <a:moveTo>
                  <a:pt x="9" y="0"/>
                </a:moveTo>
                <a:lnTo>
                  <a:pt x="9" y="5685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24" name="textbox 2224"/>
          <p:cNvSpPr/>
          <p:nvPr/>
        </p:nvSpPr>
        <p:spPr>
          <a:xfrm>
            <a:off x="6770623" y="1948975"/>
            <a:ext cx="540384" cy="8718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  <a:tabLst>
                <a:tab pos="179070" algn="l"/>
              </a:tabLst>
            </a:pPr>
            <a:r>
              <a:rPr sz="2000" u="sng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endParaRPr lang="en-US" altLang="en-US" sz="2000" dirty="0"/>
          </a:p>
          <a:p>
            <a:pPr algn="l" defTabSz="-635" rtl="0" eaLnBrk="0">
              <a:lnSpc>
                <a:spcPct val="19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500" dirty="0"/>
          </a:p>
          <a:p>
            <a:pPr marL="306070" algn="l" defTabSz="-635" rtl="0" eaLnBrk="0">
              <a:lnSpc>
                <a:spcPct val="78000"/>
              </a:lnSpc>
              <a:spcBef>
                <a:spcPts val="0"/>
              </a:spcBef>
            </a:pPr>
            <a:r>
              <a:rPr sz="20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R</a:t>
            </a:r>
            <a:r>
              <a:rPr sz="1500" spc="-1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1500" dirty="0"/>
          </a:p>
        </p:txBody>
      </p:sp>
      <p:grpSp>
        <p:nvGrpSpPr>
          <p:cNvPr id="584" name="group 584"/>
          <p:cNvGrpSpPr/>
          <p:nvPr/>
        </p:nvGrpSpPr>
        <p:grpSpPr>
          <a:xfrm rot="21600000">
            <a:off x="7042277" y="3835780"/>
            <a:ext cx="515111" cy="551307"/>
            <a:chOff x="0" y="0"/>
            <a:chExt cx="515111" cy="551307"/>
          </a:xfrm>
        </p:grpSpPr>
        <p:sp>
          <p:nvSpPr>
            <p:cNvPr id="2225" name="path"/>
            <p:cNvSpPr/>
            <p:nvPr/>
          </p:nvSpPr>
          <p:spPr>
            <a:xfrm>
              <a:off x="222376" y="160654"/>
              <a:ext cx="292735" cy="389382"/>
            </a:xfrm>
            <a:custGeom>
              <a:avLst/>
              <a:gdLst/>
              <a:ahLst/>
              <a:cxnLst/>
              <a:rect l="0" t="0" r="0" b="0"/>
              <a:pathLst>
                <a:path w="461" h="613">
                  <a:moveTo>
                    <a:pt x="440" y="20"/>
                  </a:moveTo>
                  <a:lnTo>
                    <a:pt x="430" y="52"/>
                  </a:lnTo>
                  <a:lnTo>
                    <a:pt x="420" y="80"/>
                  </a:lnTo>
                  <a:lnTo>
                    <a:pt x="400" y="135"/>
                  </a:lnTo>
                  <a:lnTo>
                    <a:pt x="378" y="188"/>
                  </a:lnTo>
                  <a:lnTo>
                    <a:pt x="350" y="238"/>
                  </a:lnTo>
                  <a:lnTo>
                    <a:pt x="325" y="282"/>
                  </a:lnTo>
                  <a:lnTo>
                    <a:pt x="303" y="320"/>
                  </a:lnTo>
                  <a:lnTo>
                    <a:pt x="280" y="355"/>
                  </a:lnTo>
                  <a:lnTo>
                    <a:pt x="268" y="372"/>
                  </a:lnTo>
                  <a:lnTo>
                    <a:pt x="253" y="387"/>
                  </a:lnTo>
                  <a:lnTo>
                    <a:pt x="238" y="405"/>
                  </a:lnTo>
                  <a:lnTo>
                    <a:pt x="220" y="425"/>
                  </a:lnTo>
                  <a:lnTo>
                    <a:pt x="198" y="445"/>
                  </a:lnTo>
                  <a:lnTo>
                    <a:pt x="170" y="470"/>
                  </a:lnTo>
                  <a:lnTo>
                    <a:pt x="140" y="495"/>
                  </a:lnTo>
                  <a:lnTo>
                    <a:pt x="110" y="522"/>
                  </a:lnTo>
                  <a:lnTo>
                    <a:pt x="80" y="547"/>
                  </a:lnTo>
                  <a:lnTo>
                    <a:pt x="50" y="567"/>
                  </a:lnTo>
                  <a:lnTo>
                    <a:pt x="27" y="585"/>
                  </a:lnTo>
                  <a:lnTo>
                    <a:pt x="20" y="592"/>
                  </a:lnTo>
                </a:path>
              </a:pathLst>
            </a:custGeom>
            <a:noFill/>
            <a:ln w="25907" cap="rnd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26" name="path"/>
            <p:cNvSpPr/>
            <p:nvPr/>
          </p:nvSpPr>
          <p:spPr>
            <a:xfrm>
              <a:off x="13207" y="111125"/>
              <a:ext cx="389636" cy="440182"/>
            </a:xfrm>
            <a:custGeom>
              <a:avLst/>
              <a:gdLst/>
              <a:ahLst/>
              <a:cxnLst/>
              <a:rect l="0" t="0" r="0" b="0"/>
              <a:pathLst>
                <a:path w="613" h="693">
                  <a:moveTo>
                    <a:pt x="593" y="20"/>
                  </a:moveTo>
                  <a:lnTo>
                    <a:pt x="570" y="80"/>
                  </a:lnTo>
                  <a:lnTo>
                    <a:pt x="548" y="142"/>
                  </a:lnTo>
                  <a:lnTo>
                    <a:pt x="520" y="202"/>
                  </a:lnTo>
                  <a:lnTo>
                    <a:pt x="493" y="257"/>
                  </a:lnTo>
                  <a:lnTo>
                    <a:pt x="460" y="310"/>
                  </a:lnTo>
                  <a:lnTo>
                    <a:pt x="430" y="355"/>
                  </a:lnTo>
                  <a:lnTo>
                    <a:pt x="395" y="397"/>
                  </a:lnTo>
                  <a:moveTo>
                    <a:pt x="325" y="475"/>
                  </a:moveTo>
                  <a:lnTo>
                    <a:pt x="285" y="512"/>
                  </a:lnTo>
                  <a:lnTo>
                    <a:pt x="245" y="547"/>
                  </a:lnTo>
                  <a:lnTo>
                    <a:pt x="198" y="577"/>
                  </a:lnTo>
                  <a:lnTo>
                    <a:pt x="155" y="607"/>
                  </a:lnTo>
                  <a:lnTo>
                    <a:pt x="110" y="632"/>
                  </a:lnTo>
                  <a:lnTo>
                    <a:pt x="65" y="652"/>
                  </a:lnTo>
                  <a:lnTo>
                    <a:pt x="20" y="672"/>
                  </a:lnTo>
                </a:path>
              </a:pathLst>
            </a:custGeom>
            <a:noFill/>
            <a:ln w="25907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27" name="path"/>
            <p:cNvSpPr/>
            <p:nvPr/>
          </p:nvSpPr>
          <p:spPr>
            <a:xfrm>
              <a:off x="0" y="0"/>
              <a:ext cx="333629" cy="469138"/>
            </a:xfrm>
            <a:custGeom>
              <a:avLst/>
              <a:gdLst/>
              <a:ahLst/>
              <a:cxnLst/>
              <a:rect l="0" t="0" r="0" b="0"/>
              <a:pathLst>
                <a:path w="525" h="738">
                  <a:moveTo>
                    <a:pt x="505" y="20"/>
                  </a:moveTo>
                  <a:lnTo>
                    <a:pt x="497" y="77"/>
                  </a:lnTo>
                  <a:lnTo>
                    <a:pt x="490" y="130"/>
                  </a:lnTo>
                  <a:lnTo>
                    <a:pt x="477" y="177"/>
                  </a:lnTo>
                  <a:lnTo>
                    <a:pt x="465" y="225"/>
                  </a:lnTo>
                  <a:lnTo>
                    <a:pt x="445" y="272"/>
                  </a:lnTo>
                  <a:lnTo>
                    <a:pt x="417" y="328"/>
                  </a:lnTo>
                  <a:lnTo>
                    <a:pt x="385" y="383"/>
                  </a:lnTo>
                  <a:lnTo>
                    <a:pt x="350" y="440"/>
                  </a:lnTo>
                  <a:lnTo>
                    <a:pt x="312" y="490"/>
                  </a:lnTo>
                  <a:lnTo>
                    <a:pt x="277" y="533"/>
                  </a:lnTo>
                  <a:lnTo>
                    <a:pt x="240" y="573"/>
                  </a:lnTo>
                  <a:lnTo>
                    <a:pt x="200" y="608"/>
                  </a:lnTo>
                  <a:lnTo>
                    <a:pt x="160" y="640"/>
                  </a:lnTo>
                  <a:lnTo>
                    <a:pt x="115" y="668"/>
                  </a:lnTo>
                  <a:lnTo>
                    <a:pt x="67" y="693"/>
                  </a:lnTo>
                  <a:lnTo>
                    <a:pt x="20" y="718"/>
                  </a:lnTo>
                </a:path>
              </a:pathLst>
            </a:custGeom>
            <a:noFill/>
            <a:ln w="25907" cap="rnd">
              <a:solidFill>
                <a:srgbClr val="66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586" name="group 586"/>
          <p:cNvGrpSpPr/>
          <p:nvPr/>
        </p:nvGrpSpPr>
        <p:grpSpPr>
          <a:xfrm rot="21600000">
            <a:off x="6283959" y="3197352"/>
            <a:ext cx="554101" cy="476885"/>
            <a:chOff x="0" y="0"/>
            <a:chExt cx="554101" cy="476885"/>
          </a:xfrm>
        </p:grpSpPr>
        <p:sp>
          <p:nvSpPr>
            <p:cNvPr id="2228" name="path"/>
            <p:cNvSpPr/>
            <p:nvPr/>
          </p:nvSpPr>
          <p:spPr>
            <a:xfrm>
              <a:off x="154940" y="0"/>
              <a:ext cx="399161" cy="190372"/>
            </a:xfrm>
            <a:custGeom>
              <a:avLst/>
              <a:gdLst/>
              <a:ahLst/>
              <a:cxnLst/>
              <a:rect l="0" t="0" r="0" b="0"/>
              <a:pathLst>
                <a:path w="628" h="299">
                  <a:moveTo>
                    <a:pt x="20" y="279"/>
                  </a:moveTo>
                  <a:lnTo>
                    <a:pt x="42" y="254"/>
                  </a:lnTo>
                  <a:lnTo>
                    <a:pt x="65" y="231"/>
                  </a:lnTo>
                  <a:lnTo>
                    <a:pt x="77" y="219"/>
                  </a:lnTo>
                  <a:lnTo>
                    <a:pt x="90" y="208"/>
                  </a:lnTo>
                  <a:lnTo>
                    <a:pt x="105" y="196"/>
                  </a:lnTo>
                  <a:lnTo>
                    <a:pt x="120" y="186"/>
                  </a:lnTo>
                  <a:lnTo>
                    <a:pt x="150" y="163"/>
                  </a:lnTo>
                  <a:lnTo>
                    <a:pt x="185" y="141"/>
                  </a:lnTo>
                  <a:lnTo>
                    <a:pt x="200" y="130"/>
                  </a:lnTo>
                  <a:lnTo>
                    <a:pt x="220" y="120"/>
                  </a:lnTo>
                  <a:lnTo>
                    <a:pt x="238" y="110"/>
                  </a:lnTo>
                  <a:lnTo>
                    <a:pt x="258" y="103"/>
                  </a:lnTo>
                  <a:lnTo>
                    <a:pt x="278" y="93"/>
                  </a:lnTo>
                  <a:lnTo>
                    <a:pt x="300" y="85"/>
                  </a:lnTo>
                  <a:lnTo>
                    <a:pt x="325" y="75"/>
                  </a:lnTo>
                  <a:lnTo>
                    <a:pt x="348" y="68"/>
                  </a:lnTo>
                  <a:lnTo>
                    <a:pt x="370" y="60"/>
                  </a:lnTo>
                  <a:lnTo>
                    <a:pt x="395" y="52"/>
                  </a:lnTo>
                  <a:lnTo>
                    <a:pt x="415" y="47"/>
                  </a:lnTo>
                  <a:lnTo>
                    <a:pt x="433" y="42"/>
                  </a:lnTo>
                  <a:lnTo>
                    <a:pt x="450" y="40"/>
                  </a:lnTo>
                  <a:lnTo>
                    <a:pt x="465" y="35"/>
                  </a:lnTo>
                  <a:lnTo>
                    <a:pt x="480" y="32"/>
                  </a:lnTo>
                  <a:lnTo>
                    <a:pt x="495" y="32"/>
                  </a:lnTo>
                  <a:lnTo>
                    <a:pt x="520" y="27"/>
                  </a:lnTo>
                  <a:lnTo>
                    <a:pt x="543" y="25"/>
                  </a:lnTo>
                  <a:lnTo>
                    <a:pt x="553" y="25"/>
                  </a:lnTo>
                  <a:lnTo>
                    <a:pt x="563" y="22"/>
                  </a:lnTo>
                  <a:lnTo>
                    <a:pt x="580" y="22"/>
                  </a:lnTo>
                  <a:lnTo>
                    <a:pt x="595" y="20"/>
                  </a:lnTo>
                  <a:lnTo>
                    <a:pt x="608" y="20"/>
                  </a:lnTo>
                </a:path>
              </a:pathLst>
            </a:custGeom>
            <a:noFill/>
            <a:ln w="25907" cap="rnd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29" name="path"/>
            <p:cNvSpPr/>
            <p:nvPr/>
          </p:nvSpPr>
          <p:spPr>
            <a:xfrm>
              <a:off x="0" y="163449"/>
              <a:ext cx="181355" cy="313435"/>
            </a:xfrm>
            <a:custGeom>
              <a:avLst/>
              <a:gdLst/>
              <a:ahLst/>
              <a:cxnLst/>
              <a:rect l="0" t="0" r="0" b="0"/>
              <a:pathLst>
                <a:path w="285" h="493">
                  <a:moveTo>
                    <a:pt x="20" y="473"/>
                  </a:moveTo>
                  <a:lnTo>
                    <a:pt x="25" y="438"/>
                  </a:lnTo>
                  <a:lnTo>
                    <a:pt x="32" y="408"/>
                  </a:lnTo>
                  <a:lnTo>
                    <a:pt x="48" y="355"/>
                  </a:lnTo>
                  <a:lnTo>
                    <a:pt x="68" y="310"/>
                  </a:lnTo>
                  <a:lnTo>
                    <a:pt x="85" y="268"/>
                  </a:lnTo>
                  <a:lnTo>
                    <a:pt x="108" y="225"/>
                  </a:lnTo>
                  <a:lnTo>
                    <a:pt x="132" y="182"/>
                  </a:lnTo>
                  <a:lnTo>
                    <a:pt x="162" y="140"/>
                  </a:lnTo>
                  <a:lnTo>
                    <a:pt x="190" y="100"/>
                  </a:lnTo>
                  <a:lnTo>
                    <a:pt x="202" y="82"/>
                  </a:lnTo>
                  <a:lnTo>
                    <a:pt x="212" y="67"/>
                  </a:lnTo>
                  <a:lnTo>
                    <a:pt x="220" y="57"/>
                  </a:lnTo>
                  <a:lnTo>
                    <a:pt x="230" y="45"/>
                  </a:lnTo>
                  <a:lnTo>
                    <a:pt x="242" y="32"/>
                  </a:lnTo>
                  <a:lnTo>
                    <a:pt x="252" y="25"/>
                  </a:lnTo>
                  <a:lnTo>
                    <a:pt x="265" y="20"/>
                  </a:lnTo>
                </a:path>
              </a:pathLst>
            </a:custGeom>
            <a:noFill/>
            <a:ln w="25907" cap="rnd">
              <a:solidFill>
                <a:srgbClr val="66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230" name="textbox 2230"/>
          <p:cNvSpPr/>
          <p:nvPr/>
        </p:nvSpPr>
        <p:spPr>
          <a:xfrm>
            <a:off x="5056187" y="2375725"/>
            <a:ext cx="635634" cy="3270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375"/>
              </a:lnSpc>
            </a:pPr>
            <a:r>
              <a:rPr sz="3000" spc="50" baseline="9000" dirty="0">
                <a:ln w="7280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Ⅳ</a:t>
            </a:r>
            <a:r>
              <a:rPr sz="1900" spc="5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000" spc="0" baseline="-12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P</a:t>
            </a:r>
            <a:r>
              <a:rPr sz="2400" spc="40" baseline="-150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</a:t>
            </a:r>
            <a:endParaRPr lang="en-US" altLang="en-US" sz="1560" dirty="0"/>
          </a:p>
        </p:txBody>
      </p:sp>
      <p:sp>
        <p:nvSpPr>
          <p:cNvPr id="2231" name="textbox 2231"/>
          <p:cNvSpPr/>
          <p:nvPr/>
        </p:nvSpPr>
        <p:spPr>
          <a:xfrm>
            <a:off x="7796923" y="2051355"/>
            <a:ext cx="424815" cy="5314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217170" algn="l" defTabSz="-635" rtl="0" eaLnBrk="0">
              <a:lnSpc>
                <a:spcPts val="2280"/>
              </a:lnSpc>
            </a:pPr>
            <a:r>
              <a:rPr sz="1600" spc="-80" dirty="0">
                <a:ln w="8269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Ⅰ</a:t>
            </a:r>
            <a:endParaRPr lang="en-US" altLang="en-US" sz="1600" dirty="0"/>
          </a:p>
          <a:p>
            <a:pPr marL="12700" algn="l" defTabSz="-635" rtl="0" eaLnBrk="0">
              <a:lnSpc>
                <a:spcPct val="78000"/>
              </a:lnSpc>
              <a:spcBef>
                <a:spcPts val="20"/>
              </a:spcBef>
            </a:pP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P</a:t>
            </a:r>
            <a:r>
              <a:rPr sz="1400" spc="1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1400" dirty="0"/>
          </a:p>
        </p:txBody>
      </p:sp>
      <p:sp>
        <p:nvSpPr>
          <p:cNvPr id="2232" name="textbox 2232"/>
          <p:cNvSpPr/>
          <p:nvPr/>
        </p:nvSpPr>
        <p:spPr>
          <a:xfrm>
            <a:off x="8526272" y="172521"/>
            <a:ext cx="123189" cy="1212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800" spc="-1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2.</a:t>
            </a:r>
            <a:endParaRPr lang="en-US" altLang="en-US" sz="800" dirty="0"/>
          </a:p>
        </p:txBody>
      </p:sp>
      <p:grpSp>
        <p:nvGrpSpPr>
          <p:cNvPr id="588" name="group 588"/>
          <p:cNvGrpSpPr/>
          <p:nvPr/>
        </p:nvGrpSpPr>
        <p:grpSpPr>
          <a:xfrm rot="21600000">
            <a:off x="8569452" y="115836"/>
            <a:ext cx="546354" cy="232397"/>
            <a:chOff x="0" y="0"/>
            <a:chExt cx="546354" cy="232397"/>
          </a:xfrm>
        </p:grpSpPr>
        <p:pic>
          <p:nvPicPr>
            <p:cNvPr id="2233" name="picture 22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546354" cy="232397"/>
            </a:xfrm>
            <a:prstGeom prst="rect">
              <a:avLst/>
            </a:prstGeom>
          </p:spPr>
        </p:pic>
        <p:sp>
          <p:nvSpPr>
            <p:cNvPr id="2234" name="textbox 2234"/>
            <p:cNvSpPr/>
            <p:nvPr/>
          </p:nvSpPr>
          <p:spPr>
            <a:xfrm>
              <a:off x="-12700" y="-12700"/>
              <a:ext cx="572134" cy="27177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6000"/>
                </a:lnSpc>
              </a:pPr>
              <a:endParaRPr lang="en-US" altLang="en-US" sz="400" dirty="0"/>
            </a:p>
            <a:p>
              <a:pPr marL="80010" algn="l" defTabSz="-635" rtl="0" eaLnBrk="0">
                <a:lnSpc>
                  <a:spcPct val="95000"/>
                </a:lnSpc>
                <a:spcBef>
                  <a:spcPts val="0"/>
                </a:spcBef>
              </a:pPr>
              <a:r>
                <a:rPr sz="800" spc="0" dirty="0">
                  <a:ln w="2917" cap="flat" cmpd="sng">
                    <a:solidFill>
                      <a:srgbClr val="000514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000514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方向角与</a:t>
              </a:r>
              <a:endParaRPr lang="en-US" altLang="en-US" sz="800" dirty="0"/>
            </a:p>
          </p:txBody>
        </p:sp>
      </p:grpSp>
      <p:pic>
        <p:nvPicPr>
          <p:cNvPr id="2235" name="picture 22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467344" y="237756"/>
            <a:ext cx="648461" cy="232397"/>
          </a:xfrm>
          <a:prstGeom prst="rect">
            <a:avLst/>
          </a:prstGeom>
        </p:spPr>
      </p:pic>
      <p:pic>
        <p:nvPicPr>
          <p:cNvPr id="2236" name="picture 22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670035" y="359676"/>
            <a:ext cx="243090" cy="232397"/>
          </a:xfrm>
          <a:prstGeom prst="rect">
            <a:avLst/>
          </a:prstGeom>
        </p:spPr>
      </p:pic>
      <p:sp>
        <p:nvSpPr>
          <p:cNvPr id="2237" name="textbox 2237"/>
          <p:cNvSpPr/>
          <p:nvPr/>
        </p:nvSpPr>
        <p:spPr>
          <a:xfrm>
            <a:off x="8454644" y="225056"/>
            <a:ext cx="674369" cy="2717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6000"/>
              </a:lnSpc>
            </a:pPr>
            <a:endParaRPr lang="en-US" altLang="en-US" sz="400" dirty="0"/>
          </a:p>
          <a:p>
            <a:pPr marL="81280" algn="l" defTabSz="-635" rtl="0" eaLnBrk="0">
              <a:lnSpc>
                <a:spcPct val="95000"/>
              </a:lnSpc>
              <a:spcBef>
                <a:spcPts val="0"/>
              </a:spcBef>
            </a:pPr>
            <a:r>
              <a:rPr sz="800" spc="-1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象</a:t>
            </a:r>
            <a:r>
              <a:rPr sz="800" spc="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限角的关</a:t>
            </a:r>
            <a:endParaRPr lang="en-US" altLang="en-US" sz="800" dirty="0"/>
          </a:p>
        </p:txBody>
      </p:sp>
      <p:sp>
        <p:nvSpPr>
          <p:cNvPr id="2238" name="textbox 2238"/>
          <p:cNvSpPr/>
          <p:nvPr/>
        </p:nvSpPr>
        <p:spPr>
          <a:xfrm>
            <a:off x="8149259" y="4887264"/>
            <a:ext cx="266065" cy="3873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850"/>
              </a:lnSpc>
            </a:pPr>
            <a:r>
              <a:rPr sz="2000" spc="-11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Ⅱ</a:t>
            </a:r>
            <a:endParaRPr lang="en-US" altLang="en-US" sz="2000" dirty="0"/>
          </a:p>
        </p:txBody>
      </p:sp>
      <p:grpSp>
        <p:nvGrpSpPr>
          <p:cNvPr id="590" name="group 590"/>
          <p:cNvGrpSpPr/>
          <p:nvPr/>
        </p:nvGrpSpPr>
        <p:grpSpPr>
          <a:xfrm rot="21600000">
            <a:off x="6885177" y="2897251"/>
            <a:ext cx="434468" cy="145922"/>
            <a:chOff x="0" y="0"/>
            <a:chExt cx="434468" cy="145922"/>
          </a:xfrm>
        </p:grpSpPr>
        <p:sp>
          <p:nvSpPr>
            <p:cNvPr id="2239" name="path"/>
            <p:cNvSpPr/>
            <p:nvPr/>
          </p:nvSpPr>
          <p:spPr>
            <a:xfrm>
              <a:off x="0" y="0"/>
              <a:ext cx="434468" cy="144525"/>
            </a:xfrm>
            <a:custGeom>
              <a:avLst/>
              <a:gdLst/>
              <a:ahLst/>
              <a:cxnLst/>
              <a:rect l="0" t="0" r="0" b="0"/>
              <a:pathLst>
                <a:path w="684" h="227">
                  <a:moveTo>
                    <a:pt x="20" y="20"/>
                  </a:moveTo>
                  <a:lnTo>
                    <a:pt x="43" y="22"/>
                  </a:lnTo>
                  <a:lnTo>
                    <a:pt x="65" y="25"/>
                  </a:lnTo>
                  <a:lnTo>
                    <a:pt x="87" y="28"/>
                  </a:lnTo>
                  <a:lnTo>
                    <a:pt x="110" y="30"/>
                  </a:lnTo>
                  <a:lnTo>
                    <a:pt x="132" y="35"/>
                  </a:lnTo>
                  <a:lnTo>
                    <a:pt x="157" y="38"/>
                  </a:lnTo>
                  <a:lnTo>
                    <a:pt x="180" y="43"/>
                  </a:lnTo>
                  <a:lnTo>
                    <a:pt x="202" y="48"/>
                  </a:lnTo>
                  <a:lnTo>
                    <a:pt x="225" y="55"/>
                  </a:lnTo>
                  <a:lnTo>
                    <a:pt x="270" y="65"/>
                  </a:lnTo>
                  <a:lnTo>
                    <a:pt x="290" y="70"/>
                  </a:lnTo>
                  <a:lnTo>
                    <a:pt x="312" y="78"/>
                  </a:lnTo>
                  <a:lnTo>
                    <a:pt x="332" y="86"/>
                  </a:lnTo>
                  <a:lnTo>
                    <a:pt x="352" y="91"/>
                  </a:lnTo>
                  <a:lnTo>
                    <a:pt x="372" y="101"/>
                  </a:lnTo>
                  <a:lnTo>
                    <a:pt x="392" y="108"/>
                  </a:lnTo>
                  <a:lnTo>
                    <a:pt x="412" y="116"/>
                  </a:lnTo>
                  <a:lnTo>
                    <a:pt x="432" y="126"/>
                  </a:lnTo>
                  <a:lnTo>
                    <a:pt x="442" y="131"/>
                  </a:lnTo>
                  <a:lnTo>
                    <a:pt x="452" y="136"/>
                  </a:lnTo>
                  <a:lnTo>
                    <a:pt x="465" y="141"/>
                  </a:lnTo>
                  <a:lnTo>
                    <a:pt x="475" y="146"/>
                  </a:lnTo>
                  <a:lnTo>
                    <a:pt x="497" y="159"/>
                  </a:lnTo>
                  <a:lnTo>
                    <a:pt x="517" y="171"/>
                  </a:lnTo>
                  <a:lnTo>
                    <a:pt x="537" y="181"/>
                  </a:lnTo>
                  <a:lnTo>
                    <a:pt x="547" y="189"/>
                  </a:lnTo>
                  <a:lnTo>
                    <a:pt x="557" y="194"/>
                  </a:lnTo>
                  <a:lnTo>
                    <a:pt x="564" y="199"/>
                  </a:lnTo>
                  <a:lnTo>
                    <a:pt x="569" y="202"/>
                  </a:lnTo>
                  <a:lnTo>
                    <a:pt x="577" y="207"/>
                  </a:lnTo>
                  <a:moveTo>
                    <a:pt x="531" y="20"/>
                  </a:moveTo>
                  <a:lnTo>
                    <a:pt x="548" y="27"/>
                  </a:lnTo>
                  <a:lnTo>
                    <a:pt x="578" y="42"/>
                  </a:lnTo>
                  <a:lnTo>
                    <a:pt x="611" y="55"/>
                  </a:lnTo>
                  <a:lnTo>
                    <a:pt x="636" y="69"/>
                  </a:lnTo>
                  <a:lnTo>
                    <a:pt x="663" y="82"/>
                  </a:lnTo>
                </a:path>
              </a:pathLst>
            </a:custGeom>
            <a:noFill/>
            <a:ln w="25907" cap="rnd">
              <a:solidFill>
                <a:srgbClr val="9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40" name="path"/>
            <p:cNvSpPr/>
            <p:nvPr/>
          </p:nvSpPr>
          <p:spPr>
            <a:xfrm>
              <a:off x="64897" y="97789"/>
              <a:ext cx="127635" cy="48132"/>
            </a:xfrm>
            <a:custGeom>
              <a:avLst/>
              <a:gdLst/>
              <a:ahLst/>
              <a:cxnLst/>
              <a:rect l="0" t="0" r="0" b="0"/>
              <a:pathLst>
                <a:path w="201" h="75">
                  <a:moveTo>
                    <a:pt x="20" y="20"/>
                  </a:moveTo>
                  <a:lnTo>
                    <a:pt x="80" y="30"/>
                  </a:lnTo>
                  <a:lnTo>
                    <a:pt x="133" y="40"/>
                  </a:lnTo>
                  <a:lnTo>
                    <a:pt x="180" y="55"/>
                  </a:lnTo>
                </a:path>
              </a:pathLst>
            </a:custGeom>
            <a:noFill/>
            <a:ln w="25907" cap="rnd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241" name="textbox 2241"/>
          <p:cNvSpPr/>
          <p:nvPr/>
        </p:nvSpPr>
        <p:spPr>
          <a:xfrm>
            <a:off x="5945652" y="3362100"/>
            <a:ext cx="276859" cy="3060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5000"/>
              </a:lnSpc>
            </a:pPr>
            <a:endParaRPr lang="en-US" altLang="en-US" sz="300" dirty="0"/>
          </a:p>
          <a:p>
            <a:pPr marL="169545" algn="l" defTabSz="-635" rtl="0" eaLnBrk="0">
              <a:lnSpc>
                <a:spcPct val="83000"/>
              </a:lnSpc>
            </a:pPr>
            <a:r>
              <a:rPr sz="15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</a:t>
            </a:r>
            <a:endParaRPr lang="en-US" altLang="en-US" sz="1500" dirty="0"/>
          </a:p>
        </p:txBody>
      </p:sp>
      <p:sp>
        <p:nvSpPr>
          <p:cNvPr id="2242" name="path"/>
          <p:cNvSpPr/>
          <p:nvPr/>
        </p:nvSpPr>
        <p:spPr>
          <a:xfrm>
            <a:off x="6812280" y="2807208"/>
            <a:ext cx="423164" cy="116077"/>
          </a:xfrm>
          <a:custGeom>
            <a:avLst/>
            <a:gdLst/>
            <a:ahLst/>
            <a:cxnLst/>
            <a:rect l="0" t="0" r="0" b="0"/>
            <a:pathLst>
              <a:path w="666" h="182">
                <a:moveTo>
                  <a:pt x="20" y="154"/>
                </a:moveTo>
                <a:lnTo>
                  <a:pt x="65" y="157"/>
                </a:lnTo>
                <a:lnTo>
                  <a:pt x="87" y="157"/>
                </a:lnTo>
                <a:lnTo>
                  <a:pt x="112" y="159"/>
                </a:lnTo>
                <a:lnTo>
                  <a:pt x="135" y="162"/>
                </a:lnTo>
                <a:moveTo>
                  <a:pt x="20" y="20"/>
                </a:moveTo>
                <a:lnTo>
                  <a:pt x="62" y="20"/>
                </a:lnTo>
                <a:lnTo>
                  <a:pt x="85" y="22"/>
                </a:lnTo>
                <a:lnTo>
                  <a:pt x="107" y="22"/>
                </a:lnTo>
                <a:lnTo>
                  <a:pt x="127" y="22"/>
                </a:lnTo>
                <a:lnTo>
                  <a:pt x="150" y="25"/>
                </a:lnTo>
                <a:lnTo>
                  <a:pt x="170" y="27"/>
                </a:lnTo>
                <a:lnTo>
                  <a:pt x="190" y="30"/>
                </a:lnTo>
                <a:lnTo>
                  <a:pt x="235" y="35"/>
                </a:lnTo>
                <a:lnTo>
                  <a:pt x="255" y="37"/>
                </a:lnTo>
                <a:lnTo>
                  <a:pt x="278" y="40"/>
                </a:lnTo>
                <a:lnTo>
                  <a:pt x="298" y="42"/>
                </a:lnTo>
                <a:lnTo>
                  <a:pt x="320" y="47"/>
                </a:lnTo>
                <a:lnTo>
                  <a:pt x="340" y="50"/>
                </a:lnTo>
                <a:lnTo>
                  <a:pt x="360" y="55"/>
                </a:lnTo>
                <a:lnTo>
                  <a:pt x="380" y="60"/>
                </a:lnTo>
                <a:lnTo>
                  <a:pt x="398" y="65"/>
                </a:lnTo>
                <a:lnTo>
                  <a:pt x="430" y="75"/>
                </a:lnTo>
                <a:lnTo>
                  <a:pt x="465" y="87"/>
                </a:lnTo>
                <a:lnTo>
                  <a:pt x="500" y="100"/>
                </a:lnTo>
                <a:lnTo>
                  <a:pt x="510" y="102"/>
                </a:lnTo>
                <a:lnTo>
                  <a:pt x="518" y="107"/>
                </a:lnTo>
                <a:lnTo>
                  <a:pt x="540" y="114"/>
                </a:lnTo>
                <a:lnTo>
                  <a:pt x="560" y="124"/>
                </a:lnTo>
                <a:lnTo>
                  <a:pt x="583" y="134"/>
                </a:lnTo>
                <a:lnTo>
                  <a:pt x="603" y="144"/>
                </a:lnTo>
                <a:lnTo>
                  <a:pt x="623" y="152"/>
                </a:lnTo>
                <a:lnTo>
                  <a:pt x="645" y="162"/>
                </a:lnTo>
              </a:path>
            </a:pathLst>
          </a:custGeom>
          <a:noFill/>
          <a:ln w="25907" cap="rnd">
            <a:solidFill>
              <a:srgbClr val="9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43" name="path"/>
          <p:cNvSpPr/>
          <p:nvPr/>
        </p:nvSpPr>
        <p:spPr>
          <a:xfrm>
            <a:off x="6393179" y="4370704"/>
            <a:ext cx="294259" cy="148971"/>
          </a:xfrm>
          <a:custGeom>
            <a:avLst/>
            <a:gdLst/>
            <a:ahLst/>
            <a:cxnLst/>
            <a:rect l="0" t="0" r="0" b="0"/>
            <a:pathLst>
              <a:path w="463" h="234">
                <a:moveTo>
                  <a:pt x="442" y="53"/>
                </a:moveTo>
                <a:lnTo>
                  <a:pt x="425" y="50"/>
                </a:lnTo>
                <a:lnTo>
                  <a:pt x="395" y="43"/>
                </a:lnTo>
                <a:lnTo>
                  <a:pt x="365" y="33"/>
                </a:lnTo>
                <a:lnTo>
                  <a:pt x="337" y="20"/>
                </a:lnTo>
                <a:moveTo>
                  <a:pt x="267" y="214"/>
                </a:moveTo>
                <a:lnTo>
                  <a:pt x="222" y="194"/>
                </a:lnTo>
                <a:lnTo>
                  <a:pt x="182" y="173"/>
                </a:lnTo>
                <a:lnTo>
                  <a:pt x="145" y="153"/>
                </a:lnTo>
                <a:lnTo>
                  <a:pt x="127" y="143"/>
                </a:lnTo>
                <a:lnTo>
                  <a:pt x="110" y="133"/>
                </a:lnTo>
                <a:lnTo>
                  <a:pt x="92" y="123"/>
                </a:lnTo>
                <a:lnTo>
                  <a:pt x="77" y="111"/>
                </a:lnTo>
                <a:lnTo>
                  <a:pt x="47" y="88"/>
                </a:lnTo>
                <a:lnTo>
                  <a:pt x="20" y="66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44" name="textbox 2244"/>
          <p:cNvSpPr/>
          <p:nvPr/>
        </p:nvSpPr>
        <p:spPr>
          <a:xfrm>
            <a:off x="5945652" y="3362100"/>
            <a:ext cx="175895" cy="3143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000" spc="0" dirty="0">
                <a:solidFill>
                  <a:srgbClr val="66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endParaRPr lang="en-US" altLang="en-US" sz="2000" dirty="0"/>
          </a:p>
        </p:txBody>
      </p:sp>
      <p:sp>
        <p:nvSpPr>
          <p:cNvPr id="2245" name="path"/>
          <p:cNvSpPr/>
          <p:nvPr/>
        </p:nvSpPr>
        <p:spPr>
          <a:xfrm>
            <a:off x="6661530" y="4361179"/>
            <a:ext cx="419862" cy="73533"/>
          </a:xfrm>
          <a:custGeom>
            <a:avLst/>
            <a:gdLst/>
            <a:ahLst/>
            <a:cxnLst/>
            <a:rect l="0" t="0" r="0" b="0"/>
            <a:pathLst>
              <a:path w="661" h="115">
                <a:moveTo>
                  <a:pt x="640" y="20"/>
                </a:moveTo>
                <a:lnTo>
                  <a:pt x="595" y="35"/>
                </a:lnTo>
                <a:lnTo>
                  <a:pt x="555" y="53"/>
                </a:lnTo>
                <a:lnTo>
                  <a:pt x="513" y="65"/>
                </a:lnTo>
                <a:lnTo>
                  <a:pt x="475" y="78"/>
                </a:lnTo>
                <a:lnTo>
                  <a:pt x="433" y="85"/>
                </a:lnTo>
                <a:lnTo>
                  <a:pt x="388" y="90"/>
                </a:lnTo>
                <a:lnTo>
                  <a:pt x="345" y="95"/>
                </a:lnTo>
                <a:moveTo>
                  <a:pt x="253" y="90"/>
                </a:moveTo>
                <a:lnTo>
                  <a:pt x="228" y="90"/>
                </a:lnTo>
                <a:lnTo>
                  <a:pt x="200" y="90"/>
                </a:lnTo>
                <a:lnTo>
                  <a:pt x="143" y="85"/>
                </a:lnTo>
                <a:lnTo>
                  <a:pt x="88" y="78"/>
                </a:lnTo>
                <a:lnTo>
                  <a:pt x="65" y="75"/>
                </a:lnTo>
                <a:lnTo>
                  <a:pt x="40" y="73"/>
                </a:lnTo>
                <a:lnTo>
                  <a:pt x="20" y="68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46" name="path"/>
          <p:cNvSpPr/>
          <p:nvPr/>
        </p:nvSpPr>
        <p:spPr>
          <a:xfrm>
            <a:off x="6650481" y="4279010"/>
            <a:ext cx="417703" cy="71882"/>
          </a:xfrm>
          <a:custGeom>
            <a:avLst/>
            <a:gdLst/>
            <a:ahLst/>
            <a:cxnLst/>
            <a:rect l="0" t="0" r="0" b="0"/>
            <a:pathLst>
              <a:path w="657" h="113">
                <a:moveTo>
                  <a:pt x="637" y="20"/>
                </a:moveTo>
                <a:lnTo>
                  <a:pt x="587" y="40"/>
                </a:lnTo>
                <a:lnTo>
                  <a:pt x="537" y="55"/>
                </a:lnTo>
                <a:lnTo>
                  <a:pt x="485" y="70"/>
                </a:lnTo>
                <a:moveTo>
                  <a:pt x="382" y="85"/>
                </a:moveTo>
                <a:lnTo>
                  <a:pt x="335" y="92"/>
                </a:lnTo>
                <a:lnTo>
                  <a:pt x="287" y="92"/>
                </a:lnTo>
                <a:lnTo>
                  <a:pt x="237" y="92"/>
                </a:lnTo>
                <a:lnTo>
                  <a:pt x="187" y="85"/>
                </a:lnTo>
                <a:lnTo>
                  <a:pt x="132" y="80"/>
                </a:lnTo>
                <a:lnTo>
                  <a:pt x="77" y="70"/>
                </a:lnTo>
                <a:lnTo>
                  <a:pt x="20" y="57"/>
                </a:lnTo>
              </a:path>
            </a:pathLst>
          </a:custGeom>
          <a:noFill/>
          <a:ln w="25907" cap="rnd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592" name="group 592"/>
          <p:cNvGrpSpPr/>
          <p:nvPr/>
        </p:nvGrpSpPr>
        <p:grpSpPr>
          <a:xfrm rot="21600000">
            <a:off x="6475729" y="4256785"/>
            <a:ext cx="200660" cy="139827"/>
            <a:chOff x="0" y="0"/>
            <a:chExt cx="200660" cy="139827"/>
          </a:xfrm>
        </p:grpSpPr>
        <p:sp>
          <p:nvSpPr>
            <p:cNvPr id="2247" name="path"/>
            <p:cNvSpPr/>
            <p:nvPr/>
          </p:nvSpPr>
          <p:spPr>
            <a:xfrm>
              <a:off x="0" y="47244"/>
              <a:ext cx="145034" cy="92583"/>
            </a:xfrm>
            <a:custGeom>
              <a:avLst/>
              <a:gdLst/>
              <a:ahLst/>
              <a:cxnLst/>
              <a:rect l="0" t="0" r="0" b="0"/>
              <a:pathLst>
                <a:path w="228" h="145">
                  <a:moveTo>
                    <a:pt x="207" y="125"/>
                  </a:moveTo>
                  <a:lnTo>
                    <a:pt x="147" y="95"/>
                  </a:lnTo>
                  <a:moveTo>
                    <a:pt x="82" y="63"/>
                  </a:moveTo>
                  <a:lnTo>
                    <a:pt x="20" y="20"/>
                  </a:lnTo>
                </a:path>
              </a:pathLst>
            </a:custGeom>
            <a:noFill/>
            <a:ln w="25907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48" name="path"/>
            <p:cNvSpPr/>
            <p:nvPr/>
          </p:nvSpPr>
          <p:spPr>
            <a:xfrm>
              <a:off x="69977" y="0"/>
              <a:ext cx="130682" cy="71882"/>
            </a:xfrm>
            <a:custGeom>
              <a:avLst/>
              <a:gdLst/>
              <a:ahLst/>
              <a:cxnLst/>
              <a:rect l="0" t="0" r="0" b="0"/>
              <a:pathLst>
                <a:path w="205" h="113">
                  <a:moveTo>
                    <a:pt x="185" y="92"/>
                  </a:moveTo>
                  <a:lnTo>
                    <a:pt x="130" y="75"/>
                  </a:lnTo>
                  <a:lnTo>
                    <a:pt x="75" y="50"/>
                  </a:lnTo>
                  <a:lnTo>
                    <a:pt x="20" y="20"/>
                  </a:lnTo>
                </a:path>
              </a:pathLst>
            </a:custGeom>
            <a:noFill/>
            <a:ln w="25907" cap="rnd">
              <a:solidFill>
                <a:srgbClr val="66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249" name="textbox 2249"/>
          <p:cNvSpPr/>
          <p:nvPr/>
        </p:nvSpPr>
        <p:spPr>
          <a:xfrm>
            <a:off x="8363850" y="3816510"/>
            <a:ext cx="147320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endParaRPr lang="en-US" altLang="en-US" sz="2000" dirty="0"/>
          </a:p>
        </p:txBody>
      </p:sp>
      <p:sp>
        <p:nvSpPr>
          <p:cNvPr id="2250" name="path"/>
          <p:cNvSpPr/>
          <p:nvPr/>
        </p:nvSpPr>
        <p:spPr>
          <a:xfrm>
            <a:off x="6809231" y="4497451"/>
            <a:ext cx="249935" cy="54736"/>
          </a:xfrm>
          <a:custGeom>
            <a:avLst/>
            <a:gdLst/>
            <a:ahLst/>
            <a:cxnLst/>
            <a:rect l="0" t="0" r="0" b="0"/>
            <a:pathLst>
              <a:path w="393" h="86">
                <a:moveTo>
                  <a:pt x="9" y="76"/>
                </a:moveTo>
                <a:lnTo>
                  <a:pt x="37" y="73"/>
                </a:lnTo>
                <a:lnTo>
                  <a:pt x="62" y="71"/>
                </a:lnTo>
                <a:lnTo>
                  <a:pt x="89" y="68"/>
                </a:lnTo>
                <a:lnTo>
                  <a:pt x="117" y="66"/>
                </a:lnTo>
                <a:lnTo>
                  <a:pt x="141" y="64"/>
                </a:lnTo>
                <a:lnTo>
                  <a:pt x="169" y="59"/>
                </a:lnTo>
                <a:lnTo>
                  <a:pt x="199" y="54"/>
                </a:lnTo>
                <a:lnTo>
                  <a:pt x="226" y="49"/>
                </a:lnTo>
                <a:lnTo>
                  <a:pt x="241" y="46"/>
                </a:lnTo>
                <a:lnTo>
                  <a:pt x="256" y="44"/>
                </a:lnTo>
                <a:lnTo>
                  <a:pt x="271" y="39"/>
                </a:lnTo>
                <a:lnTo>
                  <a:pt x="286" y="36"/>
                </a:lnTo>
                <a:lnTo>
                  <a:pt x="319" y="29"/>
                </a:lnTo>
                <a:lnTo>
                  <a:pt x="351" y="19"/>
                </a:lnTo>
                <a:lnTo>
                  <a:pt x="384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594" name="group 594"/>
          <p:cNvGrpSpPr/>
          <p:nvPr/>
        </p:nvGrpSpPr>
        <p:grpSpPr>
          <a:xfrm rot="21600000">
            <a:off x="7349997" y="3778630"/>
            <a:ext cx="120523" cy="83058"/>
            <a:chOff x="0" y="0"/>
            <a:chExt cx="120523" cy="83058"/>
          </a:xfrm>
        </p:grpSpPr>
        <p:sp>
          <p:nvSpPr>
            <p:cNvPr id="2251" name="path"/>
            <p:cNvSpPr/>
            <p:nvPr/>
          </p:nvSpPr>
          <p:spPr>
            <a:xfrm>
              <a:off x="93091" y="0"/>
              <a:ext cx="27432" cy="65532"/>
            </a:xfrm>
            <a:custGeom>
              <a:avLst/>
              <a:gdLst/>
              <a:ahLst/>
              <a:cxnLst/>
              <a:rect l="0" t="0" r="0" b="0"/>
              <a:pathLst>
                <a:path w="43" h="103">
                  <a:moveTo>
                    <a:pt x="22" y="20"/>
                  </a:moveTo>
                  <a:lnTo>
                    <a:pt x="20" y="82"/>
                  </a:lnTo>
                </a:path>
              </a:pathLst>
            </a:custGeom>
            <a:noFill/>
            <a:ln w="25907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52" name="path"/>
            <p:cNvSpPr/>
            <p:nvPr/>
          </p:nvSpPr>
          <p:spPr>
            <a:xfrm>
              <a:off x="0" y="17398"/>
              <a:ext cx="30607" cy="65659"/>
            </a:xfrm>
            <a:custGeom>
              <a:avLst/>
              <a:gdLst/>
              <a:ahLst/>
              <a:cxnLst/>
              <a:rect l="0" t="0" r="0" b="0"/>
              <a:pathLst>
                <a:path w="48" h="103">
                  <a:moveTo>
                    <a:pt x="27" y="20"/>
                  </a:moveTo>
                  <a:lnTo>
                    <a:pt x="20" y="83"/>
                  </a:lnTo>
                </a:path>
              </a:pathLst>
            </a:custGeom>
            <a:noFill/>
            <a:ln w="25907" cap="rnd">
              <a:solidFill>
                <a:srgbClr val="66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253" name="textbox 2253"/>
          <p:cNvSpPr/>
          <p:nvPr/>
        </p:nvSpPr>
        <p:spPr>
          <a:xfrm>
            <a:off x="8729373" y="399207"/>
            <a:ext cx="121920" cy="1428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800" spc="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系</a:t>
            </a:r>
            <a:endParaRPr lang="en-US" altLang="en-US" sz="800" dirty="0"/>
          </a:p>
        </p:txBody>
      </p:sp>
      <p:sp>
        <p:nvSpPr>
          <p:cNvPr id="2254" name="path"/>
          <p:cNvSpPr/>
          <p:nvPr/>
        </p:nvSpPr>
        <p:spPr>
          <a:xfrm>
            <a:off x="6656831" y="4523994"/>
            <a:ext cx="176657" cy="41783"/>
          </a:xfrm>
          <a:custGeom>
            <a:avLst/>
            <a:gdLst/>
            <a:ahLst/>
            <a:cxnLst/>
            <a:rect l="0" t="0" r="0" b="0"/>
            <a:pathLst>
              <a:path w="278" h="65">
                <a:moveTo>
                  <a:pt x="257" y="45"/>
                </a:moveTo>
                <a:lnTo>
                  <a:pt x="220" y="42"/>
                </a:lnTo>
                <a:lnTo>
                  <a:pt x="180" y="42"/>
                </a:lnTo>
                <a:lnTo>
                  <a:pt x="160" y="40"/>
                </a:lnTo>
                <a:lnTo>
                  <a:pt x="137" y="37"/>
                </a:lnTo>
                <a:lnTo>
                  <a:pt x="117" y="35"/>
                </a:lnTo>
                <a:lnTo>
                  <a:pt x="95" y="32"/>
                </a:lnTo>
                <a:lnTo>
                  <a:pt x="72" y="30"/>
                </a:lnTo>
                <a:lnTo>
                  <a:pt x="47" y="25"/>
                </a:lnTo>
                <a:lnTo>
                  <a:pt x="20" y="20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55" name="path"/>
          <p:cNvSpPr/>
          <p:nvPr/>
        </p:nvSpPr>
        <p:spPr>
          <a:xfrm>
            <a:off x="7564881" y="3769614"/>
            <a:ext cx="30607" cy="89280"/>
          </a:xfrm>
          <a:custGeom>
            <a:avLst/>
            <a:gdLst/>
            <a:ahLst/>
            <a:cxnLst/>
            <a:rect l="0" t="0" r="0" b="0"/>
            <a:pathLst>
              <a:path w="48" h="140">
                <a:moveTo>
                  <a:pt x="27" y="20"/>
                </a:moveTo>
                <a:lnTo>
                  <a:pt x="25" y="67"/>
                </a:lnTo>
                <a:lnTo>
                  <a:pt x="20" y="120"/>
                </a:lnTo>
              </a:path>
            </a:pathLst>
          </a:custGeom>
          <a:noFill/>
          <a:ln w="25907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56" name="rect"/>
          <p:cNvSpPr/>
          <p:nvPr/>
        </p:nvSpPr>
        <p:spPr>
          <a:xfrm>
            <a:off x="7558531" y="3832986"/>
            <a:ext cx="32258" cy="60833"/>
          </a:xfrm>
          <a:prstGeom prst="rect">
            <a:avLst/>
          </a:prstGeom>
          <a:solidFill>
            <a:srgbClr val="FF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57" name="path"/>
          <p:cNvSpPr/>
          <p:nvPr/>
        </p:nvSpPr>
        <p:spPr>
          <a:xfrm>
            <a:off x="7569580" y="3733038"/>
            <a:ext cx="25908" cy="62483"/>
          </a:xfrm>
          <a:custGeom>
            <a:avLst/>
            <a:gdLst/>
            <a:ahLst/>
            <a:cxnLst/>
            <a:rect l="0" t="0" r="0" b="0"/>
            <a:pathLst>
              <a:path w="40" h="98">
                <a:moveTo>
                  <a:pt x="20" y="20"/>
                </a:moveTo>
                <a:lnTo>
                  <a:pt x="20" y="77"/>
                </a:lnTo>
              </a:path>
            </a:pathLst>
          </a:custGeom>
          <a:noFill/>
          <a:ln w="25907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58" name="path"/>
          <p:cNvSpPr/>
          <p:nvPr/>
        </p:nvSpPr>
        <p:spPr>
          <a:xfrm>
            <a:off x="6591680" y="4509642"/>
            <a:ext cx="41783" cy="30734"/>
          </a:xfrm>
          <a:custGeom>
            <a:avLst/>
            <a:gdLst/>
            <a:ahLst/>
            <a:cxnLst/>
            <a:rect l="0" t="0" r="0" b="0"/>
            <a:pathLst>
              <a:path w="65" h="48">
                <a:moveTo>
                  <a:pt x="45" y="28"/>
                </a:moveTo>
                <a:lnTo>
                  <a:pt x="20" y="20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59" name="path"/>
          <p:cNvSpPr/>
          <p:nvPr/>
        </p:nvSpPr>
        <p:spPr>
          <a:xfrm>
            <a:off x="6550405" y="4493767"/>
            <a:ext cx="38608" cy="32258"/>
          </a:xfrm>
          <a:custGeom>
            <a:avLst/>
            <a:gdLst/>
            <a:ahLst/>
            <a:cxnLst/>
            <a:rect l="0" t="0" r="0" b="0"/>
            <a:pathLst>
              <a:path w="60" h="50">
                <a:moveTo>
                  <a:pt x="40" y="30"/>
                </a:moveTo>
                <a:lnTo>
                  <a:pt x="20" y="20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60" name="path"/>
          <p:cNvSpPr/>
          <p:nvPr/>
        </p:nvSpPr>
        <p:spPr>
          <a:xfrm>
            <a:off x="6563105" y="4500117"/>
            <a:ext cx="40133" cy="30734"/>
          </a:xfrm>
          <a:custGeom>
            <a:avLst/>
            <a:gdLst/>
            <a:ahLst/>
            <a:cxnLst/>
            <a:rect l="0" t="0" r="0" b="0"/>
            <a:pathLst>
              <a:path w="63" h="48">
                <a:moveTo>
                  <a:pt x="42" y="28"/>
                </a:moveTo>
                <a:lnTo>
                  <a:pt x="20" y="20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61" name="path"/>
          <p:cNvSpPr/>
          <p:nvPr/>
        </p:nvSpPr>
        <p:spPr>
          <a:xfrm>
            <a:off x="6577330" y="4504944"/>
            <a:ext cx="40258" cy="30607"/>
          </a:xfrm>
          <a:custGeom>
            <a:avLst/>
            <a:gdLst/>
            <a:ahLst/>
            <a:cxnLst/>
            <a:rect l="0" t="0" r="0" b="0"/>
            <a:pathLst>
              <a:path w="63" h="48">
                <a:moveTo>
                  <a:pt x="42" y="27"/>
                </a:moveTo>
                <a:lnTo>
                  <a:pt x="20" y="20"/>
                </a:lnTo>
              </a:path>
            </a:pathLst>
          </a:custGeom>
          <a:noFill/>
          <a:ln w="25907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62" name="path"/>
          <p:cNvSpPr/>
          <p:nvPr/>
        </p:nvSpPr>
        <p:spPr>
          <a:xfrm>
            <a:off x="7046976" y="4491101"/>
            <a:ext cx="32766" cy="18541"/>
          </a:xfrm>
          <a:custGeom>
            <a:avLst/>
            <a:gdLst/>
            <a:ahLst/>
            <a:cxnLst/>
            <a:rect l="0" t="0" r="0" b="0"/>
            <a:pathLst>
              <a:path w="51" h="29">
                <a:moveTo>
                  <a:pt x="9" y="19"/>
                </a:moveTo>
                <a:lnTo>
                  <a:pt x="42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63" name="path"/>
          <p:cNvSpPr/>
          <p:nvPr/>
        </p:nvSpPr>
        <p:spPr>
          <a:xfrm>
            <a:off x="7067550" y="4484878"/>
            <a:ext cx="29589" cy="18414"/>
          </a:xfrm>
          <a:custGeom>
            <a:avLst/>
            <a:gdLst/>
            <a:ahLst/>
            <a:cxnLst/>
            <a:rect l="0" t="0" r="0" b="0"/>
            <a:pathLst>
              <a:path w="46" h="28">
                <a:moveTo>
                  <a:pt x="9" y="19"/>
                </a:moveTo>
                <a:lnTo>
                  <a:pt x="36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64" name="path"/>
          <p:cNvSpPr/>
          <p:nvPr/>
        </p:nvSpPr>
        <p:spPr>
          <a:xfrm>
            <a:off x="7084948" y="4478528"/>
            <a:ext cx="28066" cy="18541"/>
          </a:xfrm>
          <a:custGeom>
            <a:avLst/>
            <a:gdLst/>
            <a:ahLst/>
            <a:cxnLst/>
            <a:rect l="0" t="0" r="0" b="0"/>
            <a:pathLst>
              <a:path w="44" h="29">
                <a:moveTo>
                  <a:pt x="9" y="19"/>
                </a:moveTo>
                <a:lnTo>
                  <a:pt x="34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65" name="path"/>
          <p:cNvSpPr/>
          <p:nvPr/>
        </p:nvSpPr>
        <p:spPr>
          <a:xfrm>
            <a:off x="7115048" y="4465954"/>
            <a:ext cx="26541" cy="18541"/>
          </a:xfrm>
          <a:custGeom>
            <a:avLst/>
            <a:gdLst/>
            <a:ahLst/>
            <a:cxnLst/>
            <a:rect l="0" t="0" r="0" b="0"/>
            <a:pathLst>
              <a:path w="41" h="29">
                <a:moveTo>
                  <a:pt x="9" y="19"/>
                </a:moveTo>
                <a:lnTo>
                  <a:pt x="32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66" name="path"/>
          <p:cNvSpPr/>
          <p:nvPr/>
        </p:nvSpPr>
        <p:spPr>
          <a:xfrm>
            <a:off x="7100823" y="4472304"/>
            <a:ext cx="26416" cy="18414"/>
          </a:xfrm>
          <a:custGeom>
            <a:avLst/>
            <a:gdLst/>
            <a:ahLst/>
            <a:cxnLst/>
            <a:rect l="0" t="0" r="0" b="0"/>
            <a:pathLst>
              <a:path w="41" h="28">
                <a:moveTo>
                  <a:pt x="9" y="19"/>
                </a:moveTo>
                <a:lnTo>
                  <a:pt x="32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67" name="path"/>
          <p:cNvSpPr/>
          <p:nvPr/>
        </p:nvSpPr>
        <p:spPr>
          <a:xfrm>
            <a:off x="7129398" y="4459732"/>
            <a:ext cx="26416" cy="18414"/>
          </a:xfrm>
          <a:custGeom>
            <a:avLst/>
            <a:gdLst/>
            <a:ahLst/>
            <a:cxnLst/>
            <a:rect l="0" t="0" r="0" b="0"/>
            <a:pathLst>
              <a:path w="41" h="28">
                <a:moveTo>
                  <a:pt x="9" y="19"/>
                </a:moveTo>
                <a:lnTo>
                  <a:pt x="32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68" name="path"/>
          <p:cNvSpPr/>
          <p:nvPr/>
        </p:nvSpPr>
        <p:spPr>
          <a:xfrm>
            <a:off x="7154671" y="4447158"/>
            <a:ext cx="24891" cy="18414"/>
          </a:xfrm>
          <a:custGeom>
            <a:avLst/>
            <a:gdLst/>
            <a:ahLst/>
            <a:cxnLst/>
            <a:rect l="0" t="0" r="0" b="0"/>
            <a:pathLst>
              <a:path w="39" h="28">
                <a:moveTo>
                  <a:pt x="9" y="19"/>
                </a:moveTo>
                <a:lnTo>
                  <a:pt x="29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69" name="path"/>
          <p:cNvSpPr/>
          <p:nvPr/>
        </p:nvSpPr>
        <p:spPr>
          <a:xfrm>
            <a:off x="7143623" y="4453382"/>
            <a:ext cx="23239" cy="18541"/>
          </a:xfrm>
          <a:custGeom>
            <a:avLst/>
            <a:gdLst/>
            <a:ahLst/>
            <a:cxnLst/>
            <a:rect l="0" t="0" r="0" b="0"/>
            <a:pathLst>
              <a:path w="36" h="29">
                <a:moveTo>
                  <a:pt x="9" y="19"/>
                </a:moveTo>
                <a:lnTo>
                  <a:pt x="26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70" name="path"/>
          <p:cNvSpPr/>
          <p:nvPr/>
        </p:nvSpPr>
        <p:spPr>
          <a:xfrm>
            <a:off x="7167371" y="4440808"/>
            <a:ext cx="21717" cy="18541"/>
          </a:xfrm>
          <a:custGeom>
            <a:avLst/>
            <a:gdLst/>
            <a:ahLst/>
            <a:cxnLst/>
            <a:rect l="0" t="0" r="0" b="0"/>
            <a:pathLst>
              <a:path w="34" h="29">
                <a:moveTo>
                  <a:pt x="9" y="19"/>
                </a:moveTo>
                <a:lnTo>
                  <a:pt x="24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71" name="path"/>
          <p:cNvSpPr/>
          <p:nvPr/>
        </p:nvSpPr>
        <p:spPr>
          <a:xfrm>
            <a:off x="7176897" y="4434458"/>
            <a:ext cx="21715" cy="18541"/>
          </a:xfrm>
          <a:custGeom>
            <a:avLst/>
            <a:gdLst/>
            <a:ahLst/>
            <a:cxnLst/>
            <a:rect l="0" t="0" r="0" b="0"/>
            <a:pathLst>
              <a:path w="34" h="29">
                <a:moveTo>
                  <a:pt x="9" y="19"/>
                </a:moveTo>
                <a:lnTo>
                  <a:pt x="24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72" name="path"/>
          <p:cNvSpPr/>
          <p:nvPr/>
        </p:nvSpPr>
        <p:spPr>
          <a:xfrm>
            <a:off x="7186421" y="4429759"/>
            <a:ext cx="21717" cy="16890"/>
          </a:xfrm>
          <a:custGeom>
            <a:avLst/>
            <a:gdLst/>
            <a:ahLst/>
            <a:cxnLst/>
            <a:rect l="0" t="0" r="0" b="0"/>
            <a:pathLst>
              <a:path w="34" h="26">
                <a:moveTo>
                  <a:pt x="9" y="16"/>
                </a:moveTo>
                <a:lnTo>
                  <a:pt x="24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73" name="path"/>
          <p:cNvSpPr/>
          <p:nvPr/>
        </p:nvSpPr>
        <p:spPr>
          <a:xfrm>
            <a:off x="7195947" y="4425060"/>
            <a:ext cx="21715" cy="16890"/>
          </a:xfrm>
          <a:custGeom>
            <a:avLst/>
            <a:gdLst/>
            <a:ahLst/>
            <a:cxnLst/>
            <a:rect l="0" t="0" r="0" b="0"/>
            <a:pathLst>
              <a:path w="34" h="26">
                <a:moveTo>
                  <a:pt x="9" y="16"/>
                </a:moveTo>
                <a:lnTo>
                  <a:pt x="24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74" name="path"/>
          <p:cNvSpPr/>
          <p:nvPr/>
        </p:nvSpPr>
        <p:spPr>
          <a:xfrm>
            <a:off x="7211695" y="4415663"/>
            <a:ext cx="18541" cy="16891"/>
          </a:xfrm>
          <a:custGeom>
            <a:avLst/>
            <a:gdLst/>
            <a:ahLst/>
            <a:cxnLst/>
            <a:rect l="0" t="0" r="0" b="0"/>
            <a:pathLst>
              <a:path w="29" h="26">
                <a:moveTo>
                  <a:pt x="9" y="17"/>
                </a:moveTo>
                <a:lnTo>
                  <a:pt x="19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75" name="path"/>
          <p:cNvSpPr/>
          <p:nvPr/>
        </p:nvSpPr>
        <p:spPr>
          <a:xfrm>
            <a:off x="7205471" y="4420361"/>
            <a:ext cx="18415" cy="16890"/>
          </a:xfrm>
          <a:custGeom>
            <a:avLst/>
            <a:gdLst/>
            <a:ahLst/>
            <a:cxnLst/>
            <a:rect l="0" t="0" r="0" b="0"/>
            <a:pathLst>
              <a:path w="29" h="26">
                <a:moveTo>
                  <a:pt x="9" y="16"/>
                </a:moveTo>
                <a:lnTo>
                  <a:pt x="19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76" name="path"/>
          <p:cNvSpPr/>
          <p:nvPr/>
        </p:nvSpPr>
        <p:spPr>
          <a:xfrm>
            <a:off x="7218045" y="4412488"/>
            <a:ext cx="18541" cy="15366"/>
          </a:xfrm>
          <a:custGeom>
            <a:avLst/>
            <a:gdLst/>
            <a:ahLst/>
            <a:cxnLst/>
            <a:rect l="0" t="0" r="0" b="0"/>
            <a:pathLst>
              <a:path w="29" h="24">
                <a:moveTo>
                  <a:pt x="9" y="14"/>
                </a:moveTo>
                <a:lnTo>
                  <a:pt x="19" y="9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278" name="picture 22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9140825" cy="6850315"/>
          </a:xfrm>
          <a:prstGeom prst="rect">
            <a:avLst/>
          </a:prstGeom>
        </p:spPr>
      </p:pic>
      <p:sp>
        <p:nvSpPr>
          <p:cNvPr id="2279" name="textbox 2279"/>
          <p:cNvSpPr/>
          <p:nvPr/>
        </p:nvSpPr>
        <p:spPr>
          <a:xfrm>
            <a:off x="1666734" y="586637"/>
            <a:ext cx="246379" cy="869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485"/>
              </a:lnSpc>
            </a:pPr>
            <a:r>
              <a:rPr sz="400" spc="1530" dirty="0">
                <a:ln w="14508" cap="flat" cmpd="sng">
                  <a:solidFill>
                    <a:srgbClr val="9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.</a:t>
            </a:r>
            <a:endParaRPr lang="en-US" altLang="en-US" sz="400" dirty="0"/>
          </a:p>
        </p:txBody>
      </p:sp>
      <p:sp>
        <p:nvSpPr>
          <p:cNvPr id="2280" name="textbox 2280"/>
          <p:cNvSpPr/>
          <p:nvPr/>
        </p:nvSpPr>
        <p:spPr>
          <a:xfrm>
            <a:off x="1142484" y="211883"/>
            <a:ext cx="513715" cy="6483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4905"/>
              </a:lnSpc>
            </a:pPr>
            <a:r>
              <a:rPr sz="3900" spc="0" dirty="0">
                <a:ln w="14508" cap="flat" cmpd="sng">
                  <a:solidFill>
                    <a:srgbClr val="9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三</a:t>
            </a:r>
            <a:endParaRPr lang="en-US" altLang="en-US" sz="3900" dirty="0"/>
          </a:p>
        </p:txBody>
      </p:sp>
      <p:pic>
        <p:nvPicPr>
          <p:cNvPr id="2281" name="picture 22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584960" y="0"/>
            <a:ext cx="6270498" cy="1096517"/>
          </a:xfrm>
          <a:prstGeom prst="rect">
            <a:avLst/>
          </a:prstGeom>
        </p:spPr>
      </p:pic>
      <p:sp>
        <p:nvSpPr>
          <p:cNvPr id="2282" name="textbox 2282"/>
          <p:cNvSpPr/>
          <p:nvPr/>
        </p:nvSpPr>
        <p:spPr>
          <a:xfrm>
            <a:off x="791667" y="879398"/>
            <a:ext cx="4496434" cy="14960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7000"/>
              </a:lnSpc>
            </a:pPr>
            <a:endParaRPr lang="en-US" altLang="en-US" sz="100" dirty="0"/>
          </a:p>
          <a:p>
            <a:pPr marL="564515" indent="-551815" algn="l" defTabSz="-635" rtl="0" eaLnBrk="0">
              <a:lnSpc>
                <a:spcPct val="102000"/>
              </a:lnSpc>
            </a:pPr>
            <a:r>
              <a:rPr sz="2400" spc="-13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1.</a:t>
            </a:r>
            <a:r>
              <a:rPr sz="2400" spc="-1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在坐标系中表示两个点的关系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：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7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极坐标表示：</a:t>
            </a:r>
            <a:r>
              <a:rPr sz="2400" spc="-7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r>
              <a:rPr sz="150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12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50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12</a:t>
            </a:r>
            <a:r>
              <a:rPr sz="150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；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</a:t>
            </a:r>
            <a:r>
              <a:rPr sz="2300" spc="-1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直角坐标表示：</a:t>
            </a:r>
            <a:r>
              <a:rPr sz="2300" spc="-10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3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编</a:t>
            </a:r>
            <a:r>
              <a:rPr sz="2300" spc="-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r>
              <a:rPr sz="1400" spc="-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12</a:t>
            </a:r>
            <a:r>
              <a:rPr sz="2300" spc="-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230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编</a:t>
            </a:r>
            <a:r>
              <a:rPr sz="23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r>
              <a:rPr sz="1400" spc="-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12</a:t>
            </a:r>
            <a:endParaRPr lang="en-US" altLang="en-US" sz="1400" dirty="0"/>
          </a:p>
          <a:p>
            <a:pPr algn="r" defTabSz="-635" rtl="0" eaLnBrk="0">
              <a:lnSpc>
                <a:spcPct val="92000"/>
              </a:lnSpc>
              <a:spcBef>
                <a:spcPts val="245"/>
              </a:spcBef>
            </a:pPr>
            <a:r>
              <a:rPr sz="2400" spc="-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</a:t>
            </a:r>
            <a:r>
              <a:rPr sz="24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编</a:t>
            </a:r>
            <a:r>
              <a:rPr sz="2400" spc="-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r>
              <a:rPr sz="1500" spc="-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12</a:t>
            </a:r>
            <a:r>
              <a:rPr sz="2400" spc="-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=X</a:t>
            </a:r>
            <a:r>
              <a:rPr sz="1500" spc="-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r>
              <a:rPr sz="2400" spc="-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-X</a:t>
            </a:r>
            <a:r>
              <a:rPr sz="1500" spc="-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r>
              <a:rPr sz="2400" spc="-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2400" spc="-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编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r>
              <a:rPr sz="1500" spc="-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12</a:t>
            </a:r>
            <a:r>
              <a:rPr sz="2400" spc="-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r>
              <a:rPr sz="1500" spc="-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r>
              <a:rPr sz="2400" spc="-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-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r>
              <a:rPr sz="1500" spc="-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r>
              <a:rPr sz="2400" spc="-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endParaRPr lang="en-US" altLang="en-US" sz="2400" dirty="0"/>
          </a:p>
        </p:txBody>
      </p:sp>
      <p:graphicFrame>
        <p:nvGraphicFramePr>
          <p:cNvPr id="2283" name="table 2283"/>
          <p:cNvGraphicFramePr>
            <a:graphicFrameLocks noGrp="1"/>
          </p:cNvGraphicFramePr>
          <p:nvPr/>
        </p:nvGraphicFramePr>
        <p:xfrm>
          <a:off x="3546496" y="4491423"/>
          <a:ext cx="2980055" cy="1713864"/>
        </p:xfrm>
        <a:graphic>
          <a:graphicData uri="http://schemas.openxmlformats.org/drawingml/2006/table">
            <a:tbl>
              <a:tblPr/>
              <a:tblGrid>
                <a:gridCol w="2980055"/>
              </a:tblGrid>
              <a:tr h="1678939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45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31445" algn="l" defTabSz="-635" rtl="0" eaLnBrk="0">
                        <a:lnSpc>
                          <a:spcPct val="96000"/>
                        </a:lnSpc>
                      </a:pPr>
                      <a:r>
                        <a:rPr sz="2200" i="1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</a:t>
                      </a:r>
                      <a:r>
                        <a:rPr sz="2000" spc="10" baseline="-31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12</a:t>
                      </a:r>
                      <a:r>
                        <a:rPr sz="1200" spc="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  </a:t>
                      </a:r>
                      <a:r>
                        <a:rPr sz="2200" spc="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=</a:t>
                      </a:r>
                      <a:r>
                        <a:rPr sz="2200" spc="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22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编</a:t>
                      </a:r>
                      <a:r>
                        <a:rPr sz="2200" i="1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sz="22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  </a:t>
                      </a:r>
                      <a:r>
                        <a:rPr sz="22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+</a:t>
                      </a:r>
                      <a:r>
                        <a:rPr sz="22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2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编</a:t>
                      </a:r>
                      <a:r>
                        <a:rPr sz="2200" i="1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</a:t>
                      </a:r>
                      <a:endParaRPr lang="en-US" altLang="en-US" sz="2200" dirty="0"/>
                    </a:p>
                    <a:p>
                      <a:pPr algn="l" defTabSz="-635" rtl="0" eaLnBrk="0">
                        <a:lnSpc>
                          <a:spcPct val="106000"/>
                        </a:lnSpc>
                      </a:pPr>
                      <a:endParaRPr lang="en-US" altLang="en-US" sz="1100" dirty="0"/>
                    </a:p>
                    <a:p>
                      <a:pPr algn="l" defTabSz="-635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55880" algn="l" defTabSz="-635" rtl="0" eaLnBrk="0">
                        <a:lnSpc>
                          <a:spcPts val="7105"/>
                        </a:lnSpc>
                      </a:pPr>
                      <a:r>
                        <a:rPr sz="3900" spc="-10" baseline="47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Symbol"/>
                          <a:ea typeface="Symbol"/>
                          <a:cs typeface="Symbol"/>
                        </a:rPr>
                        <a:t>a</a:t>
                      </a:r>
                      <a:r>
                        <a:rPr sz="2200" spc="-10" baseline="54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12</a:t>
                      </a:r>
                      <a:r>
                        <a:rPr sz="13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 </a:t>
                      </a:r>
                      <a:r>
                        <a:rPr sz="3700" spc="-10" baseline="49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=</a:t>
                      </a:r>
                      <a:r>
                        <a:rPr sz="24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700" i="1" spc="-10" baseline="49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tg</a:t>
                      </a:r>
                      <a:r>
                        <a:rPr sz="24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200" spc="-10" baseline="137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-</a:t>
                      </a:r>
                      <a:r>
                        <a:rPr sz="13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200" spc="-10" baseline="137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sz="13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                    </a:t>
                      </a:r>
                      <a:r>
                        <a:rPr sz="24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))||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34925" cap="flat" cmpd="sng" algn="ctr">
                      <a:solidFill>
                        <a:srgbClr val="FF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4925" cap="flat" cmpd="sng" algn="ctr">
                      <a:solidFill>
                        <a:srgbClr val="FF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4925" cap="flat" cmpd="sng" algn="ctr">
                      <a:solidFill>
                        <a:srgbClr val="FF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FF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284" name="picture 22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067343" y="5214206"/>
            <a:ext cx="130119" cy="902568"/>
          </a:xfrm>
          <a:prstGeom prst="rect">
            <a:avLst/>
          </a:prstGeom>
        </p:spPr>
      </p:pic>
      <p:pic>
        <p:nvPicPr>
          <p:cNvPr id="2285" name="picture 22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425999" y="5315604"/>
            <a:ext cx="341468" cy="773097"/>
          </a:xfrm>
          <a:prstGeom prst="rect">
            <a:avLst/>
          </a:prstGeom>
        </p:spPr>
      </p:pic>
      <p:sp>
        <p:nvSpPr>
          <p:cNvPr id="2286" name="textbox 2286"/>
          <p:cNvSpPr/>
          <p:nvPr/>
        </p:nvSpPr>
        <p:spPr>
          <a:xfrm>
            <a:off x="5267320" y="5768446"/>
            <a:ext cx="222250" cy="2749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1700" spc="-16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编</a:t>
            </a:r>
            <a:endParaRPr lang="en-US" altLang="en-US" sz="1700" dirty="0"/>
          </a:p>
        </p:txBody>
      </p:sp>
      <p:sp>
        <p:nvSpPr>
          <p:cNvPr id="2287" name="textbox 2287"/>
          <p:cNvSpPr/>
          <p:nvPr/>
        </p:nvSpPr>
        <p:spPr>
          <a:xfrm>
            <a:off x="5197935" y="5305201"/>
            <a:ext cx="222250" cy="2749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1700" spc="-16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编</a:t>
            </a:r>
            <a:endParaRPr lang="en-US" altLang="en-US" sz="1700" dirty="0"/>
          </a:p>
        </p:txBody>
      </p:sp>
      <p:sp>
        <p:nvSpPr>
          <p:cNvPr id="2288" name="textbox 2288"/>
          <p:cNvSpPr/>
          <p:nvPr/>
        </p:nvSpPr>
        <p:spPr>
          <a:xfrm>
            <a:off x="6140674" y="4886293"/>
            <a:ext cx="197485" cy="1974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1400" spc="-3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1400" spc="-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400" dirty="0"/>
          </a:p>
        </p:txBody>
      </p:sp>
      <p:sp>
        <p:nvSpPr>
          <p:cNvPr id="2289" name="textbox 2289"/>
          <p:cNvSpPr/>
          <p:nvPr/>
        </p:nvSpPr>
        <p:spPr>
          <a:xfrm>
            <a:off x="6152253" y="4657240"/>
            <a:ext cx="117475" cy="2006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7000"/>
              </a:lnSpc>
            </a:pPr>
            <a:r>
              <a:rPr sz="15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500" dirty="0"/>
          </a:p>
        </p:txBody>
      </p:sp>
      <p:sp>
        <p:nvSpPr>
          <p:cNvPr id="2290" name="textbox 2290"/>
          <p:cNvSpPr/>
          <p:nvPr/>
        </p:nvSpPr>
        <p:spPr>
          <a:xfrm>
            <a:off x="5166110" y="4886293"/>
            <a:ext cx="197485" cy="1974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1400" spc="-3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1400" spc="-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400" dirty="0"/>
          </a:p>
        </p:txBody>
      </p:sp>
      <p:sp>
        <p:nvSpPr>
          <p:cNvPr id="2291" name="textbox 2291"/>
          <p:cNvSpPr/>
          <p:nvPr/>
        </p:nvSpPr>
        <p:spPr>
          <a:xfrm>
            <a:off x="5173328" y="4657240"/>
            <a:ext cx="117475" cy="2006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7000"/>
              </a:lnSpc>
            </a:pPr>
            <a:r>
              <a:rPr sz="15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500" dirty="0"/>
          </a:p>
        </p:txBody>
      </p:sp>
      <p:sp>
        <p:nvSpPr>
          <p:cNvPr id="2292" name="path"/>
          <p:cNvSpPr/>
          <p:nvPr/>
        </p:nvSpPr>
        <p:spPr>
          <a:xfrm>
            <a:off x="4531991" y="4869415"/>
            <a:ext cx="63275" cy="39284"/>
          </a:xfrm>
          <a:custGeom>
            <a:avLst/>
            <a:gdLst/>
            <a:ahLst/>
            <a:cxnLst/>
            <a:rect l="0" t="0" r="0" b="0"/>
            <a:pathLst>
              <a:path w="99" h="61">
                <a:moveTo>
                  <a:pt x="12" y="49"/>
                </a:moveTo>
                <a:lnTo>
                  <a:pt x="87" y="12"/>
                </a:lnTo>
              </a:path>
            </a:pathLst>
          </a:custGeom>
          <a:noFill/>
          <a:ln w="15505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93" name="textbox 2293"/>
          <p:cNvSpPr/>
          <p:nvPr/>
        </p:nvSpPr>
        <p:spPr>
          <a:xfrm>
            <a:off x="795934" y="4563287"/>
            <a:ext cx="2451100" cy="14751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0000"/>
              </a:lnSpc>
            </a:pPr>
            <a:endParaRPr lang="en-US" altLang="en-US" sz="100" dirty="0"/>
          </a:p>
          <a:p>
            <a:pPr marL="311150" indent="-298450" algn="l" defTabSz="-635" rtl="0" eaLnBrk="0">
              <a:lnSpc>
                <a:spcPct val="99000"/>
              </a:lnSpc>
            </a:pPr>
            <a:r>
              <a:rPr sz="2400" spc="-2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3.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已知两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点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的直角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坐标关系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，求它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们的极坐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标关系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</a:t>
            </a:r>
            <a:endParaRPr lang="en-US" altLang="en-US" sz="2400" dirty="0"/>
          </a:p>
        </p:txBody>
      </p:sp>
      <p:sp>
        <p:nvSpPr>
          <p:cNvPr id="2294" name="textbox 2294"/>
          <p:cNvSpPr/>
          <p:nvPr/>
        </p:nvSpPr>
        <p:spPr>
          <a:xfrm>
            <a:off x="728573" y="2597582"/>
            <a:ext cx="4280534" cy="7372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7000"/>
              </a:lnSpc>
            </a:pPr>
            <a:endParaRPr lang="en-US" altLang="en-US" sz="100" dirty="0"/>
          </a:p>
          <a:p>
            <a:pPr marL="313690" indent="-300990" algn="l" defTabSz="-635" rtl="0" eaLnBrk="0">
              <a:lnSpc>
                <a:spcPct val="97000"/>
              </a:lnSpc>
            </a:pPr>
            <a:r>
              <a:rPr sz="2400" spc="-1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2.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已知两点的极坐标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关系，求它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们的直角坐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标关系(</a:t>
            </a:r>
            <a:endParaRPr lang="en-US" altLang="en-US" sz="2400" dirty="0"/>
          </a:p>
        </p:txBody>
      </p:sp>
      <p:sp>
        <p:nvSpPr>
          <p:cNvPr id="2295" name="textbox 2295"/>
          <p:cNvSpPr/>
          <p:nvPr/>
        </p:nvSpPr>
        <p:spPr>
          <a:xfrm>
            <a:off x="1911594" y="211883"/>
            <a:ext cx="5601334" cy="6000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7000"/>
              </a:lnSpc>
            </a:pPr>
            <a:r>
              <a:rPr sz="3900" spc="100" dirty="0">
                <a:ln w="14508" cap="flat" cmpd="sng">
                  <a:solidFill>
                    <a:srgbClr val="9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直角坐标与极坐标的换</a:t>
            </a:r>
            <a:r>
              <a:rPr sz="3900" spc="0" dirty="0">
                <a:ln w="14508" cap="flat" cmpd="sng">
                  <a:solidFill>
                    <a:srgbClr val="9FFFF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9FFFFF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算</a:t>
            </a:r>
            <a:endParaRPr lang="en-US" altLang="en-US" sz="3900" dirty="0"/>
          </a:p>
        </p:txBody>
      </p:sp>
      <p:graphicFrame>
        <p:nvGraphicFramePr>
          <p:cNvPr id="2296" name="table 2296"/>
          <p:cNvGraphicFramePr>
            <a:graphicFrameLocks noGrp="1"/>
          </p:cNvGraphicFramePr>
          <p:nvPr/>
        </p:nvGraphicFramePr>
        <p:xfrm>
          <a:off x="868680" y="3477768"/>
          <a:ext cx="2442845" cy="873125"/>
        </p:xfrm>
        <a:graphic>
          <a:graphicData uri="http://schemas.openxmlformats.org/drawingml/2006/table">
            <a:tbl>
              <a:tblPr/>
              <a:tblGrid>
                <a:gridCol w="2442845"/>
              </a:tblGrid>
              <a:tr h="847725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8000"/>
                        </a:lnSpc>
                      </a:pPr>
                      <a:endParaRPr lang="en-US" altLang="en-US" sz="400" dirty="0"/>
                    </a:p>
                    <a:p>
                      <a:pPr marL="413385" algn="l" defTabSz="-635" rtl="0" eaLnBrk="0">
                        <a:lnSpc>
                          <a:spcPct val="104000"/>
                        </a:lnSpc>
                        <a:spcBef>
                          <a:spcPts val="0"/>
                        </a:spcBef>
                      </a:pPr>
                      <a:r>
                        <a:rPr sz="24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编</a:t>
                      </a:r>
                      <a:r>
                        <a:rPr sz="24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X</a:t>
                      </a:r>
                      <a:r>
                        <a:rPr sz="15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12</a:t>
                      </a:r>
                      <a:r>
                        <a:rPr sz="24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=D</a:t>
                      </a:r>
                      <a:r>
                        <a:rPr sz="15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12</a:t>
                      </a:r>
                      <a:r>
                        <a:rPr sz="24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c</a:t>
                      </a:r>
                      <a:r>
                        <a:rPr sz="24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o</a:t>
                      </a:r>
                      <a:r>
                        <a:rPr sz="2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s</a:t>
                      </a:r>
                      <a:r>
                        <a:rPr sz="2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15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12</a:t>
                      </a:r>
                      <a:r>
                        <a:rPr sz="15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24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编</a:t>
                      </a:r>
                      <a:r>
                        <a:rPr sz="24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Y</a:t>
                      </a:r>
                      <a:r>
                        <a:rPr sz="15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12</a:t>
                      </a:r>
                      <a:r>
                        <a:rPr sz="24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=D</a:t>
                      </a:r>
                      <a:r>
                        <a:rPr sz="15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12</a:t>
                      </a:r>
                      <a:r>
                        <a:rPr sz="24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s</a:t>
                      </a:r>
                      <a:r>
                        <a:rPr sz="240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i</a:t>
                      </a:r>
                      <a:r>
                        <a:rPr sz="2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n</a:t>
                      </a:r>
                      <a:r>
                        <a:rPr sz="24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150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12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25400" cap="flat" cmpd="sng" algn="ctr">
                      <a:solidFill>
                        <a:srgbClr val="FF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596" name="group 596"/>
          <p:cNvGrpSpPr/>
          <p:nvPr/>
        </p:nvGrpSpPr>
        <p:grpSpPr>
          <a:xfrm rot="21600000">
            <a:off x="1056131" y="5519928"/>
            <a:ext cx="1652015" cy="680465"/>
            <a:chOff x="0" y="0"/>
            <a:chExt cx="1652015" cy="680465"/>
          </a:xfrm>
        </p:grpSpPr>
        <p:pic>
          <p:nvPicPr>
            <p:cNvPr id="2297" name="picture 229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1631441" cy="680465"/>
            </a:xfrm>
            <a:prstGeom prst="rect">
              <a:avLst/>
            </a:prstGeom>
          </p:spPr>
        </p:pic>
        <p:sp>
          <p:nvSpPr>
            <p:cNvPr id="2298" name="textbox 2298"/>
            <p:cNvSpPr/>
            <p:nvPr/>
          </p:nvSpPr>
          <p:spPr>
            <a:xfrm>
              <a:off x="-12700" y="-12700"/>
              <a:ext cx="1677670" cy="74104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9000"/>
                </a:lnSpc>
              </a:pPr>
              <a:endParaRPr lang="en-US" altLang="en-US" sz="1000" dirty="0"/>
            </a:p>
            <a:p>
              <a:pPr marL="217805" algn="l" defTabSz="-635" rtl="0" eaLnBrk="0">
                <a:lnSpc>
                  <a:spcPts val="2675"/>
                </a:lnSpc>
                <a:spcBef>
                  <a:spcPts val="0"/>
                </a:spcBef>
              </a:pPr>
              <a:r>
                <a:rPr sz="2000" spc="-100" dirty="0">
                  <a:ln w="7947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坐标反算</a:t>
              </a:r>
              <a:r>
                <a:rPr sz="2000" spc="-10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)：</a:t>
              </a:r>
              <a:endParaRPr lang="en-US" altLang="en-US" sz="2000" dirty="0"/>
            </a:p>
          </p:txBody>
        </p:sp>
      </p:grpSp>
      <p:grpSp>
        <p:nvGrpSpPr>
          <p:cNvPr id="598" name="group 598"/>
          <p:cNvGrpSpPr/>
          <p:nvPr/>
        </p:nvGrpSpPr>
        <p:grpSpPr>
          <a:xfrm rot="21600000">
            <a:off x="3430523" y="2823971"/>
            <a:ext cx="1651381" cy="680466"/>
            <a:chOff x="0" y="0"/>
            <a:chExt cx="1651381" cy="680466"/>
          </a:xfrm>
        </p:grpSpPr>
        <p:pic>
          <p:nvPicPr>
            <p:cNvPr id="2299" name="picture 229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1631441" cy="680466"/>
            </a:xfrm>
            <a:prstGeom prst="rect">
              <a:avLst/>
            </a:prstGeom>
          </p:spPr>
        </p:pic>
        <p:sp>
          <p:nvSpPr>
            <p:cNvPr id="2300" name="textbox 2300"/>
            <p:cNvSpPr/>
            <p:nvPr/>
          </p:nvSpPr>
          <p:spPr>
            <a:xfrm>
              <a:off x="-12700" y="-12700"/>
              <a:ext cx="1677035" cy="74104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8000"/>
                </a:lnSpc>
              </a:pPr>
              <a:endParaRPr lang="en-US" altLang="en-US" sz="1000" dirty="0"/>
            </a:p>
            <a:p>
              <a:pPr marL="217170" algn="l" defTabSz="-635" rtl="0" eaLnBrk="0">
                <a:lnSpc>
                  <a:spcPts val="2675"/>
                </a:lnSpc>
                <a:spcBef>
                  <a:spcPts val="0"/>
                </a:spcBef>
              </a:pPr>
              <a:r>
                <a:rPr sz="2000" spc="-110" dirty="0">
                  <a:ln w="7947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坐标正算</a:t>
              </a:r>
              <a:r>
                <a:rPr sz="2000" spc="-1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)</a:t>
              </a:r>
              <a:r>
                <a:rPr sz="2000" spc="-6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：</a:t>
              </a:r>
              <a:endParaRPr lang="en-US" altLang="en-US" sz="2000" dirty="0"/>
            </a:p>
          </p:txBody>
        </p:sp>
      </p:grpSp>
      <p:sp>
        <p:nvSpPr>
          <p:cNvPr id="2301" name="path"/>
          <p:cNvSpPr/>
          <p:nvPr/>
        </p:nvSpPr>
        <p:spPr>
          <a:xfrm>
            <a:off x="6332219" y="2092451"/>
            <a:ext cx="241680" cy="137287"/>
          </a:xfrm>
          <a:custGeom>
            <a:avLst/>
            <a:gdLst/>
            <a:ahLst/>
            <a:cxnLst/>
            <a:rect l="0" t="0" r="0" b="0"/>
            <a:pathLst>
              <a:path w="380" h="216">
                <a:moveTo>
                  <a:pt x="39" y="39"/>
                </a:moveTo>
                <a:lnTo>
                  <a:pt x="59" y="42"/>
                </a:lnTo>
                <a:lnTo>
                  <a:pt x="82" y="47"/>
                </a:lnTo>
                <a:lnTo>
                  <a:pt x="101" y="49"/>
                </a:lnTo>
                <a:lnTo>
                  <a:pt x="121" y="54"/>
                </a:lnTo>
                <a:lnTo>
                  <a:pt x="139" y="57"/>
                </a:lnTo>
                <a:lnTo>
                  <a:pt x="159" y="62"/>
                </a:lnTo>
                <a:lnTo>
                  <a:pt x="176" y="67"/>
                </a:lnTo>
                <a:lnTo>
                  <a:pt x="191" y="72"/>
                </a:lnTo>
                <a:lnTo>
                  <a:pt x="204" y="77"/>
                </a:lnTo>
                <a:lnTo>
                  <a:pt x="219" y="82"/>
                </a:lnTo>
                <a:lnTo>
                  <a:pt x="229" y="89"/>
                </a:lnTo>
                <a:lnTo>
                  <a:pt x="238" y="94"/>
                </a:lnTo>
                <a:lnTo>
                  <a:pt x="258" y="106"/>
                </a:lnTo>
                <a:lnTo>
                  <a:pt x="268" y="114"/>
                </a:lnTo>
                <a:lnTo>
                  <a:pt x="278" y="121"/>
                </a:lnTo>
                <a:lnTo>
                  <a:pt x="291" y="129"/>
                </a:lnTo>
                <a:lnTo>
                  <a:pt x="301" y="136"/>
                </a:lnTo>
                <a:lnTo>
                  <a:pt x="311" y="146"/>
                </a:lnTo>
                <a:lnTo>
                  <a:pt x="320" y="156"/>
                </a:lnTo>
                <a:lnTo>
                  <a:pt x="340" y="176"/>
                </a:lnTo>
              </a:path>
            </a:pathLst>
          </a:custGeom>
          <a:noFill/>
          <a:ln w="502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02" name="textbox 2302"/>
          <p:cNvSpPr/>
          <p:nvPr/>
        </p:nvSpPr>
        <p:spPr>
          <a:xfrm>
            <a:off x="6507628" y="1914045"/>
            <a:ext cx="734694" cy="4953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8000"/>
              </a:lnSpc>
            </a:pPr>
            <a:endParaRPr lang="en-US" altLang="en-US" sz="400" dirty="0"/>
          </a:p>
          <a:p>
            <a:pPr marL="182245" algn="l" defTabSz="-635" rtl="0" eaLnBrk="0">
              <a:lnSpc>
                <a:spcPct val="79000"/>
              </a:lnSpc>
              <a:spcBef>
                <a:spcPts val="0"/>
              </a:spcBef>
            </a:pPr>
            <a:r>
              <a:rPr sz="1400" spc="-4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12</a:t>
            </a:r>
            <a:endParaRPr lang="en-US" altLang="en-US" sz="1400" dirty="0"/>
          </a:p>
          <a:p>
            <a:pPr marL="432435" algn="l" defTabSz="-635" rtl="0" eaLnBrk="0">
              <a:lnSpc>
                <a:spcPct val="78000"/>
              </a:lnSpc>
              <a:spcBef>
                <a:spcPts val="265"/>
              </a:spcBef>
            </a:pPr>
            <a:r>
              <a:rPr sz="1800" spc="-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r>
              <a:rPr sz="1400" spc="-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12</a:t>
            </a:r>
            <a:endParaRPr lang="en-US" altLang="en-US" sz="1400" dirty="0"/>
          </a:p>
        </p:txBody>
      </p:sp>
      <p:sp>
        <p:nvSpPr>
          <p:cNvPr id="2303" name="path"/>
          <p:cNvSpPr/>
          <p:nvPr/>
        </p:nvSpPr>
        <p:spPr>
          <a:xfrm>
            <a:off x="6357365" y="1694688"/>
            <a:ext cx="1290828" cy="50292"/>
          </a:xfrm>
          <a:custGeom>
            <a:avLst/>
            <a:gdLst/>
            <a:ahLst/>
            <a:cxnLst/>
            <a:rect l="0" t="0" r="0" b="0"/>
            <a:pathLst>
              <a:path w="2032" h="79">
                <a:moveTo>
                  <a:pt x="2032" y="39"/>
                </a:moveTo>
                <a:lnTo>
                  <a:pt x="0" y="39"/>
                </a:lnTo>
              </a:path>
            </a:pathLst>
          </a:custGeom>
          <a:noFill/>
          <a:ln w="502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04" name="path"/>
          <p:cNvSpPr/>
          <p:nvPr/>
        </p:nvSpPr>
        <p:spPr>
          <a:xfrm>
            <a:off x="6345935" y="978408"/>
            <a:ext cx="12192" cy="1482851"/>
          </a:xfrm>
          <a:custGeom>
            <a:avLst/>
            <a:gdLst/>
            <a:ahLst/>
            <a:cxnLst/>
            <a:rect l="0" t="0" r="0" b="0"/>
            <a:pathLst>
              <a:path w="19" h="2335">
                <a:moveTo>
                  <a:pt x="9" y="0"/>
                </a:moveTo>
                <a:lnTo>
                  <a:pt x="9" y="2335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dash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05" name="path"/>
          <p:cNvSpPr/>
          <p:nvPr/>
        </p:nvSpPr>
        <p:spPr>
          <a:xfrm>
            <a:off x="6332219" y="1719834"/>
            <a:ext cx="50292" cy="719327"/>
          </a:xfrm>
          <a:custGeom>
            <a:avLst/>
            <a:gdLst/>
            <a:ahLst/>
            <a:cxnLst/>
            <a:rect l="0" t="0" r="0" b="0"/>
            <a:pathLst>
              <a:path w="79" h="1132">
                <a:moveTo>
                  <a:pt x="39" y="0"/>
                </a:moveTo>
                <a:lnTo>
                  <a:pt x="39" y="1132"/>
                </a:lnTo>
              </a:path>
            </a:pathLst>
          </a:custGeom>
          <a:noFill/>
          <a:ln w="502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06" name="textbox 2306"/>
          <p:cNvSpPr/>
          <p:nvPr/>
        </p:nvSpPr>
        <p:spPr>
          <a:xfrm>
            <a:off x="5903141" y="1962372"/>
            <a:ext cx="456565" cy="7118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4000"/>
              </a:lnSpc>
            </a:pPr>
            <a:r>
              <a:rPr sz="16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编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r>
              <a:rPr sz="12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12</a:t>
            </a:r>
            <a:endParaRPr lang="en-US" altLang="en-US" sz="1200" dirty="0"/>
          </a:p>
          <a:p>
            <a:pPr algn="l" defTabSz="-635" rtl="0" eaLnBrk="0">
              <a:lnSpc>
                <a:spcPct val="124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500" dirty="0"/>
          </a:p>
          <a:p>
            <a:pPr marL="273685" algn="l" defTabSz="-635" rtl="0" eaLnBrk="0">
              <a:lnSpc>
                <a:spcPct val="79000"/>
              </a:lnSpc>
              <a:spcBef>
                <a:spcPts val="5"/>
              </a:spcBef>
            </a:pPr>
            <a:r>
              <a:rPr sz="2000" spc="0" dirty="0">
                <a:ln w="7271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2000" dirty="0"/>
          </a:p>
        </p:txBody>
      </p:sp>
      <p:sp>
        <p:nvSpPr>
          <p:cNvPr id="2307" name="textbox 2307"/>
          <p:cNvSpPr/>
          <p:nvPr/>
        </p:nvSpPr>
        <p:spPr>
          <a:xfrm>
            <a:off x="8610142" y="101586"/>
            <a:ext cx="138429" cy="1663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1110"/>
              </a:lnSpc>
            </a:pPr>
            <a:r>
              <a:rPr sz="900" spc="0" dirty="0">
                <a:ln w="3265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三</a:t>
            </a:r>
            <a:endParaRPr lang="en-US" altLang="en-US" sz="900" dirty="0"/>
          </a:p>
        </p:txBody>
      </p:sp>
      <p:sp>
        <p:nvSpPr>
          <p:cNvPr id="2308" name="textbox 2308"/>
          <p:cNvSpPr/>
          <p:nvPr/>
        </p:nvSpPr>
        <p:spPr>
          <a:xfrm>
            <a:off x="8730157" y="185940"/>
            <a:ext cx="75564" cy="673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330"/>
              </a:lnSpc>
            </a:pPr>
            <a:r>
              <a:rPr sz="900" spc="0" dirty="0">
                <a:ln w="3265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.</a:t>
            </a:r>
            <a:endParaRPr lang="en-US" altLang="en-US" sz="900" dirty="0"/>
          </a:p>
        </p:txBody>
      </p:sp>
      <p:grpSp>
        <p:nvGrpSpPr>
          <p:cNvPr id="600" name="group 600"/>
          <p:cNvGrpSpPr/>
          <p:nvPr/>
        </p:nvGrpSpPr>
        <p:grpSpPr>
          <a:xfrm rot="21600000">
            <a:off x="8715756" y="54863"/>
            <a:ext cx="387845" cy="262890"/>
            <a:chOff x="0" y="0"/>
            <a:chExt cx="387845" cy="262890"/>
          </a:xfrm>
        </p:grpSpPr>
        <p:pic>
          <p:nvPicPr>
            <p:cNvPr id="2309" name="picture 230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387845" cy="262890"/>
            </a:xfrm>
            <a:prstGeom prst="rect">
              <a:avLst/>
            </a:prstGeom>
          </p:spPr>
        </p:pic>
        <p:sp>
          <p:nvSpPr>
            <p:cNvPr id="2310" name="textbox 2310"/>
            <p:cNvSpPr/>
            <p:nvPr/>
          </p:nvSpPr>
          <p:spPr>
            <a:xfrm>
              <a:off x="-12700" y="-12700"/>
              <a:ext cx="413384" cy="30416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17000"/>
                </a:lnSpc>
              </a:pPr>
              <a:endParaRPr lang="en-US" altLang="en-US" sz="400" dirty="0"/>
            </a:p>
            <a:p>
              <a:pPr marL="89535" algn="l" defTabSz="-635" rtl="0" eaLnBrk="0">
                <a:lnSpc>
                  <a:spcPct val="95000"/>
                </a:lnSpc>
                <a:spcBef>
                  <a:spcPts val="0"/>
                </a:spcBef>
              </a:pPr>
              <a:r>
                <a:rPr sz="900" spc="-10" dirty="0">
                  <a:ln w="3265" cap="flat" cmpd="sng">
                    <a:solidFill>
                      <a:srgbClr val="000514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000514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直</a:t>
              </a:r>
              <a:r>
                <a:rPr sz="900" spc="0" dirty="0">
                  <a:ln w="3265" cap="flat" cmpd="sng">
                    <a:solidFill>
                      <a:srgbClr val="000514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000514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角</a:t>
              </a:r>
              <a:endParaRPr lang="en-US" altLang="en-US" sz="900" dirty="0"/>
            </a:p>
          </p:txBody>
        </p:sp>
      </p:grpSp>
      <p:grpSp>
        <p:nvGrpSpPr>
          <p:cNvPr id="602" name="group 602"/>
          <p:cNvGrpSpPr/>
          <p:nvPr/>
        </p:nvGrpSpPr>
        <p:grpSpPr>
          <a:xfrm rot="21600000">
            <a:off x="8516111" y="192023"/>
            <a:ext cx="616457" cy="262890"/>
            <a:chOff x="0" y="0"/>
            <a:chExt cx="616457" cy="262890"/>
          </a:xfrm>
        </p:grpSpPr>
        <p:pic>
          <p:nvPicPr>
            <p:cNvPr id="2311" name="picture 23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616457" cy="262890"/>
            </a:xfrm>
            <a:prstGeom prst="rect">
              <a:avLst/>
            </a:prstGeom>
          </p:spPr>
        </p:pic>
        <p:sp>
          <p:nvSpPr>
            <p:cNvPr id="2312" name="textbox 2312"/>
            <p:cNvSpPr/>
            <p:nvPr/>
          </p:nvSpPr>
          <p:spPr>
            <a:xfrm>
              <a:off x="-12700" y="-12700"/>
              <a:ext cx="641984" cy="3048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24000"/>
                </a:lnSpc>
              </a:pPr>
              <a:endParaRPr lang="en-US" altLang="en-US" sz="400" dirty="0"/>
            </a:p>
            <a:p>
              <a:pPr marL="92075" algn="l" defTabSz="-635" rtl="0" eaLnBrk="0">
                <a:lnSpc>
                  <a:spcPct val="95000"/>
                </a:lnSpc>
                <a:spcBef>
                  <a:spcPts val="0"/>
                </a:spcBef>
              </a:pPr>
              <a:r>
                <a:rPr sz="900" spc="-10" dirty="0">
                  <a:ln w="3265" cap="flat" cmpd="sng">
                    <a:solidFill>
                      <a:srgbClr val="000514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000514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坐标与</a:t>
              </a:r>
              <a:r>
                <a:rPr sz="900" spc="0" dirty="0">
                  <a:ln w="3265" cap="flat" cmpd="sng">
                    <a:solidFill>
                      <a:srgbClr val="000514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000514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极</a:t>
              </a:r>
              <a:endParaRPr lang="en-US" altLang="en-US" sz="900" dirty="0"/>
            </a:p>
          </p:txBody>
        </p:sp>
      </p:grpSp>
      <p:grpSp>
        <p:nvGrpSpPr>
          <p:cNvPr id="604" name="group 604"/>
          <p:cNvGrpSpPr/>
          <p:nvPr/>
        </p:nvGrpSpPr>
        <p:grpSpPr>
          <a:xfrm rot="21600000">
            <a:off x="8516111" y="329184"/>
            <a:ext cx="616457" cy="262889"/>
            <a:chOff x="0" y="0"/>
            <a:chExt cx="616457" cy="262889"/>
          </a:xfrm>
        </p:grpSpPr>
        <p:pic>
          <p:nvPicPr>
            <p:cNvPr id="2313" name="picture 23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616457" cy="262889"/>
            </a:xfrm>
            <a:prstGeom prst="rect">
              <a:avLst/>
            </a:prstGeom>
          </p:spPr>
        </p:pic>
        <p:sp>
          <p:nvSpPr>
            <p:cNvPr id="2314" name="textbox 2314"/>
            <p:cNvSpPr/>
            <p:nvPr/>
          </p:nvSpPr>
          <p:spPr>
            <a:xfrm>
              <a:off x="-12700" y="-12700"/>
              <a:ext cx="641984" cy="30416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18000"/>
                </a:lnSpc>
              </a:pPr>
              <a:endParaRPr lang="en-US" altLang="en-US" sz="400" dirty="0"/>
            </a:p>
            <a:p>
              <a:pPr marL="92075" algn="l" defTabSz="-635" rtl="0" eaLnBrk="0">
                <a:lnSpc>
                  <a:spcPct val="95000"/>
                </a:lnSpc>
              </a:pPr>
              <a:r>
                <a:rPr sz="900" spc="-10" dirty="0">
                  <a:ln w="3265" cap="flat" cmpd="sng">
                    <a:solidFill>
                      <a:srgbClr val="000514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000514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坐标换</a:t>
              </a:r>
              <a:r>
                <a:rPr sz="900" spc="0" dirty="0">
                  <a:ln w="3265" cap="flat" cmpd="sng">
                    <a:solidFill>
                      <a:srgbClr val="000514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000514">
                      <a:alpha val="100000"/>
                    </a:srgbClr>
                  </a:solidFill>
                  <a:latin typeface="NSimSun"/>
                  <a:ea typeface="NSimSun"/>
                  <a:cs typeface="NSimSun"/>
                </a:rPr>
                <a:t>算</a:t>
              </a:r>
              <a:endParaRPr lang="en-US" altLang="en-US" sz="900" dirty="0"/>
            </a:p>
          </p:txBody>
        </p:sp>
      </p:grpSp>
      <p:sp>
        <p:nvSpPr>
          <p:cNvPr id="2315" name="textbox 2315"/>
          <p:cNvSpPr/>
          <p:nvPr/>
        </p:nvSpPr>
        <p:spPr>
          <a:xfrm>
            <a:off x="6757466" y="1478584"/>
            <a:ext cx="456565" cy="2051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4000"/>
              </a:lnSpc>
            </a:pPr>
            <a:r>
              <a:rPr sz="160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编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r>
              <a:rPr sz="12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12</a:t>
            </a:r>
            <a:endParaRPr lang="en-US" altLang="en-US" sz="1200" dirty="0"/>
          </a:p>
        </p:txBody>
      </p:sp>
      <p:sp>
        <p:nvSpPr>
          <p:cNvPr id="2316" name="path"/>
          <p:cNvSpPr/>
          <p:nvPr/>
        </p:nvSpPr>
        <p:spPr>
          <a:xfrm>
            <a:off x="1126235" y="3656076"/>
            <a:ext cx="86804" cy="521080"/>
          </a:xfrm>
          <a:custGeom>
            <a:avLst/>
            <a:gdLst/>
            <a:ahLst/>
            <a:cxnLst/>
            <a:rect l="0" t="0" r="0" b="0"/>
            <a:pathLst>
              <a:path w="136" h="820">
                <a:moveTo>
                  <a:pt x="127" y="9"/>
                </a:moveTo>
                <a:lnTo>
                  <a:pt x="114" y="12"/>
                </a:lnTo>
                <a:lnTo>
                  <a:pt x="109" y="12"/>
                </a:lnTo>
                <a:lnTo>
                  <a:pt x="104" y="14"/>
                </a:lnTo>
                <a:lnTo>
                  <a:pt x="99" y="17"/>
                </a:lnTo>
                <a:lnTo>
                  <a:pt x="94" y="22"/>
                </a:lnTo>
                <a:lnTo>
                  <a:pt x="89" y="24"/>
                </a:lnTo>
                <a:lnTo>
                  <a:pt x="84" y="29"/>
                </a:lnTo>
                <a:lnTo>
                  <a:pt x="82" y="34"/>
                </a:lnTo>
                <a:lnTo>
                  <a:pt x="77" y="39"/>
                </a:lnTo>
                <a:lnTo>
                  <a:pt x="74" y="44"/>
                </a:lnTo>
                <a:lnTo>
                  <a:pt x="72" y="49"/>
                </a:lnTo>
                <a:lnTo>
                  <a:pt x="69" y="57"/>
                </a:lnTo>
                <a:lnTo>
                  <a:pt x="69" y="64"/>
                </a:lnTo>
                <a:lnTo>
                  <a:pt x="67" y="69"/>
                </a:lnTo>
                <a:lnTo>
                  <a:pt x="67" y="77"/>
                </a:lnTo>
                <a:lnTo>
                  <a:pt x="67" y="342"/>
                </a:lnTo>
                <a:lnTo>
                  <a:pt x="67" y="350"/>
                </a:lnTo>
                <a:lnTo>
                  <a:pt x="67" y="357"/>
                </a:lnTo>
                <a:lnTo>
                  <a:pt x="64" y="362"/>
                </a:lnTo>
                <a:lnTo>
                  <a:pt x="62" y="370"/>
                </a:lnTo>
                <a:lnTo>
                  <a:pt x="59" y="375"/>
                </a:lnTo>
                <a:lnTo>
                  <a:pt x="57" y="380"/>
                </a:lnTo>
                <a:lnTo>
                  <a:pt x="54" y="385"/>
                </a:lnTo>
                <a:lnTo>
                  <a:pt x="49" y="390"/>
                </a:lnTo>
                <a:lnTo>
                  <a:pt x="47" y="395"/>
                </a:lnTo>
                <a:lnTo>
                  <a:pt x="42" y="400"/>
                </a:lnTo>
                <a:lnTo>
                  <a:pt x="37" y="402"/>
                </a:lnTo>
                <a:lnTo>
                  <a:pt x="32" y="405"/>
                </a:lnTo>
                <a:lnTo>
                  <a:pt x="27" y="407"/>
                </a:lnTo>
                <a:lnTo>
                  <a:pt x="22" y="410"/>
                </a:lnTo>
                <a:lnTo>
                  <a:pt x="14" y="410"/>
                </a:lnTo>
                <a:lnTo>
                  <a:pt x="9" y="410"/>
                </a:lnTo>
                <a:lnTo>
                  <a:pt x="14" y="410"/>
                </a:lnTo>
                <a:lnTo>
                  <a:pt x="22" y="412"/>
                </a:lnTo>
                <a:lnTo>
                  <a:pt x="27" y="412"/>
                </a:lnTo>
                <a:lnTo>
                  <a:pt x="32" y="415"/>
                </a:lnTo>
                <a:lnTo>
                  <a:pt x="37" y="417"/>
                </a:lnTo>
                <a:lnTo>
                  <a:pt x="42" y="422"/>
                </a:lnTo>
                <a:lnTo>
                  <a:pt x="47" y="425"/>
                </a:lnTo>
                <a:lnTo>
                  <a:pt x="49" y="430"/>
                </a:lnTo>
                <a:lnTo>
                  <a:pt x="54" y="435"/>
                </a:lnTo>
                <a:lnTo>
                  <a:pt x="57" y="440"/>
                </a:lnTo>
                <a:lnTo>
                  <a:pt x="59" y="445"/>
                </a:lnTo>
                <a:lnTo>
                  <a:pt x="62" y="452"/>
                </a:lnTo>
                <a:lnTo>
                  <a:pt x="64" y="457"/>
                </a:lnTo>
                <a:lnTo>
                  <a:pt x="67" y="462"/>
                </a:lnTo>
                <a:lnTo>
                  <a:pt x="67" y="470"/>
                </a:lnTo>
                <a:lnTo>
                  <a:pt x="67" y="477"/>
                </a:lnTo>
                <a:lnTo>
                  <a:pt x="67" y="743"/>
                </a:lnTo>
                <a:lnTo>
                  <a:pt x="67" y="750"/>
                </a:lnTo>
                <a:lnTo>
                  <a:pt x="69" y="755"/>
                </a:lnTo>
                <a:lnTo>
                  <a:pt x="69" y="763"/>
                </a:lnTo>
                <a:lnTo>
                  <a:pt x="72" y="770"/>
                </a:lnTo>
                <a:lnTo>
                  <a:pt x="74" y="775"/>
                </a:lnTo>
                <a:lnTo>
                  <a:pt x="77" y="780"/>
                </a:lnTo>
                <a:lnTo>
                  <a:pt x="82" y="785"/>
                </a:lnTo>
                <a:lnTo>
                  <a:pt x="84" y="790"/>
                </a:lnTo>
                <a:lnTo>
                  <a:pt x="89" y="795"/>
                </a:lnTo>
                <a:lnTo>
                  <a:pt x="94" y="798"/>
                </a:lnTo>
                <a:lnTo>
                  <a:pt x="99" y="803"/>
                </a:lnTo>
                <a:lnTo>
                  <a:pt x="104" y="805"/>
                </a:lnTo>
                <a:lnTo>
                  <a:pt x="109" y="808"/>
                </a:lnTo>
                <a:lnTo>
                  <a:pt x="114" y="808"/>
                </a:lnTo>
                <a:lnTo>
                  <a:pt x="127" y="810"/>
                </a:lnTo>
              </a:path>
            </a:pathLst>
          </a:custGeom>
          <a:noFill/>
          <a:ln w="12192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17" name="textbox 2317"/>
          <p:cNvSpPr/>
          <p:nvPr/>
        </p:nvSpPr>
        <p:spPr>
          <a:xfrm>
            <a:off x="8121815" y="2936917"/>
            <a:ext cx="165100" cy="3657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3000"/>
              </a:lnSpc>
            </a:pPr>
            <a:r>
              <a:rPr sz="2400" spc="-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endParaRPr lang="en-US" altLang="en-US" sz="2400" dirty="0"/>
          </a:p>
        </p:txBody>
      </p:sp>
      <p:sp>
        <p:nvSpPr>
          <p:cNvPr id="2318" name="textbox 2318"/>
          <p:cNvSpPr/>
          <p:nvPr/>
        </p:nvSpPr>
        <p:spPr>
          <a:xfrm>
            <a:off x="6507628" y="1914045"/>
            <a:ext cx="175895" cy="3276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000" u="sng" spc="7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endParaRPr lang="en-US" altLang="en-US" sz="2000" dirty="0"/>
          </a:p>
        </p:txBody>
      </p:sp>
      <p:sp>
        <p:nvSpPr>
          <p:cNvPr id="2319" name="path"/>
          <p:cNvSpPr/>
          <p:nvPr/>
        </p:nvSpPr>
        <p:spPr>
          <a:xfrm>
            <a:off x="5567171" y="2936747"/>
            <a:ext cx="2540508" cy="12192"/>
          </a:xfrm>
          <a:custGeom>
            <a:avLst/>
            <a:gdLst/>
            <a:ahLst/>
            <a:cxnLst/>
            <a:rect l="0" t="0" r="0" b="0"/>
            <a:pathLst>
              <a:path w="4000" h="19">
                <a:moveTo>
                  <a:pt x="0" y="9"/>
                </a:moveTo>
                <a:lnTo>
                  <a:pt x="4000" y="9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20" name="textbox 2320"/>
          <p:cNvSpPr/>
          <p:nvPr/>
        </p:nvSpPr>
        <p:spPr>
          <a:xfrm>
            <a:off x="5783047" y="634415"/>
            <a:ext cx="170179" cy="3124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endParaRPr lang="en-US" altLang="en-US" sz="2400" dirty="0"/>
          </a:p>
        </p:txBody>
      </p:sp>
      <p:sp>
        <p:nvSpPr>
          <p:cNvPr id="2321" name="textbox 2321"/>
          <p:cNvSpPr/>
          <p:nvPr/>
        </p:nvSpPr>
        <p:spPr>
          <a:xfrm>
            <a:off x="5514187" y="2945713"/>
            <a:ext cx="163829" cy="3086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230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endParaRPr lang="en-US" altLang="en-US" sz="2300" dirty="0"/>
          </a:p>
        </p:txBody>
      </p:sp>
      <p:sp>
        <p:nvSpPr>
          <p:cNvPr id="2322" name="rect"/>
          <p:cNvSpPr/>
          <p:nvPr/>
        </p:nvSpPr>
        <p:spPr>
          <a:xfrm>
            <a:off x="5687567" y="826008"/>
            <a:ext cx="12192" cy="2328671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23" name="path"/>
          <p:cNvSpPr/>
          <p:nvPr/>
        </p:nvSpPr>
        <p:spPr>
          <a:xfrm>
            <a:off x="4751931" y="4583810"/>
            <a:ext cx="1661238" cy="15494"/>
          </a:xfrm>
          <a:custGeom>
            <a:avLst/>
            <a:gdLst/>
            <a:ahLst/>
            <a:cxnLst/>
            <a:rect l="0" t="0" r="0" b="0"/>
            <a:pathLst>
              <a:path w="2616" h="24">
                <a:moveTo>
                  <a:pt x="12" y="12"/>
                </a:moveTo>
                <a:lnTo>
                  <a:pt x="2603" y="12"/>
                </a:lnTo>
              </a:path>
            </a:pathLst>
          </a:custGeom>
          <a:noFill/>
          <a:ln w="15505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24" name="textbox 2324"/>
          <p:cNvSpPr/>
          <p:nvPr/>
        </p:nvSpPr>
        <p:spPr>
          <a:xfrm>
            <a:off x="7804064" y="1607131"/>
            <a:ext cx="140335" cy="2667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9000"/>
              </a:lnSpc>
            </a:pPr>
            <a:r>
              <a:rPr sz="2000" spc="0" dirty="0">
                <a:ln w="7280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8"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2000" dirty="0"/>
          </a:p>
        </p:txBody>
      </p:sp>
      <p:sp>
        <p:nvSpPr>
          <p:cNvPr id="2325" name="path"/>
          <p:cNvSpPr/>
          <p:nvPr/>
        </p:nvSpPr>
        <p:spPr>
          <a:xfrm>
            <a:off x="6487252" y="2196794"/>
            <a:ext cx="57219" cy="50394"/>
          </a:xfrm>
          <a:custGeom>
            <a:avLst/>
            <a:gdLst/>
            <a:ahLst/>
            <a:cxnLst/>
            <a:rect l="0" t="0" r="0" b="0"/>
            <a:pathLst>
              <a:path w="90" h="79">
                <a:moveTo>
                  <a:pt x="78" y="62"/>
                </a:moveTo>
                <a:lnTo>
                  <a:pt x="11" y="16"/>
                </a:lnTo>
              </a:path>
            </a:pathLst>
          </a:custGeom>
          <a:noFill/>
          <a:ln w="25907" cap="flat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327" name="picture 23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sp>
        <p:nvSpPr>
          <p:cNvPr id="2328" name="textbox 2328"/>
          <p:cNvSpPr/>
          <p:nvPr/>
        </p:nvSpPr>
        <p:spPr>
          <a:xfrm>
            <a:off x="561331" y="2843336"/>
            <a:ext cx="8278494" cy="34709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328930" algn="l" defTabSz="-635" rtl="0" eaLnBrk="0">
              <a:lnSpc>
                <a:spcPts val="785"/>
              </a:lnSpc>
            </a:pPr>
            <a:r>
              <a:rPr sz="6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r>
              <a:rPr sz="6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                  </a:t>
            </a:r>
            <a:r>
              <a:rPr sz="6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                                      </a:t>
            </a:r>
            <a:r>
              <a:rPr sz="6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endParaRPr lang="en-US" altLang="en-US" sz="600" dirty="0"/>
          </a:p>
          <a:p>
            <a:pPr marL="180340" algn="l" defTabSz="-635" rtl="0" eaLnBrk="0">
              <a:lnSpc>
                <a:spcPts val="3370"/>
              </a:lnSpc>
              <a:spcBef>
                <a:spcPts val="840"/>
              </a:spcBef>
            </a:pPr>
            <a:r>
              <a:rPr sz="2700" spc="3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已知数据</a:t>
            </a:r>
            <a:r>
              <a:rPr sz="24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：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AB</a:t>
            </a:r>
            <a:r>
              <a:rPr sz="24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24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18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18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或</a:t>
            </a:r>
            <a:r>
              <a:rPr sz="18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1800" dirty="0"/>
          </a:p>
          <a:p>
            <a:pPr marL="133985" algn="l" defTabSz="-635" rtl="0" eaLnBrk="0">
              <a:lnSpc>
                <a:spcPts val="3870"/>
              </a:lnSpc>
              <a:spcBef>
                <a:spcPts val="25"/>
              </a:spcBef>
            </a:pPr>
            <a:r>
              <a:rPr sz="3200" spc="-6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观测数据：</a:t>
            </a:r>
            <a:r>
              <a:rPr sz="3200" spc="-6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转折角</a:t>
            </a:r>
            <a:r>
              <a:rPr sz="32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8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B,</a:t>
            </a:r>
            <a:r>
              <a:rPr sz="18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</a:t>
            </a:r>
            <a:r>
              <a:rPr sz="18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r>
              <a:rPr sz="18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；边长D</a:t>
            </a:r>
            <a:r>
              <a:rPr sz="18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18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，</a:t>
            </a:r>
            <a:r>
              <a:rPr sz="32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r>
              <a:rPr sz="18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12</a:t>
            </a:r>
            <a:r>
              <a:rPr sz="320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en-US" altLang="en-US" sz="3200" dirty="0"/>
          </a:p>
          <a:p>
            <a:pPr algn="l" defTabSz="-635" rtl="0" eaLnBrk="0">
              <a:lnSpc>
                <a:spcPct val="130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31000"/>
              </a:lnSpc>
            </a:pPr>
            <a:endParaRPr lang="en-US" altLang="en-US" sz="1000" dirty="0"/>
          </a:p>
          <a:p>
            <a:pPr marL="164465" indent="-151765" algn="l" defTabSz="-635" rtl="0" eaLnBrk="0">
              <a:lnSpc>
                <a:spcPct val="102000"/>
              </a:lnSpc>
              <a:spcBef>
                <a:spcPts val="820"/>
              </a:spcBef>
            </a:pPr>
            <a:r>
              <a:rPr sz="2700" spc="8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1</a:t>
            </a:r>
            <a:r>
              <a:rPr sz="2700" spc="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支导线没有多余观测值,因此不会产生闭合差,从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而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4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无须进行任何</a:t>
            </a:r>
            <a:r>
              <a:rPr sz="2700" spc="3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改</a:t>
            </a:r>
            <a:r>
              <a:rPr sz="27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正。</a:t>
            </a:r>
            <a:endParaRPr lang="en-US" altLang="en-US" sz="2700" dirty="0"/>
          </a:p>
          <a:p>
            <a:pPr algn="l" defTabSz="-635" rtl="0" eaLnBrk="0">
              <a:lnSpc>
                <a:spcPct val="111000"/>
              </a:lnSpc>
            </a:pPr>
            <a:endParaRPr lang="en-US" altLang="en-US" sz="800" dirty="0"/>
          </a:p>
          <a:p>
            <a:pPr marL="163195" indent="-150495" algn="l" defTabSz="-635" rtl="0" eaLnBrk="0">
              <a:lnSpc>
                <a:spcPct val="102000"/>
              </a:lnSpc>
              <a:spcBef>
                <a:spcPts val="5"/>
              </a:spcBef>
            </a:pPr>
            <a:r>
              <a:rPr sz="2700" spc="3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1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由于支导线没有多余观测值,因此</a:t>
            </a:r>
            <a:r>
              <a:rPr sz="2700" spc="3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没有</a:t>
            </a:r>
            <a:r>
              <a:rPr sz="27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检</a:t>
            </a:r>
            <a:r>
              <a:rPr sz="27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核条件，</a:t>
            </a:r>
            <a:r>
              <a:rPr sz="27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无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spc="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法检验观测值的差错，施测与计算时</a:t>
            </a:r>
            <a:r>
              <a:rPr sz="2700" spc="4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必须</a:t>
            </a:r>
            <a:r>
              <a:rPr sz="27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十分小心。</a:t>
            </a:r>
            <a:endParaRPr lang="en-US" altLang="en-US" sz="2700" dirty="0"/>
          </a:p>
        </p:txBody>
      </p:sp>
      <p:pic>
        <p:nvPicPr>
          <p:cNvPr id="2329" name="picture 23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21966" y="3556810"/>
            <a:ext cx="181481" cy="373948"/>
          </a:xfrm>
          <a:prstGeom prst="rect">
            <a:avLst/>
          </a:prstGeom>
        </p:spPr>
      </p:pic>
      <p:pic>
        <p:nvPicPr>
          <p:cNvPr id="2330" name="picture 23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959229" y="3556810"/>
            <a:ext cx="181481" cy="373948"/>
          </a:xfrm>
          <a:prstGeom prst="rect">
            <a:avLst/>
          </a:prstGeom>
        </p:spPr>
      </p:pic>
      <p:pic>
        <p:nvPicPr>
          <p:cNvPr id="2331" name="picture 23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pic>
        <p:nvPicPr>
          <p:cNvPr id="2332" name="picture 23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264652" y="161556"/>
            <a:ext cx="243090" cy="232397"/>
          </a:xfrm>
          <a:prstGeom prst="rect">
            <a:avLst/>
          </a:prstGeom>
        </p:spPr>
      </p:pic>
      <p:sp>
        <p:nvSpPr>
          <p:cNvPr id="2333" name="textbox 2333"/>
          <p:cNvSpPr/>
          <p:nvPr/>
        </p:nvSpPr>
        <p:spPr>
          <a:xfrm>
            <a:off x="8325286" y="219130"/>
            <a:ext cx="122554" cy="1212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800" spc="-1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3.</a:t>
            </a:r>
            <a:endParaRPr lang="en-US" altLang="en-US" sz="800" dirty="0"/>
          </a:p>
        </p:txBody>
      </p:sp>
      <p:pic>
        <p:nvPicPr>
          <p:cNvPr id="2334" name="picture 23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366759" y="161556"/>
            <a:ext cx="648461" cy="232397"/>
          </a:xfrm>
          <a:prstGeom prst="rect">
            <a:avLst/>
          </a:prstGeom>
        </p:spPr>
      </p:pic>
      <p:sp>
        <p:nvSpPr>
          <p:cNvPr id="2335" name="path"/>
          <p:cNvSpPr/>
          <p:nvPr/>
        </p:nvSpPr>
        <p:spPr>
          <a:xfrm>
            <a:off x="3120651" y="1379566"/>
            <a:ext cx="2149837" cy="811601"/>
          </a:xfrm>
          <a:custGeom>
            <a:avLst/>
            <a:gdLst/>
            <a:ahLst/>
            <a:cxnLst/>
            <a:rect l="0" t="0" r="0" b="0"/>
            <a:pathLst>
              <a:path w="3385" h="1278">
                <a:moveTo>
                  <a:pt x="3" y="1180"/>
                </a:moveTo>
                <a:lnTo>
                  <a:pt x="3329" y="9"/>
                </a:lnTo>
                <a:moveTo>
                  <a:pt x="55" y="1269"/>
                </a:moveTo>
                <a:lnTo>
                  <a:pt x="3382" y="100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36" name="rect"/>
          <p:cNvSpPr/>
          <p:nvPr/>
        </p:nvSpPr>
        <p:spPr>
          <a:xfrm>
            <a:off x="3186429" y="1770380"/>
            <a:ext cx="38608" cy="29082"/>
          </a:xfrm>
          <a:prstGeom prst="rect">
            <a:avLst/>
          </a:prstGeom>
          <a:solidFill>
            <a:srgbClr val="FF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37" name="rect"/>
          <p:cNvSpPr/>
          <p:nvPr/>
        </p:nvSpPr>
        <p:spPr>
          <a:xfrm>
            <a:off x="3173729" y="1765554"/>
            <a:ext cx="38608" cy="30733"/>
          </a:xfrm>
          <a:prstGeom prst="rect">
            <a:avLst/>
          </a:prstGeom>
          <a:solidFill>
            <a:srgbClr val="FF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38" name="rect"/>
          <p:cNvSpPr/>
          <p:nvPr/>
        </p:nvSpPr>
        <p:spPr>
          <a:xfrm>
            <a:off x="3199129" y="1773555"/>
            <a:ext cx="38608" cy="32257"/>
          </a:xfrm>
          <a:prstGeom prst="rect">
            <a:avLst/>
          </a:prstGeom>
          <a:solidFill>
            <a:srgbClr val="FF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39" name="rect"/>
          <p:cNvSpPr/>
          <p:nvPr/>
        </p:nvSpPr>
        <p:spPr>
          <a:xfrm>
            <a:off x="3379597" y="1938655"/>
            <a:ext cx="29082" cy="30606"/>
          </a:xfrm>
          <a:prstGeom prst="rect">
            <a:avLst/>
          </a:prstGeom>
          <a:solidFill>
            <a:srgbClr val="FF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40" name="rect"/>
          <p:cNvSpPr/>
          <p:nvPr/>
        </p:nvSpPr>
        <p:spPr>
          <a:xfrm>
            <a:off x="3362198" y="1910080"/>
            <a:ext cx="35432" cy="40131"/>
          </a:xfrm>
          <a:prstGeom prst="rect">
            <a:avLst/>
          </a:prstGeom>
          <a:solidFill>
            <a:srgbClr val="FF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41" name="rect"/>
          <p:cNvSpPr/>
          <p:nvPr/>
        </p:nvSpPr>
        <p:spPr>
          <a:xfrm>
            <a:off x="3371723" y="1924304"/>
            <a:ext cx="30606" cy="32257"/>
          </a:xfrm>
          <a:prstGeom prst="rect">
            <a:avLst/>
          </a:prstGeom>
          <a:solidFill>
            <a:srgbClr val="FF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42" name="rect"/>
          <p:cNvSpPr/>
          <p:nvPr/>
        </p:nvSpPr>
        <p:spPr>
          <a:xfrm>
            <a:off x="3376421" y="1930654"/>
            <a:ext cx="29083" cy="33908"/>
          </a:xfrm>
          <a:prstGeom prst="rect">
            <a:avLst/>
          </a:prstGeom>
          <a:solidFill>
            <a:srgbClr val="FF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43" name="textbox 2343"/>
          <p:cNvSpPr/>
          <p:nvPr/>
        </p:nvSpPr>
        <p:spPr>
          <a:xfrm>
            <a:off x="274936" y="201976"/>
            <a:ext cx="8681084" cy="28435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3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96000"/>
              </a:lnSpc>
            </a:pPr>
            <a:r>
              <a:rPr sz="800" spc="-1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支</a:t>
            </a:r>
            <a:r>
              <a:rPr sz="800" spc="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NSimSun"/>
                <a:ea typeface="NSimSun"/>
                <a:cs typeface="NSimSun"/>
              </a:rPr>
              <a:t>导线计算</a:t>
            </a:r>
            <a:endParaRPr lang="en-US" altLang="en-US" sz="800" dirty="0"/>
          </a:p>
          <a:p>
            <a:pPr marL="12700" algn="l" defTabSz="-635" rtl="0" eaLnBrk="0">
              <a:lnSpc>
                <a:spcPct val="99000"/>
              </a:lnSpc>
              <a:spcBef>
                <a:spcPts val="610"/>
              </a:spcBef>
            </a:pPr>
            <a:r>
              <a:rPr sz="2700" spc="30" dirty="0">
                <a:ln w="10154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(一).支导线计</a:t>
            </a:r>
            <a:r>
              <a:rPr sz="2700" spc="0" dirty="0">
                <a:ln w="10154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算</a:t>
            </a:r>
            <a:endParaRPr lang="en-US" altLang="en-US" sz="2700" dirty="0"/>
          </a:p>
          <a:p>
            <a:pPr marL="4811395" algn="l" defTabSz="-635" rtl="0" eaLnBrk="0">
              <a:lnSpc>
                <a:spcPct val="97000"/>
              </a:lnSpc>
              <a:spcBef>
                <a:spcPts val="435"/>
              </a:spcBef>
              <a:tabLst>
                <a:tab pos="4946650" algn="l"/>
              </a:tabLst>
            </a:pPr>
            <a:r>
              <a:rPr sz="15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15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5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15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</a:t>
            </a:r>
            <a:r>
              <a:rPr sz="24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r>
              <a:rPr sz="2400" spc="0" baseline="-20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B1</a:t>
            </a:r>
            <a:endParaRPr lang="en-US" altLang="en-US" sz="1560" dirty="0"/>
          </a:p>
          <a:p>
            <a:pPr algn="l" defTabSz="-635" rtl="0" eaLnBrk="0">
              <a:lnSpc>
                <a:spcPct val="183000"/>
              </a:lnSpc>
            </a:pPr>
            <a:endParaRPr lang="en-US" altLang="en-US" sz="1000" dirty="0"/>
          </a:p>
          <a:p>
            <a:pPr marL="3115310" algn="l" defTabSz="-635" rtl="0" eaLnBrk="0">
              <a:lnSpc>
                <a:spcPct val="80000"/>
              </a:lnSpc>
              <a:spcBef>
                <a:spcPts val="540"/>
              </a:spcBef>
            </a:pPr>
            <a:r>
              <a:rPr sz="1800" spc="-10" dirty="0">
                <a:ln w="653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r>
              <a:rPr sz="1800" spc="0" dirty="0">
                <a:ln w="653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1800" dirty="0"/>
          </a:p>
          <a:p>
            <a:pPr algn="l" defTabSz="-635" rtl="0" eaLnBrk="0">
              <a:lnSpc>
                <a:spcPct val="13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39000"/>
              </a:lnSpc>
            </a:pPr>
            <a:endParaRPr lang="en-US" altLang="en-US" sz="1000" dirty="0"/>
          </a:p>
          <a:p>
            <a:pPr marL="2858135" algn="l" defTabSz="-635" rtl="0" eaLnBrk="0">
              <a:lnSpc>
                <a:spcPct val="80000"/>
              </a:lnSpc>
              <a:spcBef>
                <a:spcPts val="730"/>
              </a:spcBef>
            </a:pPr>
            <a:r>
              <a:rPr sz="2400" spc="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endParaRPr lang="en-US" altLang="en-US" sz="2400" dirty="0"/>
          </a:p>
          <a:p>
            <a:pPr marL="401320" algn="l" defTabSz="-635" rtl="0" eaLnBrk="0">
              <a:lnSpc>
                <a:spcPct val="98000"/>
              </a:lnSpc>
              <a:spcBef>
                <a:spcPts val="185"/>
              </a:spcBef>
            </a:pP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r>
              <a:rPr sz="27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2700" spc="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为已知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边，点1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2为新建支导线点。</a:t>
            </a:r>
            <a:endParaRPr lang="en-US" altLang="en-US" sz="2700" dirty="0"/>
          </a:p>
        </p:txBody>
      </p:sp>
      <p:pic>
        <p:nvPicPr>
          <p:cNvPr id="2344" name="picture 23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086172" y="873302"/>
            <a:ext cx="135940" cy="280111"/>
          </a:xfrm>
          <a:prstGeom prst="rect">
            <a:avLst/>
          </a:prstGeom>
        </p:spPr>
      </p:pic>
      <p:grpSp>
        <p:nvGrpSpPr>
          <p:cNvPr id="606" name="group 606"/>
          <p:cNvGrpSpPr/>
          <p:nvPr/>
        </p:nvGrpSpPr>
        <p:grpSpPr>
          <a:xfrm rot="21600000">
            <a:off x="6883908" y="567653"/>
            <a:ext cx="1331811" cy="697266"/>
            <a:chOff x="0" y="0"/>
            <a:chExt cx="1331811" cy="697266"/>
          </a:xfrm>
        </p:grpSpPr>
        <p:sp>
          <p:nvSpPr>
            <p:cNvPr id="2345" name="path"/>
            <p:cNvSpPr/>
            <p:nvPr/>
          </p:nvSpPr>
          <p:spPr>
            <a:xfrm>
              <a:off x="71791" y="0"/>
              <a:ext cx="1260019" cy="684348"/>
            </a:xfrm>
            <a:custGeom>
              <a:avLst/>
              <a:gdLst/>
              <a:ahLst/>
              <a:cxnLst/>
              <a:rect l="0" t="0" r="0" b="0"/>
              <a:pathLst>
                <a:path w="1984" h="1077">
                  <a:moveTo>
                    <a:pt x="4" y="1069"/>
                  </a:moveTo>
                  <a:lnTo>
                    <a:pt x="1979" y="8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46" name="path"/>
            <p:cNvSpPr/>
            <p:nvPr/>
          </p:nvSpPr>
          <p:spPr>
            <a:xfrm>
              <a:off x="6095" y="602778"/>
              <a:ext cx="86867" cy="88392"/>
            </a:xfrm>
            <a:custGeom>
              <a:avLst/>
              <a:gdLst/>
              <a:ahLst/>
              <a:cxnLst/>
              <a:rect l="0" t="0" r="0" b="0"/>
              <a:pathLst>
                <a:path w="136" h="139">
                  <a:moveTo>
                    <a:pt x="0" y="69"/>
                  </a:moveTo>
                  <a:cubicBezTo>
                    <a:pt x="0" y="31"/>
                    <a:pt x="30" y="0"/>
                    <a:pt x="68" y="0"/>
                  </a:cubicBezTo>
                  <a:cubicBezTo>
                    <a:pt x="106" y="0"/>
                    <a:pt x="136" y="31"/>
                    <a:pt x="136" y="69"/>
                  </a:cubicBezTo>
                  <a:cubicBezTo>
                    <a:pt x="136" y="107"/>
                    <a:pt x="106" y="139"/>
                    <a:pt x="68" y="139"/>
                  </a:cubicBezTo>
                  <a:cubicBezTo>
                    <a:pt x="30" y="139"/>
                    <a:pt x="0" y="107"/>
                    <a:pt x="0" y="69"/>
                  </a:cubicBezTo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47" name="path"/>
            <p:cNvSpPr/>
            <p:nvPr/>
          </p:nvSpPr>
          <p:spPr>
            <a:xfrm>
              <a:off x="0" y="596682"/>
              <a:ext cx="99059" cy="100584"/>
            </a:xfrm>
            <a:custGeom>
              <a:avLst/>
              <a:gdLst/>
              <a:ahLst/>
              <a:cxnLst/>
              <a:rect l="0" t="0" r="0" b="0"/>
              <a:pathLst>
                <a:path w="155" h="158">
                  <a:moveTo>
                    <a:pt x="9" y="79"/>
                  </a:moveTo>
                  <a:cubicBezTo>
                    <a:pt x="9" y="40"/>
                    <a:pt x="40" y="9"/>
                    <a:pt x="77" y="9"/>
                  </a:cubicBezTo>
                  <a:cubicBezTo>
                    <a:pt x="115" y="9"/>
                    <a:pt x="146" y="40"/>
                    <a:pt x="146" y="79"/>
                  </a:cubicBezTo>
                  <a:cubicBezTo>
                    <a:pt x="146" y="117"/>
                    <a:pt x="115" y="148"/>
                    <a:pt x="77" y="148"/>
                  </a:cubicBezTo>
                  <a:cubicBezTo>
                    <a:pt x="40" y="148"/>
                    <a:pt x="9" y="117"/>
                    <a:pt x="9" y="79"/>
                  </a:cubicBez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348" name="path"/>
          <p:cNvSpPr/>
          <p:nvPr/>
        </p:nvSpPr>
        <p:spPr>
          <a:xfrm>
            <a:off x="6697980" y="986028"/>
            <a:ext cx="458597" cy="294131"/>
          </a:xfrm>
          <a:custGeom>
            <a:avLst/>
            <a:gdLst/>
            <a:ahLst/>
            <a:cxnLst/>
            <a:rect l="0" t="0" r="0" b="0"/>
            <a:pathLst>
              <a:path w="722" h="463">
                <a:moveTo>
                  <a:pt x="20" y="442"/>
                </a:moveTo>
                <a:lnTo>
                  <a:pt x="20" y="410"/>
                </a:lnTo>
                <a:lnTo>
                  <a:pt x="20" y="380"/>
                </a:lnTo>
                <a:lnTo>
                  <a:pt x="22" y="350"/>
                </a:lnTo>
                <a:lnTo>
                  <a:pt x="27" y="320"/>
                </a:lnTo>
                <a:lnTo>
                  <a:pt x="30" y="305"/>
                </a:lnTo>
                <a:lnTo>
                  <a:pt x="35" y="287"/>
                </a:lnTo>
                <a:lnTo>
                  <a:pt x="45" y="255"/>
                </a:lnTo>
                <a:lnTo>
                  <a:pt x="50" y="240"/>
                </a:lnTo>
                <a:lnTo>
                  <a:pt x="55" y="225"/>
                </a:lnTo>
                <a:lnTo>
                  <a:pt x="62" y="210"/>
                </a:lnTo>
                <a:lnTo>
                  <a:pt x="70" y="195"/>
                </a:lnTo>
                <a:lnTo>
                  <a:pt x="77" y="182"/>
                </a:lnTo>
                <a:lnTo>
                  <a:pt x="87" y="170"/>
                </a:lnTo>
                <a:lnTo>
                  <a:pt x="105" y="147"/>
                </a:lnTo>
                <a:lnTo>
                  <a:pt x="125" y="125"/>
                </a:lnTo>
                <a:lnTo>
                  <a:pt x="148" y="105"/>
                </a:lnTo>
                <a:lnTo>
                  <a:pt x="160" y="95"/>
                </a:lnTo>
                <a:lnTo>
                  <a:pt x="175" y="85"/>
                </a:lnTo>
                <a:lnTo>
                  <a:pt x="190" y="75"/>
                </a:lnTo>
                <a:lnTo>
                  <a:pt x="205" y="65"/>
                </a:lnTo>
                <a:lnTo>
                  <a:pt x="220" y="55"/>
                </a:lnTo>
                <a:lnTo>
                  <a:pt x="235" y="47"/>
                </a:lnTo>
                <a:lnTo>
                  <a:pt x="253" y="40"/>
                </a:lnTo>
                <a:lnTo>
                  <a:pt x="268" y="35"/>
                </a:lnTo>
                <a:lnTo>
                  <a:pt x="285" y="30"/>
                </a:lnTo>
                <a:lnTo>
                  <a:pt x="303" y="27"/>
                </a:lnTo>
                <a:lnTo>
                  <a:pt x="320" y="25"/>
                </a:lnTo>
                <a:lnTo>
                  <a:pt x="338" y="22"/>
                </a:lnTo>
                <a:lnTo>
                  <a:pt x="356" y="20"/>
                </a:lnTo>
                <a:lnTo>
                  <a:pt x="373" y="20"/>
                </a:lnTo>
                <a:lnTo>
                  <a:pt x="391" y="20"/>
                </a:lnTo>
                <a:lnTo>
                  <a:pt x="408" y="22"/>
                </a:lnTo>
                <a:lnTo>
                  <a:pt x="426" y="25"/>
                </a:lnTo>
                <a:lnTo>
                  <a:pt x="443" y="27"/>
                </a:lnTo>
                <a:lnTo>
                  <a:pt x="461" y="32"/>
                </a:lnTo>
                <a:lnTo>
                  <a:pt x="478" y="37"/>
                </a:lnTo>
                <a:lnTo>
                  <a:pt x="496" y="42"/>
                </a:lnTo>
                <a:lnTo>
                  <a:pt x="511" y="50"/>
                </a:lnTo>
                <a:lnTo>
                  <a:pt x="528" y="57"/>
                </a:lnTo>
                <a:lnTo>
                  <a:pt x="543" y="65"/>
                </a:lnTo>
                <a:lnTo>
                  <a:pt x="558" y="72"/>
                </a:lnTo>
                <a:lnTo>
                  <a:pt x="574" y="82"/>
                </a:lnTo>
                <a:lnTo>
                  <a:pt x="599" y="105"/>
                </a:lnTo>
                <a:lnTo>
                  <a:pt x="624" y="127"/>
                </a:lnTo>
                <a:lnTo>
                  <a:pt x="644" y="150"/>
                </a:lnTo>
                <a:lnTo>
                  <a:pt x="661" y="172"/>
                </a:lnTo>
                <a:lnTo>
                  <a:pt x="676" y="197"/>
                </a:lnTo>
                <a:lnTo>
                  <a:pt x="689" y="220"/>
                </a:lnTo>
                <a:lnTo>
                  <a:pt x="701" y="245"/>
                </a:lnTo>
              </a:path>
            </a:pathLst>
          </a:custGeom>
          <a:noFill/>
          <a:ln w="25907" cap="rnd">
            <a:solidFill>
              <a:srgbClr val="9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608" name="group 608"/>
          <p:cNvGrpSpPr/>
          <p:nvPr/>
        </p:nvGrpSpPr>
        <p:grpSpPr>
          <a:xfrm rot="21600000">
            <a:off x="8148828" y="550163"/>
            <a:ext cx="77723" cy="100584"/>
            <a:chOff x="0" y="0"/>
            <a:chExt cx="77723" cy="100584"/>
          </a:xfrm>
        </p:grpSpPr>
        <p:sp>
          <p:nvSpPr>
            <p:cNvPr id="2349" name="path"/>
            <p:cNvSpPr/>
            <p:nvPr/>
          </p:nvSpPr>
          <p:spPr>
            <a:xfrm>
              <a:off x="6095" y="6096"/>
              <a:ext cx="65532" cy="88391"/>
            </a:xfrm>
            <a:custGeom>
              <a:avLst/>
              <a:gdLst/>
              <a:ahLst/>
              <a:cxnLst/>
              <a:rect l="0" t="0" r="0" b="0"/>
              <a:pathLst>
                <a:path w="103" h="139">
                  <a:moveTo>
                    <a:pt x="0" y="69"/>
                  </a:moveTo>
                  <a:cubicBezTo>
                    <a:pt x="0" y="31"/>
                    <a:pt x="23" y="0"/>
                    <a:pt x="51" y="0"/>
                  </a:cubicBezTo>
                  <a:cubicBezTo>
                    <a:pt x="80" y="0"/>
                    <a:pt x="103" y="31"/>
                    <a:pt x="103" y="69"/>
                  </a:cubicBezTo>
                  <a:cubicBezTo>
                    <a:pt x="103" y="108"/>
                    <a:pt x="80" y="139"/>
                    <a:pt x="51" y="139"/>
                  </a:cubicBezTo>
                  <a:cubicBezTo>
                    <a:pt x="23" y="139"/>
                    <a:pt x="0" y="108"/>
                    <a:pt x="0" y="69"/>
                  </a:cubicBezTo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50" name="path"/>
            <p:cNvSpPr/>
            <p:nvPr/>
          </p:nvSpPr>
          <p:spPr>
            <a:xfrm>
              <a:off x="0" y="0"/>
              <a:ext cx="77723" cy="100584"/>
            </a:xfrm>
            <a:custGeom>
              <a:avLst/>
              <a:gdLst/>
              <a:ahLst/>
              <a:cxnLst/>
              <a:rect l="0" t="0" r="0" b="0"/>
              <a:pathLst>
                <a:path w="122" h="158">
                  <a:moveTo>
                    <a:pt x="9" y="79"/>
                  </a:moveTo>
                  <a:cubicBezTo>
                    <a:pt x="9" y="40"/>
                    <a:pt x="32" y="9"/>
                    <a:pt x="61" y="9"/>
                  </a:cubicBezTo>
                  <a:cubicBezTo>
                    <a:pt x="89" y="9"/>
                    <a:pt x="112" y="40"/>
                    <a:pt x="112" y="79"/>
                  </a:cubicBezTo>
                  <a:cubicBezTo>
                    <a:pt x="112" y="117"/>
                    <a:pt x="89" y="148"/>
                    <a:pt x="61" y="148"/>
                  </a:cubicBezTo>
                  <a:cubicBezTo>
                    <a:pt x="32" y="148"/>
                    <a:pt x="9" y="117"/>
                    <a:pt x="9" y="79"/>
                  </a:cubicBez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610" name="group 610"/>
          <p:cNvGrpSpPr/>
          <p:nvPr/>
        </p:nvGrpSpPr>
        <p:grpSpPr>
          <a:xfrm rot="21600000">
            <a:off x="4995671" y="1305941"/>
            <a:ext cx="473836" cy="201294"/>
            <a:chOff x="0" y="0"/>
            <a:chExt cx="473836" cy="201294"/>
          </a:xfrm>
        </p:grpSpPr>
        <p:sp>
          <p:nvSpPr>
            <p:cNvPr id="2351" name="path"/>
            <p:cNvSpPr/>
            <p:nvPr/>
          </p:nvSpPr>
          <p:spPr>
            <a:xfrm>
              <a:off x="163830" y="14604"/>
              <a:ext cx="132588" cy="173735"/>
            </a:xfrm>
            <a:custGeom>
              <a:avLst/>
              <a:gdLst/>
              <a:ahLst/>
              <a:cxnLst/>
              <a:rect l="0" t="0" r="0" b="0"/>
              <a:pathLst>
                <a:path w="208" h="273">
                  <a:moveTo>
                    <a:pt x="0" y="273"/>
                  </a:moveTo>
                  <a:lnTo>
                    <a:pt x="104" y="0"/>
                  </a:lnTo>
                  <a:lnTo>
                    <a:pt x="208" y="273"/>
                  </a:lnTo>
                  <a:lnTo>
                    <a:pt x="0" y="273"/>
                  </a:lnTo>
                  <a:close/>
                </a:path>
              </a:pathLst>
            </a:custGeom>
            <a:solidFill>
              <a:srgbClr val="FF5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52" name="path"/>
            <p:cNvSpPr/>
            <p:nvPr/>
          </p:nvSpPr>
          <p:spPr>
            <a:xfrm>
              <a:off x="150876" y="1651"/>
              <a:ext cx="158495" cy="199643"/>
            </a:xfrm>
            <a:custGeom>
              <a:avLst/>
              <a:gdLst/>
              <a:ahLst/>
              <a:cxnLst/>
              <a:rect l="0" t="0" r="0" b="0"/>
              <a:pathLst>
                <a:path w="249" h="314">
                  <a:moveTo>
                    <a:pt x="20" y="293"/>
                  </a:moveTo>
                  <a:lnTo>
                    <a:pt x="124" y="20"/>
                  </a:lnTo>
                  <a:lnTo>
                    <a:pt x="229" y="293"/>
                  </a:lnTo>
                  <a:lnTo>
                    <a:pt x="20" y="293"/>
                  </a:lnTo>
                  <a:close/>
                </a:path>
              </a:pathLst>
            </a:custGeom>
            <a:noFill/>
            <a:ln w="25907" cap="flat">
              <a:solidFill>
                <a:srgbClr val="FFFF66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53" name="path"/>
            <p:cNvSpPr/>
            <p:nvPr/>
          </p:nvSpPr>
          <p:spPr>
            <a:xfrm>
              <a:off x="0" y="0"/>
              <a:ext cx="473836" cy="175259"/>
            </a:xfrm>
            <a:custGeom>
              <a:avLst/>
              <a:gdLst/>
              <a:ahLst/>
              <a:cxnLst/>
              <a:rect l="0" t="0" r="0" b="0"/>
              <a:pathLst>
                <a:path w="746" h="275">
                  <a:moveTo>
                    <a:pt x="28" y="255"/>
                  </a:moveTo>
                  <a:lnTo>
                    <a:pt x="25" y="243"/>
                  </a:lnTo>
                  <a:lnTo>
                    <a:pt x="23" y="235"/>
                  </a:lnTo>
                  <a:lnTo>
                    <a:pt x="20" y="228"/>
                  </a:lnTo>
                  <a:lnTo>
                    <a:pt x="20" y="220"/>
                  </a:lnTo>
                  <a:lnTo>
                    <a:pt x="20" y="210"/>
                  </a:lnTo>
                  <a:lnTo>
                    <a:pt x="20" y="198"/>
                  </a:lnTo>
                  <a:lnTo>
                    <a:pt x="20" y="185"/>
                  </a:lnTo>
                  <a:lnTo>
                    <a:pt x="20" y="177"/>
                  </a:lnTo>
                  <a:lnTo>
                    <a:pt x="20" y="170"/>
                  </a:lnTo>
                  <a:lnTo>
                    <a:pt x="23" y="152"/>
                  </a:lnTo>
                  <a:lnTo>
                    <a:pt x="28" y="132"/>
                  </a:lnTo>
                  <a:lnTo>
                    <a:pt x="30" y="112"/>
                  </a:lnTo>
                  <a:lnTo>
                    <a:pt x="35" y="92"/>
                  </a:lnTo>
                  <a:lnTo>
                    <a:pt x="40" y="70"/>
                  </a:lnTo>
                  <a:lnTo>
                    <a:pt x="45" y="52"/>
                  </a:lnTo>
                  <a:lnTo>
                    <a:pt x="50" y="35"/>
                  </a:lnTo>
                  <a:lnTo>
                    <a:pt x="55" y="20"/>
                  </a:lnTo>
                  <a:moveTo>
                    <a:pt x="703" y="30"/>
                  </a:moveTo>
                  <a:lnTo>
                    <a:pt x="710" y="52"/>
                  </a:lnTo>
                  <a:lnTo>
                    <a:pt x="715" y="75"/>
                  </a:lnTo>
                  <a:lnTo>
                    <a:pt x="720" y="97"/>
                  </a:lnTo>
                  <a:lnTo>
                    <a:pt x="725" y="120"/>
                  </a:lnTo>
                </a:path>
              </a:pathLst>
            </a:custGeom>
            <a:noFill/>
            <a:ln w="25907" cap="rnd">
              <a:solidFill>
                <a:srgbClr val="9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354" name="path"/>
          <p:cNvSpPr/>
          <p:nvPr/>
        </p:nvSpPr>
        <p:spPr>
          <a:xfrm>
            <a:off x="5017897" y="1162812"/>
            <a:ext cx="437387" cy="175386"/>
          </a:xfrm>
          <a:custGeom>
            <a:avLst/>
            <a:gdLst/>
            <a:ahLst/>
            <a:cxnLst/>
            <a:rect l="0" t="0" r="0" b="0"/>
            <a:pathLst>
              <a:path w="688" h="276">
                <a:moveTo>
                  <a:pt x="20" y="245"/>
                </a:moveTo>
                <a:lnTo>
                  <a:pt x="25" y="230"/>
                </a:lnTo>
                <a:lnTo>
                  <a:pt x="37" y="203"/>
                </a:lnTo>
                <a:lnTo>
                  <a:pt x="45" y="188"/>
                </a:lnTo>
                <a:lnTo>
                  <a:pt x="50" y="175"/>
                </a:lnTo>
                <a:lnTo>
                  <a:pt x="60" y="163"/>
                </a:lnTo>
                <a:lnTo>
                  <a:pt x="70" y="150"/>
                </a:lnTo>
                <a:lnTo>
                  <a:pt x="82" y="137"/>
                </a:lnTo>
                <a:lnTo>
                  <a:pt x="95" y="122"/>
                </a:lnTo>
                <a:lnTo>
                  <a:pt x="112" y="110"/>
                </a:lnTo>
                <a:lnTo>
                  <a:pt x="127" y="95"/>
                </a:lnTo>
                <a:lnTo>
                  <a:pt x="145" y="82"/>
                </a:lnTo>
                <a:lnTo>
                  <a:pt x="162" y="70"/>
                </a:lnTo>
                <a:lnTo>
                  <a:pt x="180" y="60"/>
                </a:lnTo>
                <a:lnTo>
                  <a:pt x="197" y="50"/>
                </a:lnTo>
                <a:lnTo>
                  <a:pt x="215" y="42"/>
                </a:lnTo>
                <a:lnTo>
                  <a:pt x="232" y="35"/>
                </a:lnTo>
                <a:lnTo>
                  <a:pt x="250" y="30"/>
                </a:lnTo>
                <a:lnTo>
                  <a:pt x="267" y="25"/>
                </a:lnTo>
                <a:lnTo>
                  <a:pt x="285" y="22"/>
                </a:lnTo>
                <a:lnTo>
                  <a:pt x="303" y="20"/>
                </a:lnTo>
                <a:lnTo>
                  <a:pt x="323" y="20"/>
                </a:lnTo>
                <a:lnTo>
                  <a:pt x="340" y="20"/>
                </a:lnTo>
                <a:lnTo>
                  <a:pt x="360" y="22"/>
                </a:lnTo>
                <a:lnTo>
                  <a:pt x="380" y="25"/>
                </a:lnTo>
                <a:lnTo>
                  <a:pt x="400" y="30"/>
                </a:lnTo>
                <a:lnTo>
                  <a:pt x="420" y="35"/>
                </a:lnTo>
                <a:lnTo>
                  <a:pt x="440" y="42"/>
                </a:lnTo>
                <a:lnTo>
                  <a:pt x="460" y="47"/>
                </a:lnTo>
                <a:lnTo>
                  <a:pt x="478" y="57"/>
                </a:lnTo>
                <a:lnTo>
                  <a:pt x="495" y="65"/>
                </a:lnTo>
                <a:lnTo>
                  <a:pt x="528" y="82"/>
                </a:lnTo>
                <a:lnTo>
                  <a:pt x="558" y="105"/>
                </a:lnTo>
                <a:lnTo>
                  <a:pt x="585" y="125"/>
                </a:lnTo>
                <a:lnTo>
                  <a:pt x="598" y="137"/>
                </a:lnTo>
                <a:lnTo>
                  <a:pt x="608" y="150"/>
                </a:lnTo>
                <a:lnTo>
                  <a:pt x="628" y="175"/>
                </a:lnTo>
                <a:lnTo>
                  <a:pt x="643" y="203"/>
                </a:lnTo>
                <a:lnTo>
                  <a:pt x="655" y="230"/>
                </a:lnTo>
                <a:lnTo>
                  <a:pt x="663" y="243"/>
                </a:lnTo>
                <a:lnTo>
                  <a:pt x="668" y="255"/>
                </a:lnTo>
              </a:path>
            </a:pathLst>
          </a:custGeom>
          <a:noFill/>
          <a:ln w="25907" cap="rnd">
            <a:solidFill>
              <a:srgbClr val="9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612" name="group 612"/>
          <p:cNvGrpSpPr/>
          <p:nvPr/>
        </p:nvGrpSpPr>
        <p:grpSpPr>
          <a:xfrm rot="21600000">
            <a:off x="5228377" y="585225"/>
            <a:ext cx="2936469" cy="838132"/>
            <a:chOff x="0" y="0"/>
            <a:chExt cx="2936469" cy="838132"/>
          </a:xfrm>
        </p:grpSpPr>
        <p:sp>
          <p:nvSpPr>
            <p:cNvPr id="2355" name="path"/>
            <p:cNvSpPr/>
            <p:nvPr/>
          </p:nvSpPr>
          <p:spPr>
            <a:xfrm>
              <a:off x="7511" y="652290"/>
              <a:ext cx="1723270" cy="175205"/>
            </a:xfrm>
            <a:custGeom>
              <a:avLst/>
              <a:gdLst/>
              <a:ahLst/>
              <a:cxnLst/>
              <a:rect l="0" t="0" r="0" b="0"/>
              <a:pathLst>
                <a:path w="2713" h="275">
                  <a:moveTo>
                    <a:pt x="0" y="266"/>
                  </a:moveTo>
                  <a:lnTo>
                    <a:pt x="2712" y="9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56" name="path"/>
            <p:cNvSpPr/>
            <p:nvPr/>
          </p:nvSpPr>
          <p:spPr>
            <a:xfrm>
              <a:off x="0" y="0"/>
              <a:ext cx="2936469" cy="838132"/>
            </a:xfrm>
            <a:custGeom>
              <a:avLst/>
              <a:gdLst/>
              <a:ahLst/>
              <a:cxnLst/>
              <a:rect l="0" t="0" r="0" b="0"/>
              <a:pathLst>
                <a:path w="4624" h="1319">
                  <a:moveTo>
                    <a:pt x="2709" y="1037"/>
                  </a:moveTo>
                  <a:lnTo>
                    <a:pt x="4614" y="17"/>
                  </a:lnTo>
                  <a:moveTo>
                    <a:pt x="1" y="1299"/>
                  </a:moveTo>
                  <a:lnTo>
                    <a:pt x="2673" y="1045"/>
                  </a:lnTo>
                </a:path>
              </a:pathLst>
            </a:custGeom>
            <a:noFill/>
            <a:ln w="25907" cap="flat">
              <a:solidFill>
                <a:srgbClr val="66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357" name="textbox 2357"/>
          <p:cNvSpPr/>
          <p:nvPr/>
        </p:nvSpPr>
        <p:spPr>
          <a:xfrm>
            <a:off x="6759668" y="711036"/>
            <a:ext cx="1566544" cy="978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4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9000"/>
              </a:lnSpc>
              <a:tabLst>
                <a:tab pos="147955" algn="l"/>
              </a:tabLst>
            </a:pPr>
            <a:r>
              <a:rPr sz="15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1500" spc="-4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500" spc="-4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r>
              <a:rPr sz="1500" spc="-4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   </a:t>
            </a:r>
            <a:r>
              <a:rPr sz="15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600" spc="0" baseline="-400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2340" dirty="0"/>
          </a:p>
          <a:p>
            <a:pPr algn="l" defTabSz="-635" rtl="0" eaLnBrk="0">
              <a:lnSpc>
                <a:spcPct val="14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600" dirty="0"/>
          </a:p>
          <a:p>
            <a:pPr marL="109855" algn="l" defTabSz="-635" rtl="0" eaLnBrk="0">
              <a:lnSpc>
                <a:spcPct val="79000"/>
              </a:lnSpc>
              <a:spcBef>
                <a:spcPts val="5"/>
              </a:spcBef>
            </a:pPr>
            <a:r>
              <a:rPr sz="2400" spc="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2400" dirty="0"/>
          </a:p>
        </p:txBody>
      </p:sp>
      <p:pic>
        <p:nvPicPr>
          <p:cNvPr id="2358" name="picture 23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6772368" y="723736"/>
            <a:ext cx="136076" cy="280391"/>
          </a:xfrm>
          <a:prstGeom prst="rect">
            <a:avLst/>
          </a:prstGeom>
        </p:spPr>
      </p:pic>
      <p:sp>
        <p:nvSpPr>
          <p:cNvPr id="2359" name="textbox 2359"/>
          <p:cNvSpPr/>
          <p:nvPr/>
        </p:nvSpPr>
        <p:spPr>
          <a:xfrm>
            <a:off x="4806332" y="1550131"/>
            <a:ext cx="1052194" cy="6927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5000"/>
              </a:lnSpc>
            </a:pPr>
            <a:endParaRPr lang="en-US" altLang="en-US" sz="100" dirty="0"/>
          </a:p>
          <a:p>
            <a:pPr marL="371475" algn="l" defTabSz="-635" rtl="0" eaLnBrk="0">
              <a:lnSpc>
                <a:spcPct val="72000"/>
              </a:lnSpc>
            </a:pPr>
            <a:r>
              <a:rPr sz="2400" spc="0" dirty="0">
                <a:ln w="8717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2400" dirty="0"/>
          </a:p>
          <a:p>
            <a:pPr marL="12700" algn="l" defTabSz="-635" rtl="0" eaLnBrk="0">
              <a:lnSpc>
                <a:spcPct val="97000"/>
              </a:lnSpc>
              <a:spcBef>
                <a:spcPts val="20"/>
              </a:spcBef>
            </a:pPr>
            <a:r>
              <a:rPr sz="2700" spc="-4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(X</a:t>
            </a:r>
            <a:r>
              <a:rPr sz="1800" spc="-40" dirty="0">
                <a:ln w="653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2400" spc="-4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r>
              <a:rPr sz="2700" spc="-4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r>
              <a:rPr sz="1800" spc="-10" dirty="0">
                <a:ln w="653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2700" spc="-4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endParaRPr lang="en-US" altLang="en-US" sz="2700" dirty="0"/>
          </a:p>
        </p:txBody>
      </p:sp>
      <p:grpSp>
        <p:nvGrpSpPr>
          <p:cNvPr id="614" name="group 614"/>
          <p:cNvGrpSpPr/>
          <p:nvPr/>
        </p:nvGrpSpPr>
        <p:grpSpPr>
          <a:xfrm rot="21600000">
            <a:off x="2996183" y="2040636"/>
            <a:ext cx="156972" cy="199643"/>
            <a:chOff x="0" y="0"/>
            <a:chExt cx="156972" cy="199643"/>
          </a:xfrm>
        </p:grpSpPr>
        <p:sp>
          <p:nvSpPr>
            <p:cNvPr id="2360" name="path"/>
            <p:cNvSpPr/>
            <p:nvPr/>
          </p:nvSpPr>
          <p:spPr>
            <a:xfrm>
              <a:off x="12954" y="12953"/>
              <a:ext cx="131064" cy="173735"/>
            </a:xfrm>
            <a:custGeom>
              <a:avLst/>
              <a:gdLst/>
              <a:ahLst/>
              <a:cxnLst/>
              <a:rect l="0" t="0" r="0" b="0"/>
              <a:pathLst>
                <a:path w="206" h="273">
                  <a:moveTo>
                    <a:pt x="0" y="273"/>
                  </a:moveTo>
                  <a:lnTo>
                    <a:pt x="103" y="0"/>
                  </a:lnTo>
                  <a:lnTo>
                    <a:pt x="206" y="273"/>
                  </a:lnTo>
                  <a:lnTo>
                    <a:pt x="0" y="273"/>
                  </a:lnTo>
                  <a:close/>
                </a:path>
              </a:pathLst>
            </a:custGeom>
            <a:solidFill>
              <a:srgbClr val="FF5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61" name="path"/>
            <p:cNvSpPr/>
            <p:nvPr/>
          </p:nvSpPr>
          <p:spPr>
            <a:xfrm>
              <a:off x="0" y="0"/>
              <a:ext cx="156972" cy="199643"/>
            </a:xfrm>
            <a:custGeom>
              <a:avLst/>
              <a:gdLst/>
              <a:ahLst/>
              <a:cxnLst/>
              <a:rect l="0" t="0" r="0" b="0"/>
              <a:pathLst>
                <a:path w="247" h="314">
                  <a:moveTo>
                    <a:pt x="20" y="293"/>
                  </a:moveTo>
                  <a:lnTo>
                    <a:pt x="123" y="20"/>
                  </a:lnTo>
                  <a:lnTo>
                    <a:pt x="226" y="293"/>
                  </a:lnTo>
                  <a:lnTo>
                    <a:pt x="20" y="293"/>
                  </a:lnTo>
                  <a:close/>
                </a:path>
              </a:pathLst>
            </a:custGeom>
            <a:noFill/>
            <a:ln w="25907" cap="flat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616" name="group 616"/>
          <p:cNvGrpSpPr/>
          <p:nvPr/>
        </p:nvGrpSpPr>
        <p:grpSpPr>
          <a:xfrm rot="21600000">
            <a:off x="3070860" y="269747"/>
            <a:ext cx="95630" cy="1905000"/>
            <a:chOff x="0" y="0"/>
            <a:chExt cx="95630" cy="1905000"/>
          </a:xfrm>
        </p:grpSpPr>
        <p:sp>
          <p:nvSpPr>
            <p:cNvPr id="2362" name="path"/>
            <p:cNvSpPr/>
            <p:nvPr/>
          </p:nvSpPr>
          <p:spPr>
            <a:xfrm>
              <a:off x="3048" y="0"/>
              <a:ext cx="12191" cy="1905000"/>
            </a:xfrm>
            <a:custGeom>
              <a:avLst/>
              <a:gdLst/>
              <a:ahLst/>
              <a:cxnLst/>
              <a:rect l="0" t="0" r="0" b="0"/>
              <a:pathLst>
                <a:path w="19" h="3000">
                  <a:moveTo>
                    <a:pt x="9" y="3000"/>
                  </a:moveTo>
                  <a:lnTo>
                    <a:pt x="9" y="0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dash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63" name="path"/>
            <p:cNvSpPr/>
            <p:nvPr/>
          </p:nvSpPr>
          <p:spPr>
            <a:xfrm>
              <a:off x="0" y="1476756"/>
              <a:ext cx="95630" cy="35432"/>
            </a:xfrm>
            <a:custGeom>
              <a:avLst/>
              <a:gdLst/>
              <a:ahLst/>
              <a:cxnLst/>
              <a:rect l="0" t="0" r="0" b="0"/>
              <a:pathLst>
                <a:path w="150" h="55">
                  <a:moveTo>
                    <a:pt x="20" y="20"/>
                  </a:moveTo>
                  <a:lnTo>
                    <a:pt x="45" y="20"/>
                  </a:lnTo>
                  <a:lnTo>
                    <a:pt x="57" y="20"/>
                  </a:lnTo>
                  <a:lnTo>
                    <a:pt x="72" y="22"/>
                  </a:lnTo>
                  <a:lnTo>
                    <a:pt x="85" y="25"/>
                  </a:lnTo>
                  <a:lnTo>
                    <a:pt x="100" y="27"/>
                  </a:lnTo>
                  <a:lnTo>
                    <a:pt x="115" y="30"/>
                  </a:lnTo>
                  <a:lnTo>
                    <a:pt x="130" y="35"/>
                  </a:lnTo>
                </a:path>
              </a:pathLst>
            </a:custGeom>
            <a:noFill/>
            <a:ln w="25907" cap="rnd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364" name="textbox 2364"/>
          <p:cNvSpPr/>
          <p:nvPr/>
        </p:nvSpPr>
        <p:spPr>
          <a:xfrm>
            <a:off x="7314692" y="539038"/>
            <a:ext cx="375284" cy="3105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4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r>
              <a:rPr sz="1500" spc="5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r>
              <a:rPr sz="1500" spc="4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1500" dirty="0"/>
          </a:p>
        </p:txBody>
      </p:sp>
      <p:sp>
        <p:nvSpPr>
          <p:cNvPr id="2365" name="textbox 2365"/>
          <p:cNvSpPr/>
          <p:nvPr/>
        </p:nvSpPr>
        <p:spPr>
          <a:xfrm>
            <a:off x="3164806" y="1479258"/>
            <a:ext cx="235584" cy="4394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7000"/>
              </a:lnSpc>
            </a:pPr>
            <a:r>
              <a:rPr sz="2700" u="sng" spc="150" dirty="0">
                <a:ln w="10154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endParaRPr lang="en-US" altLang="en-US" sz="2700" dirty="0"/>
          </a:p>
        </p:txBody>
      </p:sp>
      <p:pic>
        <p:nvPicPr>
          <p:cNvPr id="2366" name="picture 23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258184" y="1817497"/>
            <a:ext cx="201929" cy="243331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368" name="picture 23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pic>
        <p:nvPicPr>
          <p:cNvPr id="2369" name="picture 23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sp>
        <p:nvSpPr>
          <p:cNvPr id="2370" name="textbox 2370"/>
          <p:cNvSpPr/>
          <p:nvPr/>
        </p:nvSpPr>
        <p:spPr>
          <a:xfrm>
            <a:off x="632256" y="3467269"/>
            <a:ext cx="3014345" cy="26003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5000"/>
              </a:lnSpc>
            </a:pPr>
            <a:endParaRPr lang="en-US" altLang="en-US" sz="100" dirty="0"/>
          </a:p>
          <a:p>
            <a:pPr marL="43180" algn="l" defTabSz="-635" rtl="0" eaLnBrk="0">
              <a:lnSpc>
                <a:spcPct val="95000"/>
              </a:lnSpc>
            </a:pPr>
            <a:r>
              <a:rPr sz="2400" spc="-50" dirty="0">
                <a:ln w="8717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(1).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推算各边方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向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角</a:t>
            </a:r>
            <a:endParaRPr lang="en-US" altLang="en-US" sz="2400" dirty="0"/>
          </a:p>
          <a:p>
            <a:pPr marL="363855" algn="l" defTabSz="-635" rtl="0" eaLnBrk="0">
              <a:lnSpc>
                <a:spcPct val="98000"/>
              </a:lnSpc>
              <a:spcBef>
                <a:spcPts val="1150"/>
              </a:spcBef>
            </a:pPr>
            <a:r>
              <a:rPr sz="3200" spc="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800" spc="60" baseline="-19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前</a:t>
            </a:r>
            <a:r>
              <a:rPr sz="3600" spc="60" baseline="4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3200" spc="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400" spc="60" baseline="-17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后</a:t>
            </a:r>
            <a:r>
              <a:rPr sz="3600" spc="60" baseline="4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+</a:t>
            </a:r>
            <a:r>
              <a:rPr sz="3600" spc="0" baseline="400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</a:t>
            </a:r>
            <a:r>
              <a:rPr sz="2400" spc="60" baseline="-17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(左)</a:t>
            </a:r>
            <a:r>
              <a:rPr sz="3600" spc="60" baseline="4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-18</a:t>
            </a:r>
            <a:r>
              <a:rPr sz="3600" spc="0" baseline="4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endParaRPr lang="en-US" altLang="en-US" sz="2340" dirty="0"/>
          </a:p>
          <a:p>
            <a:pPr algn="l" defTabSz="-635" rtl="0" eaLnBrk="0">
              <a:lnSpc>
                <a:spcPct val="105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6000"/>
              </a:lnSpc>
            </a:pPr>
            <a:endParaRPr lang="en-US" altLang="en-US" sz="1000" dirty="0"/>
          </a:p>
          <a:p>
            <a:pPr marL="12700" algn="l" defTabSz="-635" rtl="0" eaLnBrk="0">
              <a:lnSpc>
                <a:spcPct val="95000"/>
              </a:lnSpc>
              <a:spcBef>
                <a:spcPts val="730"/>
              </a:spcBef>
            </a:pPr>
            <a:r>
              <a:rPr sz="2400" spc="-40" dirty="0">
                <a:ln w="8708" cap="flat" cmpd="sng">
                  <a:solidFill>
                    <a:srgbClr val="66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(2).</a:t>
            </a:r>
            <a:r>
              <a:rPr sz="24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计算各边坐标增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量</a:t>
            </a:r>
            <a:endParaRPr lang="en-US" altLang="en-US" sz="2400" dirty="0"/>
          </a:p>
          <a:p>
            <a:pPr algn="l" defTabSz="-635" rtl="0" eaLnBrk="0">
              <a:lnSpc>
                <a:spcPct val="105000"/>
              </a:lnSpc>
            </a:pPr>
            <a:endParaRPr lang="en-US" altLang="en-US" sz="1000" dirty="0"/>
          </a:p>
          <a:p>
            <a:pPr marL="1039495" algn="l" defTabSz="-635" rtl="0" eaLnBrk="0">
              <a:lnSpc>
                <a:spcPct val="89000"/>
              </a:lnSpc>
              <a:spcBef>
                <a:spcPts val="0"/>
              </a:spcBef>
              <a:tabLst>
                <a:tab pos="1067435" algn="l"/>
              </a:tabLst>
            </a:pPr>
            <a:r>
              <a:rPr sz="2400" u="sng" spc="0" dirty="0">
                <a:solidFill>
                  <a:srgbClr val="FFFF66">
                    <a:alpha val="100000"/>
                  </a:srgbClr>
                </a:solidFill>
                <a:uFill>
                  <a:solidFill>
                    <a:srgbClr val="2AA62A"/>
                  </a:solidFill>
                </a:uFill>
                <a:latin typeface="Microsoft YaHei"/>
                <a:ea typeface="Microsoft YaHei"/>
                <a:cs typeface="Microsoft YaHei"/>
              </a:rPr>
              <a:t>	</a:t>
            </a:r>
            <a:r>
              <a:rPr sz="2400" u="sng" spc="-120" dirty="0">
                <a:solidFill>
                  <a:srgbClr val="FFFF66">
                    <a:alpha val="100000"/>
                  </a:srgbClr>
                </a:solidFill>
                <a:uFill>
                  <a:solidFill>
                    <a:srgbClr val="2AA62A"/>
                  </a:solidFill>
                </a:uFill>
                <a:latin typeface="Microsoft YaHei"/>
                <a:ea typeface="Microsoft YaHei"/>
                <a:cs typeface="Microsoft YaHei"/>
              </a:rPr>
              <a:t> </a:t>
            </a:r>
            <a:r>
              <a:rPr sz="2400" spc="-12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2400" spc="-12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编</a:t>
            </a:r>
            <a:r>
              <a:rPr sz="2400" spc="-1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X=Dcos</a:t>
            </a:r>
            <a:r>
              <a:rPr sz="2700" spc="-5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endParaRPr lang="en-US" altLang="en-US" sz="2700" dirty="0"/>
          </a:p>
        </p:txBody>
      </p:sp>
      <p:sp>
        <p:nvSpPr>
          <p:cNvPr id="2371" name="path"/>
          <p:cNvSpPr/>
          <p:nvPr/>
        </p:nvSpPr>
        <p:spPr>
          <a:xfrm>
            <a:off x="1713103" y="5443727"/>
            <a:ext cx="118617" cy="555739"/>
          </a:xfrm>
          <a:custGeom>
            <a:avLst/>
            <a:gdLst/>
            <a:ahLst/>
            <a:cxnLst/>
            <a:rect l="0" t="0" r="0" b="0"/>
            <a:pathLst>
              <a:path w="186" h="875">
                <a:moveTo>
                  <a:pt x="177" y="9"/>
                </a:moveTo>
                <a:lnTo>
                  <a:pt x="164" y="9"/>
                </a:lnTo>
                <a:lnTo>
                  <a:pt x="152" y="12"/>
                </a:lnTo>
                <a:lnTo>
                  <a:pt x="142" y="12"/>
                </a:lnTo>
                <a:lnTo>
                  <a:pt x="132" y="14"/>
                </a:lnTo>
                <a:lnTo>
                  <a:pt x="122" y="17"/>
                </a:lnTo>
                <a:lnTo>
                  <a:pt x="112" y="22"/>
                </a:lnTo>
                <a:lnTo>
                  <a:pt x="102" y="27"/>
                </a:lnTo>
                <a:lnTo>
                  <a:pt x="94" y="29"/>
                </a:lnTo>
                <a:lnTo>
                  <a:pt x="87" y="37"/>
                </a:lnTo>
                <a:lnTo>
                  <a:pt x="79" y="42"/>
                </a:lnTo>
                <a:lnTo>
                  <a:pt x="74" y="47"/>
                </a:lnTo>
                <a:lnTo>
                  <a:pt x="69" y="54"/>
                </a:lnTo>
                <a:lnTo>
                  <a:pt x="64" y="59"/>
                </a:lnTo>
                <a:lnTo>
                  <a:pt x="62" y="67"/>
                </a:lnTo>
                <a:lnTo>
                  <a:pt x="59" y="74"/>
                </a:lnTo>
                <a:lnTo>
                  <a:pt x="59" y="82"/>
                </a:lnTo>
                <a:lnTo>
                  <a:pt x="59" y="372"/>
                </a:lnTo>
                <a:lnTo>
                  <a:pt x="59" y="380"/>
                </a:lnTo>
                <a:lnTo>
                  <a:pt x="57" y="387"/>
                </a:lnTo>
                <a:lnTo>
                  <a:pt x="54" y="395"/>
                </a:lnTo>
                <a:lnTo>
                  <a:pt x="52" y="400"/>
                </a:lnTo>
                <a:lnTo>
                  <a:pt x="47" y="407"/>
                </a:lnTo>
                <a:lnTo>
                  <a:pt x="39" y="412"/>
                </a:lnTo>
                <a:lnTo>
                  <a:pt x="34" y="420"/>
                </a:lnTo>
                <a:lnTo>
                  <a:pt x="27" y="425"/>
                </a:lnTo>
                <a:moveTo>
                  <a:pt x="17" y="427"/>
                </a:moveTo>
                <a:lnTo>
                  <a:pt x="9" y="432"/>
                </a:lnTo>
                <a:moveTo>
                  <a:pt x="9" y="457"/>
                </a:moveTo>
                <a:lnTo>
                  <a:pt x="17" y="462"/>
                </a:lnTo>
                <a:moveTo>
                  <a:pt x="27" y="467"/>
                </a:moveTo>
                <a:lnTo>
                  <a:pt x="34" y="472"/>
                </a:lnTo>
                <a:lnTo>
                  <a:pt x="39" y="480"/>
                </a:lnTo>
                <a:lnTo>
                  <a:pt x="47" y="485"/>
                </a:lnTo>
                <a:lnTo>
                  <a:pt x="52" y="492"/>
                </a:lnTo>
                <a:lnTo>
                  <a:pt x="54" y="497"/>
                </a:lnTo>
                <a:lnTo>
                  <a:pt x="57" y="505"/>
                </a:lnTo>
                <a:lnTo>
                  <a:pt x="59" y="512"/>
                </a:lnTo>
                <a:lnTo>
                  <a:pt x="59" y="520"/>
                </a:lnTo>
                <a:moveTo>
                  <a:pt x="59" y="810"/>
                </a:moveTo>
                <a:lnTo>
                  <a:pt x="59" y="818"/>
                </a:lnTo>
                <a:lnTo>
                  <a:pt x="62" y="825"/>
                </a:lnTo>
                <a:lnTo>
                  <a:pt x="64" y="833"/>
                </a:lnTo>
                <a:lnTo>
                  <a:pt x="69" y="838"/>
                </a:lnTo>
                <a:lnTo>
                  <a:pt x="74" y="845"/>
                </a:lnTo>
                <a:lnTo>
                  <a:pt x="79" y="850"/>
                </a:lnTo>
                <a:lnTo>
                  <a:pt x="87" y="855"/>
                </a:lnTo>
                <a:lnTo>
                  <a:pt x="94" y="860"/>
                </a:lnTo>
                <a:lnTo>
                  <a:pt x="102" y="865"/>
                </a:lnTo>
              </a:path>
            </a:pathLst>
          </a:custGeom>
          <a:noFill/>
          <a:ln w="12192" cap="rnd">
            <a:solidFill>
              <a:srgbClr val="2AA62A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2372" name="table 2372"/>
          <p:cNvGraphicFramePr>
            <a:graphicFrameLocks noGrp="1"/>
          </p:cNvGraphicFramePr>
          <p:nvPr/>
        </p:nvGraphicFramePr>
        <p:xfrm>
          <a:off x="265326" y="1644586"/>
          <a:ext cx="2853055" cy="1109979"/>
        </p:xfrm>
        <a:graphic>
          <a:graphicData uri="http://schemas.openxmlformats.org/drawingml/2006/table">
            <a:tbl>
              <a:tblPr/>
              <a:tblGrid>
                <a:gridCol w="2853055"/>
              </a:tblGrid>
              <a:tr h="1075054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3000"/>
                        </a:lnSpc>
                      </a:pPr>
                      <a:endParaRPr lang="en-US" altLang="en-US" sz="600" dirty="0"/>
                    </a:p>
                    <a:p>
                      <a:pPr marL="55245" algn="l" defTabSz="-635" rtl="0" eaLnBrk="0">
                        <a:lnSpc>
                          <a:spcPts val="7090"/>
                        </a:lnSpc>
                        <a:spcBef>
                          <a:spcPts val="5"/>
                        </a:spcBef>
                      </a:pPr>
                      <a:r>
                        <a:rPr sz="4100" spc="0" baseline="44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2300" i="1" spc="0" baseline="50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AB</a:t>
                      </a:r>
                      <a:r>
                        <a:rPr sz="14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 </a:t>
                      </a:r>
                      <a:r>
                        <a:rPr sz="3900" spc="-20" baseline="46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=</a:t>
                      </a:r>
                      <a:r>
                        <a:rPr sz="25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3900" i="1" spc="0" baseline="46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tg</a:t>
                      </a:r>
                      <a:r>
                        <a:rPr sz="25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300" spc="-20" baseline="130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-</a:t>
                      </a:r>
                      <a:r>
                        <a:rPr sz="14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300" spc="-20" baseline="130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sz="14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                   </a:t>
                      </a:r>
                      <a:r>
                        <a:rPr sz="14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1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5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))||</a:t>
                      </a:r>
                      <a:endParaRPr lang="en-US" altLang="en-US" sz="2500" dirty="0"/>
                    </a:p>
                  </a:txBody>
                  <a:tcPr marL="0" marR="0" marT="0" marB="0" vert="horz">
                    <a:lnL w="3492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492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492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373" name="picture 23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880772" y="1748673"/>
            <a:ext cx="130336" cy="900633"/>
          </a:xfrm>
          <a:prstGeom prst="rect">
            <a:avLst/>
          </a:prstGeom>
        </p:spPr>
      </p:pic>
      <p:pic>
        <p:nvPicPr>
          <p:cNvPr id="2374" name="picture 23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226499" y="1849489"/>
            <a:ext cx="420879" cy="771818"/>
          </a:xfrm>
          <a:prstGeom prst="rect">
            <a:avLst/>
          </a:prstGeom>
        </p:spPr>
      </p:pic>
      <p:sp>
        <p:nvSpPr>
          <p:cNvPr id="2375" name="textbox 2375"/>
          <p:cNvSpPr/>
          <p:nvPr/>
        </p:nvSpPr>
        <p:spPr>
          <a:xfrm>
            <a:off x="2080518" y="2301918"/>
            <a:ext cx="222884" cy="2743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1700" spc="-15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编</a:t>
            </a:r>
            <a:endParaRPr lang="en-US" altLang="en-US" sz="1700" dirty="0"/>
          </a:p>
        </p:txBody>
      </p:sp>
      <p:sp>
        <p:nvSpPr>
          <p:cNvPr id="2376" name="textbox 2376"/>
          <p:cNvSpPr/>
          <p:nvPr/>
        </p:nvSpPr>
        <p:spPr>
          <a:xfrm>
            <a:off x="1998394" y="1839080"/>
            <a:ext cx="222884" cy="2743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6000"/>
              </a:lnSpc>
            </a:pPr>
            <a:r>
              <a:rPr sz="1700" spc="-15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编</a:t>
            </a:r>
            <a:endParaRPr lang="en-US" altLang="en-US" sz="1700" dirty="0"/>
          </a:p>
        </p:txBody>
      </p:sp>
      <p:sp>
        <p:nvSpPr>
          <p:cNvPr id="2377" name="textbox 2377"/>
          <p:cNvSpPr/>
          <p:nvPr/>
        </p:nvSpPr>
        <p:spPr>
          <a:xfrm>
            <a:off x="5673663" y="3422693"/>
            <a:ext cx="2451735" cy="12261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400" spc="-50" dirty="0">
                <a:ln w="8717" cap="flat" cmpd="sng">
                  <a:solidFill>
                    <a:srgbClr val="66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(3).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推算各点坐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标</a:t>
            </a:r>
            <a:endParaRPr lang="en-US" altLang="en-US" sz="2400" dirty="0"/>
          </a:p>
          <a:p>
            <a:pPr algn="l" defTabSz="-635" rtl="0" eaLnBrk="0">
              <a:lnSpc>
                <a:spcPct val="100000"/>
              </a:lnSpc>
            </a:pPr>
            <a:endParaRPr lang="en-US" altLang="en-US" sz="1100" dirty="0"/>
          </a:p>
          <a:p>
            <a:pPr marL="827405" algn="l" defTabSz="-635" rtl="0" eaLnBrk="0">
              <a:lnSpc>
                <a:spcPct val="109000"/>
              </a:lnSpc>
              <a:spcBef>
                <a:spcPts val="0"/>
              </a:spcBef>
              <a:tabLst>
                <a:tab pos="875030" algn="l"/>
              </a:tabLst>
            </a:pPr>
            <a:r>
              <a:rPr sz="2400" u="sng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2400" spc="-5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5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r>
              <a:rPr sz="2400" spc="-50" baseline="-20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前</a:t>
            </a:r>
            <a:r>
              <a:rPr sz="2400" spc="-5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=X</a:t>
            </a:r>
            <a:r>
              <a:rPr sz="2400" spc="-50" baseline="-20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后</a:t>
            </a:r>
            <a:r>
              <a:rPr sz="2400" spc="-5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+</a:t>
            </a:r>
            <a:r>
              <a:rPr sz="2400" spc="-5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编</a:t>
            </a:r>
            <a:r>
              <a:rPr sz="2400" spc="-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endParaRPr lang="en-US" altLang="en-US" sz="2400" dirty="0"/>
          </a:p>
        </p:txBody>
      </p:sp>
      <p:sp>
        <p:nvSpPr>
          <p:cNvPr id="2378" name="path"/>
          <p:cNvSpPr/>
          <p:nvPr/>
        </p:nvSpPr>
        <p:spPr>
          <a:xfrm>
            <a:off x="6549008" y="4034028"/>
            <a:ext cx="113791" cy="555751"/>
          </a:xfrm>
          <a:custGeom>
            <a:avLst/>
            <a:gdLst/>
            <a:ahLst/>
            <a:cxnLst/>
            <a:rect l="0" t="0" r="0" b="0"/>
            <a:pathLst>
              <a:path w="179" h="875">
                <a:moveTo>
                  <a:pt x="169" y="9"/>
                </a:moveTo>
                <a:lnTo>
                  <a:pt x="157" y="9"/>
                </a:lnTo>
                <a:lnTo>
                  <a:pt x="147" y="12"/>
                </a:lnTo>
                <a:lnTo>
                  <a:pt x="134" y="12"/>
                </a:lnTo>
                <a:lnTo>
                  <a:pt x="124" y="14"/>
                </a:lnTo>
                <a:lnTo>
                  <a:pt x="114" y="17"/>
                </a:lnTo>
                <a:lnTo>
                  <a:pt x="104" y="22"/>
                </a:lnTo>
                <a:lnTo>
                  <a:pt x="94" y="27"/>
                </a:lnTo>
                <a:lnTo>
                  <a:pt x="87" y="29"/>
                </a:lnTo>
                <a:lnTo>
                  <a:pt x="79" y="37"/>
                </a:lnTo>
                <a:lnTo>
                  <a:pt x="72" y="42"/>
                </a:lnTo>
                <a:lnTo>
                  <a:pt x="67" y="47"/>
                </a:lnTo>
                <a:lnTo>
                  <a:pt x="62" y="54"/>
                </a:lnTo>
                <a:lnTo>
                  <a:pt x="57" y="59"/>
                </a:lnTo>
                <a:lnTo>
                  <a:pt x="54" y="67"/>
                </a:lnTo>
                <a:lnTo>
                  <a:pt x="52" y="74"/>
                </a:lnTo>
                <a:lnTo>
                  <a:pt x="52" y="82"/>
                </a:lnTo>
                <a:lnTo>
                  <a:pt x="52" y="372"/>
                </a:lnTo>
                <a:lnTo>
                  <a:pt x="52" y="380"/>
                </a:lnTo>
                <a:lnTo>
                  <a:pt x="49" y="387"/>
                </a:lnTo>
                <a:lnTo>
                  <a:pt x="47" y="395"/>
                </a:lnTo>
                <a:lnTo>
                  <a:pt x="42" y="400"/>
                </a:lnTo>
                <a:lnTo>
                  <a:pt x="37" y="407"/>
                </a:lnTo>
                <a:lnTo>
                  <a:pt x="32" y="412"/>
                </a:lnTo>
                <a:lnTo>
                  <a:pt x="24" y="420"/>
                </a:lnTo>
                <a:lnTo>
                  <a:pt x="17" y="425"/>
                </a:lnTo>
                <a:moveTo>
                  <a:pt x="9" y="462"/>
                </a:moveTo>
                <a:lnTo>
                  <a:pt x="17" y="467"/>
                </a:lnTo>
                <a:lnTo>
                  <a:pt x="24" y="472"/>
                </a:lnTo>
                <a:lnTo>
                  <a:pt x="32" y="480"/>
                </a:lnTo>
                <a:lnTo>
                  <a:pt x="37" y="485"/>
                </a:lnTo>
                <a:lnTo>
                  <a:pt x="42" y="492"/>
                </a:lnTo>
                <a:lnTo>
                  <a:pt x="47" y="497"/>
                </a:lnTo>
                <a:lnTo>
                  <a:pt x="49" y="505"/>
                </a:lnTo>
                <a:lnTo>
                  <a:pt x="52" y="512"/>
                </a:lnTo>
                <a:lnTo>
                  <a:pt x="52" y="520"/>
                </a:lnTo>
                <a:moveTo>
                  <a:pt x="52" y="810"/>
                </a:moveTo>
                <a:lnTo>
                  <a:pt x="52" y="818"/>
                </a:lnTo>
                <a:lnTo>
                  <a:pt x="54" y="825"/>
                </a:lnTo>
                <a:lnTo>
                  <a:pt x="57" y="833"/>
                </a:lnTo>
                <a:lnTo>
                  <a:pt x="62" y="838"/>
                </a:lnTo>
                <a:lnTo>
                  <a:pt x="67" y="845"/>
                </a:lnTo>
                <a:lnTo>
                  <a:pt x="72" y="850"/>
                </a:lnTo>
                <a:lnTo>
                  <a:pt x="79" y="855"/>
                </a:lnTo>
                <a:lnTo>
                  <a:pt x="87" y="860"/>
                </a:lnTo>
                <a:lnTo>
                  <a:pt x="94" y="865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79" name="path"/>
          <p:cNvSpPr/>
          <p:nvPr/>
        </p:nvSpPr>
        <p:spPr>
          <a:xfrm>
            <a:off x="7214615" y="986028"/>
            <a:ext cx="457200" cy="294131"/>
          </a:xfrm>
          <a:custGeom>
            <a:avLst/>
            <a:gdLst/>
            <a:ahLst/>
            <a:cxnLst/>
            <a:rect l="0" t="0" r="0" b="0"/>
            <a:pathLst>
              <a:path w="720" h="463">
                <a:moveTo>
                  <a:pt x="20" y="442"/>
                </a:moveTo>
                <a:lnTo>
                  <a:pt x="20" y="410"/>
                </a:lnTo>
                <a:lnTo>
                  <a:pt x="20" y="380"/>
                </a:lnTo>
                <a:lnTo>
                  <a:pt x="22" y="350"/>
                </a:lnTo>
                <a:lnTo>
                  <a:pt x="27" y="320"/>
                </a:lnTo>
                <a:lnTo>
                  <a:pt x="30" y="305"/>
                </a:lnTo>
                <a:lnTo>
                  <a:pt x="35" y="287"/>
                </a:lnTo>
                <a:lnTo>
                  <a:pt x="45" y="255"/>
                </a:lnTo>
                <a:lnTo>
                  <a:pt x="50" y="240"/>
                </a:lnTo>
                <a:lnTo>
                  <a:pt x="55" y="225"/>
                </a:lnTo>
                <a:lnTo>
                  <a:pt x="62" y="210"/>
                </a:lnTo>
                <a:lnTo>
                  <a:pt x="70" y="195"/>
                </a:lnTo>
                <a:lnTo>
                  <a:pt x="77" y="182"/>
                </a:lnTo>
                <a:lnTo>
                  <a:pt x="87" y="170"/>
                </a:lnTo>
                <a:lnTo>
                  <a:pt x="105" y="147"/>
                </a:lnTo>
                <a:lnTo>
                  <a:pt x="125" y="125"/>
                </a:lnTo>
                <a:lnTo>
                  <a:pt x="147" y="105"/>
                </a:lnTo>
                <a:lnTo>
                  <a:pt x="160" y="95"/>
                </a:lnTo>
                <a:lnTo>
                  <a:pt x="175" y="85"/>
                </a:lnTo>
                <a:lnTo>
                  <a:pt x="190" y="75"/>
                </a:lnTo>
                <a:lnTo>
                  <a:pt x="205" y="65"/>
                </a:lnTo>
                <a:lnTo>
                  <a:pt x="220" y="55"/>
                </a:lnTo>
                <a:lnTo>
                  <a:pt x="235" y="47"/>
                </a:lnTo>
                <a:lnTo>
                  <a:pt x="252" y="40"/>
                </a:lnTo>
                <a:lnTo>
                  <a:pt x="267" y="35"/>
                </a:lnTo>
                <a:lnTo>
                  <a:pt x="285" y="30"/>
                </a:lnTo>
                <a:lnTo>
                  <a:pt x="302" y="27"/>
                </a:lnTo>
                <a:lnTo>
                  <a:pt x="320" y="25"/>
                </a:lnTo>
                <a:lnTo>
                  <a:pt x="337" y="22"/>
                </a:lnTo>
                <a:lnTo>
                  <a:pt x="355" y="20"/>
                </a:lnTo>
                <a:lnTo>
                  <a:pt x="372" y="20"/>
                </a:lnTo>
                <a:lnTo>
                  <a:pt x="390" y="20"/>
                </a:lnTo>
                <a:lnTo>
                  <a:pt x="407" y="22"/>
                </a:lnTo>
                <a:lnTo>
                  <a:pt x="424" y="25"/>
                </a:lnTo>
                <a:lnTo>
                  <a:pt x="442" y="27"/>
                </a:lnTo>
                <a:lnTo>
                  <a:pt x="459" y="32"/>
                </a:lnTo>
                <a:lnTo>
                  <a:pt x="477" y="37"/>
                </a:lnTo>
                <a:lnTo>
                  <a:pt x="494" y="42"/>
                </a:lnTo>
                <a:lnTo>
                  <a:pt x="509" y="50"/>
                </a:lnTo>
                <a:lnTo>
                  <a:pt x="527" y="57"/>
                </a:lnTo>
                <a:lnTo>
                  <a:pt x="542" y="65"/>
                </a:lnTo>
                <a:lnTo>
                  <a:pt x="557" y="72"/>
                </a:lnTo>
                <a:lnTo>
                  <a:pt x="572" y="82"/>
                </a:lnTo>
                <a:lnTo>
                  <a:pt x="597" y="105"/>
                </a:lnTo>
                <a:lnTo>
                  <a:pt x="622" y="127"/>
                </a:lnTo>
                <a:lnTo>
                  <a:pt x="642" y="150"/>
                </a:lnTo>
                <a:lnTo>
                  <a:pt x="659" y="172"/>
                </a:lnTo>
                <a:lnTo>
                  <a:pt x="674" y="197"/>
                </a:lnTo>
                <a:lnTo>
                  <a:pt x="687" y="220"/>
                </a:lnTo>
                <a:lnTo>
                  <a:pt x="699" y="245"/>
                </a:lnTo>
              </a:path>
            </a:pathLst>
          </a:custGeom>
          <a:noFill/>
          <a:ln w="25907" cap="rnd">
            <a:solidFill>
              <a:srgbClr val="9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618" name="group 618"/>
          <p:cNvGrpSpPr/>
          <p:nvPr/>
        </p:nvGrpSpPr>
        <p:grpSpPr>
          <a:xfrm rot="21600000">
            <a:off x="7459201" y="551738"/>
            <a:ext cx="1222281" cy="704028"/>
            <a:chOff x="0" y="0"/>
            <a:chExt cx="1222281" cy="704028"/>
          </a:xfrm>
        </p:grpSpPr>
        <p:sp>
          <p:nvSpPr>
            <p:cNvPr id="2380" name="path"/>
            <p:cNvSpPr/>
            <p:nvPr/>
          </p:nvSpPr>
          <p:spPr>
            <a:xfrm>
              <a:off x="0" y="33486"/>
              <a:ext cx="1222281" cy="670542"/>
            </a:xfrm>
            <a:custGeom>
              <a:avLst/>
              <a:gdLst/>
              <a:ahLst/>
              <a:cxnLst/>
              <a:rect l="0" t="0" r="0" b="0"/>
              <a:pathLst>
                <a:path w="1924" h="1055">
                  <a:moveTo>
                    <a:pt x="9" y="1037"/>
                  </a:moveTo>
                  <a:lnTo>
                    <a:pt x="1915" y="17"/>
                  </a:lnTo>
                </a:path>
              </a:pathLst>
            </a:custGeom>
            <a:noFill/>
            <a:ln w="25907" cap="flat">
              <a:solidFill>
                <a:srgbClr val="66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81" name="textbox 2381"/>
            <p:cNvSpPr/>
            <p:nvPr/>
          </p:nvSpPr>
          <p:spPr>
            <a:xfrm>
              <a:off x="-12700" y="-12700"/>
              <a:ext cx="1247775" cy="80581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79000"/>
                </a:lnSpc>
              </a:pPr>
              <a:endParaRPr lang="en-US" altLang="en-US" sz="100" dirty="0"/>
            </a:p>
            <a:p>
              <a:pPr marL="396875" algn="l" defTabSz="-635" rtl="0" eaLnBrk="0">
                <a:lnSpc>
                  <a:spcPct val="78000"/>
                </a:lnSpc>
              </a:pPr>
              <a:r>
                <a:rPr sz="2400" spc="0" dirty="0">
                  <a:solidFill>
                    <a:srgbClr val="66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D</a:t>
              </a:r>
              <a:r>
                <a:rPr sz="1500" spc="50" dirty="0">
                  <a:solidFill>
                    <a:srgbClr val="66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1</a:t>
              </a:r>
              <a:r>
                <a:rPr sz="1500" spc="40" dirty="0">
                  <a:solidFill>
                    <a:srgbClr val="66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2</a:t>
              </a:r>
              <a:endParaRPr lang="en-US" altLang="en-US" sz="1500" dirty="0"/>
            </a:p>
          </p:txBody>
        </p:sp>
      </p:grpSp>
      <p:sp>
        <p:nvSpPr>
          <p:cNvPr id="2382" name="textbox 2382"/>
          <p:cNvSpPr/>
          <p:nvPr/>
        </p:nvSpPr>
        <p:spPr>
          <a:xfrm>
            <a:off x="338734" y="393624"/>
            <a:ext cx="2461895" cy="372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400" spc="-1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支导</a:t>
            </a: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线的计算步骤</a:t>
            </a:r>
            <a:endParaRPr lang="en-US" altLang="en-US" sz="2400" dirty="0"/>
          </a:p>
        </p:txBody>
      </p:sp>
      <p:sp>
        <p:nvSpPr>
          <p:cNvPr id="2383" name="textbox 2383"/>
          <p:cNvSpPr/>
          <p:nvPr/>
        </p:nvSpPr>
        <p:spPr>
          <a:xfrm>
            <a:off x="5322334" y="1550131"/>
            <a:ext cx="1052194" cy="6927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5000"/>
              </a:lnSpc>
            </a:pPr>
            <a:endParaRPr lang="en-US" altLang="en-US" sz="100" dirty="0"/>
          </a:p>
          <a:p>
            <a:pPr marL="371475" algn="l" defTabSz="-635" rtl="0" eaLnBrk="0">
              <a:lnSpc>
                <a:spcPct val="72000"/>
              </a:lnSpc>
            </a:pPr>
            <a:r>
              <a:rPr sz="2400" spc="0" dirty="0">
                <a:ln w="8717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2400" dirty="0"/>
          </a:p>
          <a:p>
            <a:pPr marL="12700" algn="l" defTabSz="-635" rtl="0" eaLnBrk="0">
              <a:lnSpc>
                <a:spcPct val="97000"/>
              </a:lnSpc>
              <a:spcBef>
                <a:spcPts val="20"/>
              </a:spcBef>
            </a:pPr>
            <a:r>
              <a:rPr sz="2700" spc="-4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(X</a:t>
            </a:r>
            <a:r>
              <a:rPr sz="1800" spc="-40" dirty="0">
                <a:ln w="653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2400" spc="-4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r>
              <a:rPr sz="2700" spc="-4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r>
              <a:rPr sz="1800" spc="-10" dirty="0">
                <a:ln w="653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2700" spc="-4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endParaRPr lang="en-US" altLang="en-US" sz="2700" dirty="0"/>
          </a:p>
        </p:txBody>
      </p:sp>
      <p:sp>
        <p:nvSpPr>
          <p:cNvPr id="2384" name="textbox 2384"/>
          <p:cNvSpPr/>
          <p:nvPr/>
        </p:nvSpPr>
        <p:spPr>
          <a:xfrm>
            <a:off x="6563360" y="4303826"/>
            <a:ext cx="1562100" cy="4241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24765" algn="l" defTabSz="-635" rtl="0" eaLnBrk="0">
              <a:lnSpc>
                <a:spcPts val="3135"/>
              </a:lnSpc>
              <a:tabLst>
                <a:tab pos="201930" algn="l"/>
              </a:tabLst>
            </a:pP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2400" spc="-1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r>
              <a:rPr sz="2400" spc="-120" baseline="-16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前</a:t>
            </a:r>
            <a:r>
              <a:rPr sz="2400" spc="-1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=Y</a:t>
            </a:r>
            <a:r>
              <a:rPr sz="2400" spc="-120" baseline="-16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后</a:t>
            </a:r>
            <a:r>
              <a:rPr sz="2400" spc="-1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+</a:t>
            </a:r>
            <a:r>
              <a:rPr sz="2400" spc="-12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编</a:t>
            </a:r>
            <a:r>
              <a:rPr sz="2400" spc="-8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endParaRPr lang="en-US" altLang="en-US" sz="2400" dirty="0"/>
          </a:p>
        </p:txBody>
      </p:sp>
      <p:sp>
        <p:nvSpPr>
          <p:cNvPr id="2385" name="path"/>
          <p:cNvSpPr/>
          <p:nvPr/>
        </p:nvSpPr>
        <p:spPr>
          <a:xfrm>
            <a:off x="6576060" y="4358258"/>
            <a:ext cx="12191" cy="196595"/>
          </a:xfrm>
          <a:custGeom>
            <a:avLst/>
            <a:gdLst/>
            <a:ahLst/>
            <a:cxnLst/>
            <a:rect l="0" t="0" r="0" b="0"/>
            <a:pathLst>
              <a:path w="19" h="309">
                <a:moveTo>
                  <a:pt x="9" y="9"/>
                </a:moveTo>
                <a:lnTo>
                  <a:pt x="9" y="300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86" name="textbox 2386"/>
          <p:cNvSpPr/>
          <p:nvPr/>
        </p:nvSpPr>
        <p:spPr>
          <a:xfrm>
            <a:off x="1732153" y="5755246"/>
            <a:ext cx="1503044" cy="4197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32000"/>
              </a:lnSpc>
            </a:pPr>
            <a:endParaRPr lang="en-US" altLang="en-US" sz="200" dirty="0"/>
          </a:p>
          <a:p>
            <a:pPr marL="24765" algn="l" defTabSz="-635" rtl="0" eaLnBrk="0">
              <a:lnSpc>
                <a:spcPct val="89000"/>
              </a:lnSpc>
              <a:spcBef>
                <a:spcPts val="0"/>
              </a:spcBef>
              <a:tabLst>
                <a:tab pos="168910" algn="l"/>
              </a:tabLst>
            </a:pP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2400" spc="-9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编</a:t>
            </a:r>
            <a:r>
              <a:rPr sz="2400" spc="-9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Y=Dsin</a:t>
            </a:r>
            <a:r>
              <a:rPr sz="2700" spc="-7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endParaRPr lang="en-US" altLang="en-US" sz="2700" dirty="0"/>
          </a:p>
        </p:txBody>
      </p:sp>
      <p:sp>
        <p:nvSpPr>
          <p:cNvPr id="2387" name="path"/>
          <p:cNvSpPr/>
          <p:nvPr/>
        </p:nvSpPr>
        <p:spPr>
          <a:xfrm>
            <a:off x="1744853" y="5767946"/>
            <a:ext cx="12191" cy="196558"/>
          </a:xfrm>
          <a:custGeom>
            <a:avLst/>
            <a:gdLst/>
            <a:ahLst/>
            <a:cxnLst/>
            <a:rect l="0" t="0" r="0" b="0"/>
            <a:pathLst>
              <a:path w="19" h="309">
                <a:moveTo>
                  <a:pt x="9" y="9"/>
                </a:moveTo>
                <a:lnTo>
                  <a:pt x="9" y="299"/>
                </a:lnTo>
              </a:path>
            </a:pathLst>
          </a:custGeom>
          <a:noFill/>
          <a:ln w="12192" cap="rnd">
            <a:solidFill>
              <a:srgbClr val="2AA62A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88" name="rect"/>
          <p:cNvSpPr/>
          <p:nvPr/>
        </p:nvSpPr>
        <p:spPr>
          <a:xfrm>
            <a:off x="3878707" y="1910080"/>
            <a:ext cx="35432" cy="40131"/>
          </a:xfrm>
          <a:prstGeom prst="rect">
            <a:avLst/>
          </a:prstGeom>
          <a:solidFill>
            <a:srgbClr val="FF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89" name="rect"/>
          <p:cNvSpPr/>
          <p:nvPr/>
        </p:nvSpPr>
        <p:spPr>
          <a:xfrm>
            <a:off x="3893058" y="1930654"/>
            <a:ext cx="29082" cy="33908"/>
          </a:xfrm>
          <a:prstGeom prst="rect">
            <a:avLst/>
          </a:prstGeom>
          <a:solidFill>
            <a:srgbClr val="FF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90" name="rect"/>
          <p:cNvSpPr/>
          <p:nvPr/>
        </p:nvSpPr>
        <p:spPr>
          <a:xfrm>
            <a:off x="3888232" y="1924304"/>
            <a:ext cx="30733" cy="32257"/>
          </a:xfrm>
          <a:prstGeom prst="rect">
            <a:avLst/>
          </a:prstGeom>
          <a:solidFill>
            <a:srgbClr val="FF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91" name="rect"/>
          <p:cNvSpPr/>
          <p:nvPr/>
        </p:nvSpPr>
        <p:spPr>
          <a:xfrm>
            <a:off x="3896233" y="1938655"/>
            <a:ext cx="29082" cy="30606"/>
          </a:xfrm>
          <a:prstGeom prst="rect">
            <a:avLst/>
          </a:prstGeom>
          <a:solidFill>
            <a:srgbClr val="FF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92" name="textbox 2392"/>
          <p:cNvSpPr/>
          <p:nvPr/>
        </p:nvSpPr>
        <p:spPr>
          <a:xfrm>
            <a:off x="3636670" y="1479258"/>
            <a:ext cx="511175" cy="11391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7000"/>
              </a:lnSpc>
            </a:pPr>
            <a:endParaRPr lang="en-US" altLang="en-US" sz="600" dirty="0"/>
          </a:p>
          <a:p>
            <a:pPr marL="269875" algn="l" defTabSz="-635" rtl="0" eaLnBrk="0">
              <a:lnSpc>
                <a:spcPct val="80000"/>
              </a:lnSpc>
              <a:spcBef>
                <a:spcPts val="0"/>
              </a:spcBef>
            </a:pPr>
            <a:r>
              <a:rPr sz="1800" spc="-10" dirty="0">
                <a:ln w="653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r>
              <a:rPr sz="1800" spc="0" dirty="0">
                <a:ln w="653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1800" dirty="0"/>
          </a:p>
          <a:p>
            <a:pPr algn="l" defTabSz="-635" rtl="0" eaLnBrk="0">
              <a:lnSpc>
                <a:spcPct val="13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3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600" dirty="0"/>
          </a:p>
          <a:p>
            <a:pPr marL="12700" algn="l" defTabSz="-635" rtl="0" eaLnBrk="0">
              <a:lnSpc>
                <a:spcPct val="80000"/>
              </a:lnSpc>
              <a:spcBef>
                <a:spcPts val="0"/>
              </a:spcBef>
            </a:pPr>
            <a:r>
              <a:rPr sz="2400" spc="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endParaRPr lang="en-US" altLang="en-US" sz="2400" dirty="0"/>
          </a:p>
        </p:txBody>
      </p:sp>
      <p:sp>
        <p:nvSpPr>
          <p:cNvPr id="2393" name="path"/>
          <p:cNvSpPr/>
          <p:nvPr/>
        </p:nvSpPr>
        <p:spPr>
          <a:xfrm>
            <a:off x="5512308" y="1162812"/>
            <a:ext cx="473836" cy="318388"/>
          </a:xfrm>
          <a:custGeom>
            <a:avLst/>
            <a:gdLst/>
            <a:ahLst/>
            <a:cxnLst/>
            <a:rect l="0" t="0" r="0" b="0"/>
            <a:pathLst>
              <a:path w="746" h="501">
                <a:moveTo>
                  <a:pt x="27" y="480"/>
                </a:moveTo>
                <a:lnTo>
                  <a:pt x="25" y="468"/>
                </a:lnTo>
                <a:lnTo>
                  <a:pt x="22" y="460"/>
                </a:lnTo>
                <a:lnTo>
                  <a:pt x="20" y="453"/>
                </a:lnTo>
                <a:lnTo>
                  <a:pt x="20" y="445"/>
                </a:lnTo>
                <a:lnTo>
                  <a:pt x="20" y="435"/>
                </a:lnTo>
                <a:lnTo>
                  <a:pt x="20" y="423"/>
                </a:lnTo>
                <a:lnTo>
                  <a:pt x="20" y="410"/>
                </a:lnTo>
                <a:lnTo>
                  <a:pt x="20" y="403"/>
                </a:lnTo>
                <a:lnTo>
                  <a:pt x="20" y="395"/>
                </a:lnTo>
                <a:lnTo>
                  <a:pt x="22" y="378"/>
                </a:lnTo>
                <a:lnTo>
                  <a:pt x="27" y="358"/>
                </a:lnTo>
                <a:lnTo>
                  <a:pt x="30" y="338"/>
                </a:lnTo>
                <a:lnTo>
                  <a:pt x="35" y="318"/>
                </a:lnTo>
                <a:lnTo>
                  <a:pt x="40" y="295"/>
                </a:lnTo>
                <a:lnTo>
                  <a:pt x="45" y="278"/>
                </a:lnTo>
                <a:lnTo>
                  <a:pt x="50" y="260"/>
                </a:lnTo>
                <a:lnTo>
                  <a:pt x="55" y="245"/>
                </a:lnTo>
                <a:lnTo>
                  <a:pt x="60" y="230"/>
                </a:lnTo>
                <a:lnTo>
                  <a:pt x="72" y="203"/>
                </a:lnTo>
                <a:lnTo>
                  <a:pt x="80" y="188"/>
                </a:lnTo>
                <a:lnTo>
                  <a:pt x="85" y="175"/>
                </a:lnTo>
                <a:lnTo>
                  <a:pt x="95" y="163"/>
                </a:lnTo>
                <a:lnTo>
                  <a:pt x="105" y="150"/>
                </a:lnTo>
                <a:lnTo>
                  <a:pt x="117" y="137"/>
                </a:lnTo>
                <a:lnTo>
                  <a:pt x="130" y="122"/>
                </a:lnTo>
                <a:lnTo>
                  <a:pt x="147" y="110"/>
                </a:lnTo>
                <a:lnTo>
                  <a:pt x="162" y="95"/>
                </a:lnTo>
                <a:lnTo>
                  <a:pt x="180" y="82"/>
                </a:lnTo>
                <a:lnTo>
                  <a:pt x="197" y="70"/>
                </a:lnTo>
                <a:lnTo>
                  <a:pt x="215" y="60"/>
                </a:lnTo>
                <a:lnTo>
                  <a:pt x="232" y="50"/>
                </a:lnTo>
                <a:lnTo>
                  <a:pt x="250" y="42"/>
                </a:lnTo>
                <a:lnTo>
                  <a:pt x="267" y="35"/>
                </a:lnTo>
                <a:lnTo>
                  <a:pt x="285" y="30"/>
                </a:lnTo>
                <a:lnTo>
                  <a:pt x="302" y="25"/>
                </a:lnTo>
                <a:lnTo>
                  <a:pt x="320" y="22"/>
                </a:lnTo>
                <a:lnTo>
                  <a:pt x="338" y="20"/>
                </a:lnTo>
                <a:lnTo>
                  <a:pt x="358" y="20"/>
                </a:lnTo>
                <a:lnTo>
                  <a:pt x="375" y="20"/>
                </a:lnTo>
                <a:lnTo>
                  <a:pt x="395" y="22"/>
                </a:lnTo>
                <a:lnTo>
                  <a:pt x="415" y="25"/>
                </a:lnTo>
                <a:lnTo>
                  <a:pt x="435" y="30"/>
                </a:lnTo>
                <a:lnTo>
                  <a:pt x="455" y="35"/>
                </a:lnTo>
                <a:lnTo>
                  <a:pt x="475" y="42"/>
                </a:lnTo>
                <a:lnTo>
                  <a:pt x="495" y="47"/>
                </a:lnTo>
                <a:lnTo>
                  <a:pt x="513" y="57"/>
                </a:lnTo>
                <a:lnTo>
                  <a:pt x="530" y="65"/>
                </a:lnTo>
                <a:lnTo>
                  <a:pt x="563" y="82"/>
                </a:lnTo>
                <a:lnTo>
                  <a:pt x="593" y="105"/>
                </a:lnTo>
                <a:lnTo>
                  <a:pt x="620" y="125"/>
                </a:lnTo>
                <a:lnTo>
                  <a:pt x="633" y="137"/>
                </a:lnTo>
                <a:lnTo>
                  <a:pt x="643" y="150"/>
                </a:lnTo>
                <a:lnTo>
                  <a:pt x="663" y="175"/>
                </a:lnTo>
                <a:lnTo>
                  <a:pt x="678" y="203"/>
                </a:lnTo>
                <a:lnTo>
                  <a:pt x="690" y="230"/>
                </a:lnTo>
                <a:lnTo>
                  <a:pt x="698" y="243"/>
                </a:lnTo>
                <a:lnTo>
                  <a:pt x="703" y="255"/>
                </a:lnTo>
                <a:lnTo>
                  <a:pt x="710" y="278"/>
                </a:lnTo>
                <a:lnTo>
                  <a:pt x="715" y="300"/>
                </a:lnTo>
                <a:lnTo>
                  <a:pt x="720" y="323"/>
                </a:lnTo>
                <a:lnTo>
                  <a:pt x="725" y="345"/>
                </a:lnTo>
              </a:path>
            </a:pathLst>
          </a:custGeom>
          <a:noFill/>
          <a:ln w="25907" cap="rnd">
            <a:solidFill>
              <a:srgbClr val="9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94" name="textbox 2394"/>
          <p:cNvSpPr/>
          <p:nvPr/>
        </p:nvSpPr>
        <p:spPr>
          <a:xfrm>
            <a:off x="7373263" y="1374140"/>
            <a:ext cx="143510" cy="3022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1000"/>
              </a:lnSpc>
            </a:pPr>
            <a:r>
              <a:rPr sz="2000" spc="-8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2000" dirty="0"/>
          </a:p>
        </p:txBody>
      </p:sp>
      <p:sp>
        <p:nvSpPr>
          <p:cNvPr id="2395" name="path"/>
          <p:cNvSpPr/>
          <p:nvPr/>
        </p:nvSpPr>
        <p:spPr>
          <a:xfrm>
            <a:off x="5745012" y="1236022"/>
            <a:ext cx="1697147" cy="187335"/>
          </a:xfrm>
          <a:custGeom>
            <a:avLst/>
            <a:gdLst/>
            <a:ahLst/>
            <a:cxnLst/>
            <a:rect l="0" t="0" r="0" b="0"/>
            <a:pathLst>
              <a:path w="2672" h="295">
                <a:moveTo>
                  <a:pt x="1" y="274"/>
                </a:moveTo>
                <a:lnTo>
                  <a:pt x="2670" y="20"/>
                </a:lnTo>
              </a:path>
            </a:pathLst>
          </a:custGeom>
          <a:noFill/>
          <a:ln w="25907" cap="flat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96" name="textbox 2396"/>
          <p:cNvSpPr/>
          <p:nvPr/>
        </p:nvSpPr>
        <p:spPr>
          <a:xfrm>
            <a:off x="547611" y="1443037"/>
            <a:ext cx="1033144" cy="3168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000" spc="-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准备工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作</a:t>
            </a:r>
            <a:endParaRPr lang="en-US" altLang="en-US" sz="2000" dirty="0"/>
          </a:p>
        </p:txBody>
      </p:sp>
      <p:grpSp>
        <p:nvGrpSpPr>
          <p:cNvPr id="620" name="group 620"/>
          <p:cNvGrpSpPr/>
          <p:nvPr/>
        </p:nvGrpSpPr>
        <p:grpSpPr>
          <a:xfrm rot="21600000">
            <a:off x="3585971" y="269747"/>
            <a:ext cx="95884" cy="1905000"/>
            <a:chOff x="0" y="0"/>
            <a:chExt cx="95884" cy="1905000"/>
          </a:xfrm>
        </p:grpSpPr>
        <p:sp>
          <p:nvSpPr>
            <p:cNvPr id="2397" name="path"/>
            <p:cNvSpPr/>
            <p:nvPr/>
          </p:nvSpPr>
          <p:spPr>
            <a:xfrm>
              <a:off x="3047" y="0"/>
              <a:ext cx="12192" cy="1905000"/>
            </a:xfrm>
            <a:custGeom>
              <a:avLst/>
              <a:gdLst/>
              <a:ahLst/>
              <a:cxnLst/>
              <a:rect l="0" t="0" r="0" b="0"/>
              <a:pathLst>
                <a:path w="19" h="3000">
                  <a:moveTo>
                    <a:pt x="9" y="3000"/>
                  </a:moveTo>
                  <a:lnTo>
                    <a:pt x="9" y="0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dash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98" name="path"/>
            <p:cNvSpPr/>
            <p:nvPr/>
          </p:nvSpPr>
          <p:spPr>
            <a:xfrm>
              <a:off x="0" y="1476756"/>
              <a:ext cx="95884" cy="35432"/>
            </a:xfrm>
            <a:custGeom>
              <a:avLst/>
              <a:gdLst/>
              <a:ahLst/>
              <a:cxnLst/>
              <a:rect l="0" t="0" r="0" b="0"/>
              <a:pathLst>
                <a:path w="150" h="55">
                  <a:moveTo>
                    <a:pt x="20" y="20"/>
                  </a:moveTo>
                  <a:lnTo>
                    <a:pt x="45" y="20"/>
                  </a:lnTo>
                  <a:lnTo>
                    <a:pt x="58" y="20"/>
                  </a:lnTo>
                  <a:lnTo>
                    <a:pt x="73" y="22"/>
                  </a:lnTo>
                  <a:lnTo>
                    <a:pt x="85" y="25"/>
                  </a:lnTo>
                  <a:lnTo>
                    <a:pt x="100" y="27"/>
                  </a:lnTo>
                  <a:lnTo>
                    <a:pt x="115" y="30"/>
                  </a:lnTo>
                  <a:lnTo>
                    <a:pt x="130" y="35"/>
                  </a:lnTo>
                </a:path>
              </a:pathLst>
            </a:custGeom>
            <a:noFill/>
            <a:ln w="25907" cap="rnd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399" name="textbox 2399"/>
          <p:cNvSpPr/>
          <p:nvPr/>
        </p:nvSpPr>
        <p:spPr>
          <a:xfrm>
            <a:off x="8176840" y="201086"/>
            <a:ext cx="839469" cy="1416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800" spc="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支导线的计算步骤</a:t>
            </a:r>
            <a:endParaRPr lang="en-US" altLang="en-US" sz="800" dirty="0"/>
          </a:p>
        </p:txBody>
      </p:sp>
      <p:sp>
        <p:nvSpPr>
          <p:cNvPr id="2400" name="textbox 2400"/>
          <p:cNvSpPr/>
          <p:nvPr/>
        </p:nvSpPr>
        <p:spPr>
          <a:xfrm>
            <a:off x="6393560" y="888288"/>
            <a:ext cx="375284" cy="3105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4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r>
              <a:rPr sz="15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1500" spc="5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1500" dirty="0"/>
          </a:p>
        </p:txBody>
      </p:sp>
      <p:sp>
        <p:nvSpPr>
          <p:cNvPr id="2401" name="textbox 2401"/>
          <p:cNvSpPr/>
          <p:nvPr/>
        </p:nvSpPr>
        <p:spPr>
          <a:xfrm>
            <a:off x="7275670" y="711036"/>
            <a:ext cx="276859" cy="3486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12000"/>
              </a:lnSpc>
            </a:pPr>
            <a:endParaRPr lang="en-US" altLang="en-US" sz="500" dirty="0"/>
          </a:p>
          <a:p>
            <a:pPr marL="185420" algn="l" defTabSz="-635" rtl="0" eaLnBrk="0">
              <a:lnSpc>
                <a:spcPct val="93000"/>
              </a:lnSpc>
              <a:spcBef>
                <a:spcPts val="0"/>
              </a:spcBef>
            </a:pPr>
            <a:r>
              <a:rPr sz="1300" spc="-4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1300" dirty="0"/>
          </a:p>
        </p:txBody>
      </p:sp>
      <p:sp>
        <p:nvSpPr>
          <p:cNvPr id="2402" name="textbox 2402"/>
          <p:cNvSpPr/>
          <p:nvPr/>
        </p:nvSpPr>
        <p:spPr>
          <a:xfrm>
            <a:off x="5589473" y="860602"/>
            <a:ext cx="276859" cy="3543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16000"/>
              </a:lnSpc>
            </a:pPr>
            <a:endParaRPr lang="en-US" altLang="en-US" sz="500" dirty="0"/>
          </a:p>
          <a:p>
            <a:pPr marL="165735" algn="l" defTabSz="-635" rtl="0" eaLnBrk="0">
              <a:lnSpc>
                <a:spcPct val="82000"/>
              </a:lnSpc>
              <a:spcBef>
                <a:spcPts val="0"/>
              </a:spcBef>
            </a:pPr>
            <a:r>
              <a:rPr sz="1500" spc="2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1500" dirty="0"/>
          </a:p>
        </p:txBody>
      </p:sp>
      <p:sp>
        <p:nvSpPr>
          <p:cNvPr id="2403" name="textbox 2403"/>
          <p:cNvSpPr/>
          <p:nvPr/>
        </p:nvSpPr>
        <p:spPr>
          <a:xfrm>
            <a:off x="3680807" y="1479258"/>
            <a:ext cx="235584" cy="4394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7000"/>
              </a:lnSpc>
            </a:pPr>
            <a:r>
              <a:rPr sz="2700" u="sng" spc="150" dirty="0">
                <a:ln w="10154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endParaRPr lang="en-US" altLang="en-US" sz="2700" dirty="0"/>
          </a:p>
        </p:txBody>
      </p:sp>
      <p:sp>
        <p:nvSpPr>
          <p:cNvPr id="2404" name="textbox 2404"/>
          <p:cNvSpPr/>
          <p:nvPr/>
        </p:nvSpPr>
        <p:spPr>
          <a:xfrm>
            <a:off x="7275670" y="711036"/>
            <a:ext cx="175260" cy="3638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660"/>
              </a:lnSpc>
            </a:pPr>
            <a:r>
              <a:rPr sz="2000" spc="-110" dirty="0">
                <a:solidFill>
                  <a:srgbClr val="9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</a:t>
            </a:r>
            <a:endParaRPr lang="en-US" altLang="en-US" sz="2000" dirty="0"/>
          </a:p>
        </p:txBody>
      </p:sp>
      <p:sp>
        <p:nvSpPr>
          <p:cNvPr id="2405" name="textbox 2405"/>
          <p:cNvSpPr/>
          <p:nvPr/>
        </p:nvSpPr>
        <p:spPr>
          <a:xfrm>
            <a:off x="5589473" y="860602"/>
            <a:ext cx="175260" cy="3638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660"/>
              </a:lnSpc>
            </a:pPr>
            <a:r>
              <a:rPr sz="2000" spc="-110" dirty="0">
                <a:solidFill>
                  <a:srgbClr val="9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</a:t>
            </a:r>
            <a:endParaRPr lang="en-US" altLang="en-US" sz="2000" dirty="0"/>
          </a:p>
        </p:txBody>
      </p:sp>
      <p:sp>
        <p:nvSpPr>
          <p:cNvPr id="2406" name="textbox 2406"/>
          <p:cNvSpPr/>
          <p:nvPr/>
        </p:nvSpPr>
        <p:spPr>
          <a:xfrm>
            <a:off x="8679866" y="748106"/>
            <a:ext cx="162560" cy="3111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2300" spc="-8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230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408" name="picture 24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pic>
        <p:nvPicPr>
          <p:cNvPr id="2409" name="picture 24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pic>
        <p:nvPicPr>
          <p:cNvPr id="2410" name="picture 24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2296" y="2520696"/>
            <a:ext cx="1015746" cy="677417"/>
          </a:xfrm>
          <a:prstGeom prst="rect">
            <a:avLst/>
          </a:prstGeom>
        </p:spPr>
      </p:pic>
      <p:pic>
        <p:nvPicPr>
          <p:cNvPr id="2411" name="picture 24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94944" y="2555748"/>
            <a:ext cx="553973" cy="677417"/>
          </a:xfrm>
          <a:prstGeom prst="rect">
            <a:avLst/>
          </a:prstGeom>
        </p:spPr>
      </p:pic>
      <p:sp>
        <p:nvSpPr>
          <p:cNvPr id="2412" name="path"/>
          <p:cNvSpPr/>
          <p:nvPr/>
        </p:nvSpPr>
        <p:spPr>
          <a:xfrm>
            <a:off x="3637287" y="1379566"/>
            <a:ext cx="2149836" cy="811601"/>
          </a:xfrm>
          <a:custGeom>
            <a:avLst/>
            <a:gdLst/>
            <a:ahLst/>
            <a:cxnLst/>
            <a:rect l="0" t="0" r="0" b="0"/>
            <a:pathLst>
              <a:path w="3385" h="1278">
                <a:moveTo>
                  <a:pt x="3" y="1180"/>
                </a:moveTo>
                <a:lnTo>
                  <a:pt x="3329" y="9"/>
                </a:lnTo>
                <a:moveTo>
                  <a:pt x="53" y="1269"/>
                </a:moveTo>
                <a:lnTo>
                  <a:pt x="3382" y="100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622" name="group 622"/>
          <p:cNvGrpSpPr/>
          <p:nvPr/>
        </p:nvGrpSpPr>
        <p:grpSpPr>
          <a:xfrm rot="21600000">
            <a:off x="3512820" y="2040636"/>
            <a:ext cx="156971" cy="199643"/>
            <a:chOff x="0" y="0"/>
            <a:chExt cx="156971" cy="199643"/>
          </a:xfrm>
        </p:grpSpPr>
        <p:sp>
          <p:nvSpPr>
            <p:cNvPr id="2413" name="path"/>
            <p:cNvSpPr/>
            <p:nvPr/>
          </p:nvSpPr>
          <p:spPr>
            <a:xfrm>
              <a:off x="12953" y="12953"/>
              <a:ext cx="131064" cy="173735"/>
            </a:xfrm>
            <a:custGeom>
              <a:avLst/>
              <a:gdLst/>
              <a:ahLst/>
              <a:cxnLst/>
              <a:rect l="0" t="0" r="0" b="0"/>
              <a:pathLst>
                <a:path w="206" h="273">
                  <a:moveTo>
                    <a:pt x="0" y="273"/>
                  </a:moveTo>
                  <a:lnTo>
                    <a:pt x="103" y="0"/>
                  </a:lnTo>
                  <a:lnTo>
                    <a:pt x="206" y="273"/>
                  </a:lnTo>
                  <a:lnTo>
                    <a:pt x="0" y="273"/>
                  </a:lnTo>
                  <a:close/>
                </a:path>
              </a:pathLst>
            </a:custGeom>
            <a:solidFill>
              <a:srgbClr val="FF5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414" name="path"/>
            <p:cNvSpPr/>
            <p:nvPr/>
          </p:nvSpPr>
          <p:spPr>
            <a:xfrm>
              <a:off x="0" y="0"/>
              <a:ext cx="156971" cy="199643"/>
            </a:xfrm>
            <a:custGeom>
              <a:avLst/>
              <a:gdLst/>
              <a:ahLst/>
              <a:cxnLst/>
              <a:rect l="0" t="0" r="0" b="0"/>
              <a:pathLst>
                <a:path w="247" h="314">
                  <a:moveTo>
                    <a:pt x="20" y="293"/>
                  </a:moveTo>
                  <a:lnTo>
                    <a:pt x="123" y="20"/>
                  </a:lnTo>
                  <a:lnTo>
                    <a:pt x="226" y="293"/>
                  </a:lnTo>
                  <a:lnTo>
                    <a:pt x="20" y="293"/>
                  </a:lnTo>
                  <a:close/>
                </a:path>
              </a:pathLst>
            </a:custGeom>
            <a:noFill/>
            <a:ln w="25907" cap="flat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415" name="picture 24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46304" y="268223"/>
            <a:ext cx="2856737" cy="680466"/>
          </a:xfrm>
          <a:prstGeom prst="rect">
            <a:avLst/>
          </a:prstGeom>
        </p:spPr>
      </p:pic>
      <p:pic>
        <p:nvPicPr>
          <p:cNvPr id="2416" name="picture 24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46304" y="633983"/>
            <a:ext cx="1325117" cy="680466"/>
          </a:xfrm>
          <a:prstGeom prst="rect">
            <a:avLst/>
          </a:prstGeom>
        </p:spPr>
      </p:pic>
      <p:pic>
        <p:nvPicPr>
          <p:cNvPr id="2417" name="picture 24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65276" y="633983"/>
            <a:ext cx="713994" cy="680466"/>
          </a:xfrm>
          <a:prstGeom prst="rect">
            <a:avLst/>
          </a:prstGeom>
        </p:spPr>
      </p:pic>
      <p:pic>
        <p:nvPicPr>
          <p:cNvPr id="2418" name="picture 24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434083" y="859523"/>
            <a:ext cx="387845" cy="467118"/>
          </a:xfrm>
          <a:prstGeom prst="rect">
            <a:avLst/>
          </a:prstGeom>
        </p:spPr>
      </p:pic>
      <p:pic>
        <p:nvPicPr>
          <p:cNvPr id="2419" name="picture 24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476755" y="633983"/>
            <a:ext cx="2407158" cy="680466"/>
          </a:xfrm>
          <a:prstGeom prst="rect">
            <a:avLst/>
          </a:prstGeom>
        </p:spPr>
      </p:pic>
      <p:grpSp>
        <p:nvGrpSpPr>
          <p:cNvPr id="624" name="group 624"/>
          <p:cNvGrpSpPr/>
          <p:nvPr/>
        </p:nvGrpSpPr>
        <p:grpSpPr>
          <a:xfrm rot="21600000">
            <a:off x="3585971" y="269747"/>
            <a:ext cx="350392" cy="1905000"/>
            <a:chOff x="0" y="0"/>
            <a:chExt cx="350392" cy="1905000"/>
          </a:xfrm>
        </p:grpSpPr>
        <p:sp>
          <p:nvSpPr>
            <p:cNvPr id="2420" name="path"/>
            <p:cNvSpPr/>
            <p:nvPr/>
          </p:nvSpPr>
          <p:spPr>
            <a:xfrm>
              <a:off x="3047" y="0"/>
              <a:ext cx="12192" cy="1905000"/>
            </a:xfrm>
            <a:custGeom>
              <a:avLst/>
              <a:gdLst/>
              <a:ahLst/>
              <a:cxnLst/>
              <a:rect l="0" t="0" r="0" b="0"/>
              <a:pathLst>
                <a:path w="19" h="3000">
                  <a:moveTo>
                    <a:pt x="9" y="3000"/>
                  </a:moveTo>
                  <a:lnTo>
                    <a:pt x="9" y="0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dash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421" name="path"/>
            <p:cNvSpPr/>
            <p:nvPr/>
          </p:nvSpPr>
          <p:spPr>
            <a:xfrm>
              <a:off x="0" y="1476756"/>
              <a:ext cx="350392" cy="251332"/>
            </a:xfrm>
            <a:custGeom>
              <a:avLst/>
              <a:gdLst/>
              <a:ahLst/>
              <a:cxnLst/>
              <a:rect l="0" t="0" r="0" b="0"/>
              <a:pathLst>
                <a:path w="551" h="395">
                  <a:moveTo>
                    <a:pt x="20" y="20"/>
                  </a:moveTo>
                  <a:lnTo>
                    <a:pt x="45" y="20"/>
                  </a:lnTo>
                  <a:lnTo>
                    <a:pt x="58" y="20"/>
                  </a:lnTo>
                  <a:lnTo>
                    <a:pt x="73" y="22"/>
                  </a:lnTo>
                  <a:lnTo>
                    <a:pt x="85" y="25"/>
                  </a:lnTo>
                  <a:lnTo>
                    <a:pt x="100" y="27"/>
                  </a:lnTo>
                  <a:lnTo>
                    <a:pt x="115" y="30"/>
                  </a:lnTo>
                  <a:lnTo>
                    <a:pt x="130" y="35"/>
                  </a:lnTo>
                  <a:lnTo>
                    <a:pt x="148" y="40"/>
                  </a:lnTo>
                  <a:lnTo>
                    <a:pt x="165" y="45"/>
                  </a:lnTo>
                  <a:lnTo>
                    <a:pt x="183" y="50"/>
                  </a:lnTo>
                  <a:lnTo>
                    <a:pt x="203" y="57"/>
                  </a:lnTo>
                  <a:lnTo>
                    <a:pt x="223" y="62"/>
                  </a:lnTo>
                  <a:lnTo>
                    <a:pt x="243" y="72"/>
                  </a:lnTo>
                  <a:lnTo>
                    <a:pt x="263" y="80"/>
                  </a:lnTo>
                  <a:lnTo>
                    <a:pt x="281" y="90"/>
                  </a:lnTo>
                  <a:lnTo>
                    <a:pt x="298" y="100"/>
                  </a:lnTo>
                  <a:lnTo>
                    <a:pt x="316" y="115"/>
                  </a:lnTo>
                  <a:lnTo>
                    <a:pt x="336" y="127"/>
                  </a:lnTo>
                  <a:lnTo>
                    <a:pt x="353" y="142"/>
                  </a:lnTo>
                  <a:lnTo>
                    <a:pt x="371" y="157"/>
                  </a:lnTo>
                  <a:lnTo>
                    <a:pt x="386" y="172"/>
                  </a:lnTo>
                  <a:lnTo>
                    <a:pt x="403" y="187"/>
                  </a:lnTo>
                  <a:lnTo>
                    <a:pt x="416" y="200"/>
                  </a:lnTo>
                  <a:lnTo>
                    <a:pt x="428" y="212"/>
                  </a:lnTo>
                  <a:lnTo>
                    <a:pt x="441" y="227"/>
                  </a:lnTo>
                  <a:lnTo>
                    <a:pt x="461" y="252"/>
                  </a:lnTo>
                  <a:lnTo>
                    <a:pt x="481" y="277"/>
                  </a:lnTo>
                  <a:lnTo>
                    <a:pt x="496" y="300"/>
                  </a:lnTo>
                  <a:lnTo>
                    <a:pt x="504" y="310"/>
                  </a:lnTo>
                  <a:lnTo>
                    <a:pt x="509" y="322"/>
                  </a:lnTo>
                  <a:lnTo>
                    <a:pt x="514" y="330"/>
                  </a:lnTo>
                  <a:lnTo>
                    <a:pt x="519" y="340"/>
                  </a:lnTo>
                  <a:lnTo>
                    <a:pt x="526" y="357"/>
                  </a:lnTo>
                  <a:lnTo>
                    <a:pt x="531" y="375"/>
                  </a:lnTo>
                </a:path>
              </a:pathLst>
            </a:custGeom>
            <a:noFill/>
            <a:ln w="25907" cap="rnd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422" name="picture 24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2296" y="2912364"/>
            <a:ext cx="560069" cy="680465"/>
          </a:xfrm>
          <a:prstGeom prst="rect">
            <a:avLst/>
          </a:prstGeom>
        </p:spPr>
      </p:pic>
      <p:pic>
        <p:nvPicPr>
          <p:cNvPr id="2423" name="picture 24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906780" y="2746247"/>
            <a:ext cx="384822" cy="464058"/>
          </a:xfrm>
          <a:prstGeom prst="rect">
            <a:avLst/>
          </a:prstGeom>
        </p:spPr>
      </p:pic>
      <p:pic>
        <p:nvPicPr>
          <p:cNvPr id="2424" name="picture 24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949451" y="2520696"/>
            <a:ext cx="1172718" cy="677417"/>
          </a:xfrm>
          <a:prstGeom prst="rect">
            <a:avLst/>
          </a:prstGeom>
        </p:spPr>
      </p:pic>
      <p:pic>
        <p:nvPicPr>
          <p:cNvPr id="2425" name="picture 24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719072" y="2520696"/>
            <a:ext cx="709422" cy="677417"/>
          </a:xfrm>
          <a:prstGeom prst="rect">
            <a:avLst/>
          </a:prstGeom>
        </p:spPr>
      </p:pic>
      <p:pic>
        <p:nvPicPr>
          <p:cNvPr id="2426" name="picture 24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2179320" y="2520696"/>
            <a:ext cx="710946" cy="677417"/>
          </a:xfrm>
          <a:prstGeom prst="rect">
            <a:avLst/>
          </a:prstGeom>
        </p:spPr>
      </p:pic>
      <p:pic>
        <p:nvPicPr>
          <p:cNvPr id="2427" name="picture 24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97179" y="3137903"/>
            <a:ext cx="387845" cy="467118"/>
          </a:xfrm>
          <a:prstGeom prst="rect">
            <a:avLst/>
          </a:prstGeom>
        </p:spPr>
      </p:pic>
      <p:grpSp>
        <p:nvGrpSpPr>
          <p:cNvPr id="626" name="group 626"/>
          <p:cNvGrpSpPr/>
          <p:nvPr/>
        </p:nvGrpSpPr>
        <p:grpSpPr>
          <a:xfrm rot="21600000">
            <a:off x="339852" y="2912364"/>
            <a:ext cx="2099310" cy="680465"/>
            <a:chOff x="0" y="0"/>
            <a:chExt cx="2099310" cy="680465"/>
          </a:xfrm>
        </p:grpSpPr>
        <p:pic>
          <p:nvPicPr>
            <p:cNvPr id="2428" name="picture 242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1600000">
              <a:off x="0" y="0"/>
              <a:ext cx="2099310" cy="680465"/>
            </a:xfrm>
            <a:prstGeom prst="rect">
              <a:avLst/>
            </a:prstGeom>
          </p:spPr>
        </p:pic>
        <p:sp>
          <p:nvSpPr>
            <p:cNvPr id="2429" name="textbox 2429"/>
            <p:cNvSpPr/>
            <p:nvPr/>
          </p:nvSpPr>
          <p:spPr>
            <a:xfrm>
              <a:off x="-12700" y="-12700"/>
              <a:ext cx="2125345" cy="78168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8000"/>
                </a:lnSpc>
              </a:pPr>
              <a:endParaRPr lang="en-US" altLang="en-US" sz="1000" dirty="0"/>
            </a:p>
            <a:p>
              <a:pPr marL="212725" algn="l" defTabSz="-635" rtl="0" eaLnBrk="0">
                <a:lnSpc>
                  <a:spcPts val="2995"/>
                </a:lnSpc>
                <a:spcBef>
                  <a:spcPts val="5"/>
                </a:spcBef>
              </a:pPr>
              <a:r>
                <a:rPr sz="2400" spc="1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=187.</a:t>
              </a:r>
              <a:r>
                <a:rPr sz="2400" spc="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82</a:t>
              </a:r>
              <a:r>
                <a:rPr sz="2400" spc="0" dirty="0"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2400" spc="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m</a:t>
              </a:r>
              <a:endParaRPr lang="en-US" altLang="en-US" sz="2400" dirty="0"/>
            </a:p>
          </p:txBody>
        </p:sp>
      </p:grpSp>
      <p:sp>
        <p:nvSpPr>
          <p:cNvPr id="2430" name="textbox 2430"/>
          <p:cNvSpPr/>
          <p:nvPr/>
        </p:nvSpPr>
        <p:spPr>
          <a:xfrm>
            <a:off x="273507" y="407974"/>
            <a:ext cx="3874134" cy="26250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78105" algn="l" defTabSz="-635" rtl="0" eaLnBrk="0">
              <a:lnSpc>
                <a:spcPct val="95000"/>
              </a:lnSpc>
            </a:pPr>
            <a:r>
              <a:rPr sz="2400" spc="-1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支导</a:t>
            </a: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线的计算步骤</a:t>
            </a:r>
            <a:endParaRPr lang="en-US" altLang="en-US" sz="2400" dirty="0"/>
          </a:p>
          <a:p>
            <a:pPr algn="l" defTabSz="-635" rtl="0" eaLnBrk="0">
              <a:lnSpc>
                <a:spcPct val="121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1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2000"/>
              </a:lnSpc>
            </a:pPr>
            <a:endParaRPr lang="en-US" altLang="en-US" sz="1000" dirty="0"/>
          </a:p>
          <a:p>
            <a:pPr algn="r" defTabSz="-635" rtl="0" eaLnBrk="0">
              <a:lnSpc>
                <a:spcPct val="80000"/>
              </a:lnSpc>
              <a:spcBef>
                <a:spcPts val="545"/>
              </a:spcBef>
            </a:pPr>
            <a:r>
              <a:rPr sz="1800" spc="-10" dirty="0">
                <a:ln w="653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r>
              <a:rPr sz="1800" spc="0" dirty="0">
                <a:ln w="653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1800" dirty="0"/>
          </a:p>
          <a:p>
            <a:pPr algn="l" defTabSz="-635" rtl="0" eaLnBrk="0">
              <a:lnSpc>
                <a:spcPct val="13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39000"/>
              </a:lnSpc>
            </a:pPr>
            <a:endParaRPr lang="en-US" altLang="en-US" sz="1000" dirty="0"/>
          </a:p>
          <a:p>
            <a:pPr marL="3375660" algn="l" defTabSz="-635" rtl="0" eaLnBrk="0">
              <a:lnSpc>
                <a:spcPct val="80000"/>
              </a:lnSpc>
              <a:spcBef>
                <a:spcPts val="730"/>
              </a:spcBef>
            </a:pPr>
            <a:r>
              <a:rPr sz="2400" spc="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endParaRPr lang="en-US" altLang="en-US" sz="2400" dirty="0"/>
          </a:p>
          <a:p>
            <a:pPr marL="12700" algn="l" defTabSz="-635" rtl="0" eaLnBrk="0">
              <a:lnSpc>
                <a:spcPct val="95000"/>
              </a:lnSpc>
              <a:spcBef>
                <a:spcPts val="530"/>
              </a:spcBef>
            </a:pPr>
            <a:r>
              <a:rPr sz="2400" spc="-3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</a:t>
            </a:r>
            <a:r>
              <a:rPr sz="2400" spc="-2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得</a:t>
            </a:r>
            <a:endParaRPr lang="en-US" altLang="en-US" sz="2400" dirty="0"/>
          </a:p>
        </p:txBody>
      </p:sp>
      <p:sp>
        <p:nvSpPr>
          <p:cNvPr id="2431" name="textbox 2431"/>
          <p:cNvSpPr/>
          <p:nvPr/>
        </p:nvSpPr>
        <p:spPr>
          <a:xfrm>
            <a:off x="697055" y="4132855"/>
            <a:ext cx="6797675" cy="8864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6780"/>
              </a:lnSpc>
            </a:pPr>
            <a:r>
              <a:rPr sz="3900" spc="0" baseline="4100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200" i="1" spc="0" baseline="45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AB</a:t>
            </a:r>
            <a:r>
              <a:rPr sz="1400" spc="-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3700" spc="-20" baseline="4400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=</a:t>
            </a:r>
            <a:r>
              <a:rPr sz="2400" spc="-2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700" i="1" spc="0" baseline="44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tg</a:t>
            </a:r>
            <a:r>
              <a:rPr sz="2400" spc="-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200" spc="-20" baseline="12500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_</a:t>
            </a:r>
            <a:r>
              <a:rPr sz="1400" spc="-2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200" spc="-20" baseline="125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1400" spc="-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</a:t>
            </a:r>
            <a:r>
              <a:rPr sz="3700" spc="-20" baseline="3200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))||</a:t>
            </a:r>
            <a:r>
              <a:rPr sz="2400" spc="-2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900" spc="-20" baseline="4000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=</a:t>
            </a:r>
            <a:r>
              <a:rPr sz="2500" spc="-2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900" i="1" spc="0" baseline="40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tg</a:t>
            </a:r>
            <a:r>
              <a:rPr sz="2500" spc="-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300" spc="-20" baseline="12000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_</a:t>
            </a:r>
            <a:r>
              <a:rPr sz="1400" spc="-2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spc="-20" baseline="120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1400" spc="-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          </a:t>
            </a:r>
            <a:r>
              <a:rPr sz="3900" spc="-20" baseline="4700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=</a:t>
            </a:r>
            <a:r>
              <a:rPr sz="2500" spc="-2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900" spc="-20" baseline="47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</a:t>
            </a:r>
            <a:r>
              <a:rPr sz="3900" spc="0" baseline="47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</a:t>
            </a:r>
            <a:r>
              <a:rPr sz="25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300" spc="0" baseline="13100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3900" spc="0" baseline="47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00</a:t>
            </a:r>
            <a:r>
              <a:rPr sz="3900" spc="0" baseline="4700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,</a:t>
            </a:r>
            <a:r>
              <a:rPr sz="3900" spc="0" baseline="47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15</a:t>
            </a:r>
            <a:r>
              <a:rPr sz="3900" spc="0" baseline="51000" dirty="0">
                <a:ln w="6350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,</a:t>
            </a:r>
            <a:endParaRPr lang="en-US" altLang="en-US" sz="2535" dirty="0"/>
          </a:p>
        </p:txBody>
      </p:sp>
      <p:pic>
        <p:nvPicPr>
          <p:cNvPr id="2432" name="picture 24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5651088" y="4173093"/>
            <a:ext cx="143330" cy="811574"/>
          </a:xfrm>
          <a:prstGeom prst="rect">
            <a:avLst/>
          </a:prstGeom>
        </p:spPr>
      </p:pic>
      <p:pic>
        <p:nvPicPr>
          <p:cNvPr id="2433" name="picture 24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4369981" y="4173093"/>
            <a:ext cx="1191618" cy="811574"/>
          </a:xfrm>
          <a:prstGeom prst="rect">
            <a:avLst/>
          </a:prstGeom>
        </p:spPr>
      </p:pic>
      <p:pic>
        <p:nvPicPr>
          <p:cNvPr id="2434" name="picture 24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2120580" y="4145555"/>
            <a:ext cx="828084" cy="860917"/>
          </a:xfrm>
          <a:prstGeom prst="rect">
            <a:avLst/>
          </a:prstGeom>
        </p:spPr>
      </p:pic>
      <p:pic>
        <p:nvPicPr>
          <p:cNvPr id="2435" name="picture 24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655467" y="4044836"/>
            <a:ext cx="2743016" cy="1064445"/>
          </a:xfrm>
          <a:prstGeom prst="rect">
            <a:avLst/>
          </a:prstGeom>
        </p:spPr>
      </p:pic>
      <p:pic>
        <p:nvPicPr>
          <p:cNvPr id="2436" name="picture 24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3293512" y="4079941"/>
            <a:ext cx="2511638" cy="999887"/>
          </a:xfrm>
          <a:prstGeom prst="rect">
            <a:avLst/>
          </a:prstGeom>
        </p:spPr>
      </p:pic>
      <p:pic>
        <p:nvPicPr>
          <p:cNvPr id="2437" name="picture 24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46304" y="999743"/>
            <a:ext cx="713994" cy="680466"/>
          </a:xfrm>
          <a:prstGeom prst="rect">
            <a:avLst/>
          </a:prstGeom>
        </p:spPr>
      </p:pic>
      <p:pic>
        <p:nvPicPr>
          <p:cNvPr id="2438" name="picture 24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15112" y="1225282"/>
            <a:ext cx="387845" cy="467118"/>
          </a:xfrm>
          <a:prstGeom prst="rect">
            <a:avLst/>
          </a:prstGeom>
        </p:spPr>
      </p:pic>
      <p:pic>
        <p:nvPicPr>
          <p:cNvPr id="2439" name="picture 24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557784" y="999743"/>
            <a:ext cx="2407157" cy="680466"/>
          </a:xfrm>
          <a:prstGeom prst="rect">
            <a:avLst/>
          </a:prstGeom>
        </p:spPr>
      </p:pic>
      <p:sp>
        <p:nvSpPr>
          <p:cNvPr id="2440" name="textbox 2440"/>
          <p:cNvSpPr/>
          <p:nvPr/>
        </p:nvSpPr>
        <p:spPr>
          <a:xfrm>
            <a:off x="1464055" y="621283"/>
            <a:ext cx="2432685" cy="743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marL="213995" algn="l" defTabSz="-635" rtl="0" eaLnBrk="0">
              <a:lnSpc>
                <a:spcPct val="94000"/>
              </a:lnSpc>
              <a:spcBef>
                <a:spcPts val="5"/>
              </a:spcBef>
            </a:pPr>
            <a:r>
              <a:rPr sz="2400" spc="2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2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664.20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m</a:t>
            </a: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endParaRPr lang="en-US" altLang="en-US" sz="2400" dirty="0"/>
          </a:p>
        </p:txBody>
      </p:sp>
      <p:pic>
        <p:nvPicPr>
          <p:cNvPr id="2441" name="picture 24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00228" y="1365504"/>
            <a:ext cx="713994" cy="680465"/>
          </a:xfrm>
          <a:prstGeom prst="rect">
            <a:avLst/>
          </a:prstGeom>
        </p:spPr>
      </p:pic>
      <p:pic>
        <p:nvPicPr>
          <p:cNvPr id="2442" name="picture 24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669036" y="1591043"/>
            <a:ext cx="387845" cy="467118"/>
          </a:xfrm>
          <a:prstGeom prst="rect">
            <a:avLst/>
          </a:prstGeom>
        </p:spPr>
      </p:pic>
      <p:pic>
        <p:nvPicPr>
          <p:cNvPr id="2443" name="picture 24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711708" y="1365504"/>
            <a:ext cx="2407157" cy="680465"/>
          </a:xfrm>
          <a:prstGeom prst="rect">
            <a:avLst/>
          </a:prstGeom>
        </p:spPr>
      </p:pic>
      <p:sp>
        <p:nvSpPr>
          <p:cNvPr id="2444" name="textbox 2444"/>
          <p:cNvSpPr/>
          <p:nvPr/>
        </p:nvSpPr>
        <p:spPr>
          <a:xfrm>
            <a:off x="545084" y="987043"/>
            <a:ext cx="2432685" cy="743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marL="213995" algn="l" defTabSz="-635" rtl="0" eaLnBrk="0">
              <a:lnSpc>
                <a:spcPct val="94000"/>
              </a:lnSpc>
              <a:spcBef>
                <a:spcPts val="5"/>
              </a:spcBef>
            </a:pPr>
            <a:r>
              <a:rPr sz="2400" spc="2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2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213.30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m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endParaRPr lang="en-US" altLang="en-US" sz="2400" dirty="0"/>
          </a:p>
        </p:txBody>
      </p:sp>
      <p:grpSp>
        <p:nvGrpSpPr>
          <p:cNvPr id="628" name="group 628"/>
          <p:cNvGrpSpPr/>
          <p:nvPr/>
        </p:nvGrpSpPr>
        <p:grpSpPr>
          <a:xfrm rot="21600000">
            <a:off x="146304" y="1731264"/>
            <a:ext cx="713994" cy="680465"/>
            <a:chOff x="0" y="0"/>
            <a:chExt cx="713994" cy="680465"/>
          </a:xfrm>
        </p:grpSpPr>
        <p:pic>
          <p:nvPicPr>
            <p:cNvPr id="2445" name="picture 244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713994" cy="680465"/>
            </a:xfrm>
            <a:prstGeom prst="rect">
              <a:avLst/>
            </a:prstGeom>
          </p:spPr>
        </p:pic>
        <p:sp>
          <p:nvSpPr>
            <p:cNvPr id="2446" name="textbox 2446"/>
            <p:cNvSpPr/>
            <p:nvPr/>
          </p:nvSpPr>
          <p:spPr>
            <a:xfrm>
              <a:off x="-12700" y="-12700"/>
              <a:ext cx="739775" cy="74104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8000"/>
                </a:lnSpc>
              </a:pPr>
              <a:endParaRPr lang="en-US" altLang="en-US" sz="1000" dirty="0"/>
            </a:p>
            <a:p>
              <a:pPr marL="217805" algn="l" defTabSz="-635" rtl="0" eaLnBrk="0">
                <a:lnSpc>
                  <a:spcPct val="93000"/>
                </a:lnSpc>
                <a:spcBef>
                  <a:spcPts val="5"/>
                </a:spcBef>
              </a:pPr>
              <a:r>
                <a:rPr sz="2400" spc="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y</a:t>
              </a:r>
              <a:endParaRPr lang="en-US" altLang="en-US" sz="2400" dirty="0"/>
            </a:p>
          </p:txBody>
        </p:sp>
      </p:grpSp>
      <p:pic>
        <p:nvPicPr>
          <p:cNvPr id="2447" name="picture 244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515112" y="1956803"/>
            <a:ext cx="489978" cy="467118"/>
          </a:xfrm>
          <a:prstGeom prst="rect">
            <a:avLst/>
          </a:prstGeom>
        </p:spPr>
      </p:pic>
      <p:grpSp>
        <p:nvGrpSpPr>
          <p:cNvPr id="630" name="group 630"/>
          <p:cNvGrpSpPr/>
          <p:nvPr/>
        </p:nvGrpSpPr>
        <p:grpSpPr>
          <a:xfrm rot="21600000">
            <a:off x="659892" y="1731264"/>
            <a:ext cx="2100833" cy="680465"/>
            <a:chOff x="0" y="0"/>
            <a:chExt cx="2100833" cy="680465"/>
          </a:xfrm>
        </p:grpSpPr>
        <p:pic>
          <p:nvPicPr>
            <p:cNvPr id="2448" name="picture 2448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 rot="21600000">
              <a:off x="0" y="0"/>
              <a:ext cx="2100833" cy="680465"/>
            </a:xfrm>
            <a:prstGeom prst="rect">
              <a:avLst/>
            </a:prstGeom>
          </p:spPr>
        </p:pic>
        <p:sp>
          <p:nvSpPr>
            <p:cNvPr id="2449" name="textbox 2449"/>
            <p:cNvSpPr/>
            <p:nvPr/>
          </p:nvSpPr>
          <p:spPr>
            <a:xfrm>
              <a:off x="-12700" y="-12700"/>
              <a:ext cx="2126614" cy="75184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8000"/>
                </a:lnSpc>
              </a:pPr>
              <a:endParaRPr lang="en-US" altLang="en-US" sz="1000" dirty="0"/>
            </a:p>
            <a:p>
              <a:pPr marL="213995" algn="l" defTabSz="-635" rtl="0" eaLnBrk="0">
                <a:lnSpc>
                  <a:spcPct val="96000"/>
                </a:lnSpc>
                <a:spcBef>
                  <a:spcPts val="0"/>
                </a:spcBef>
              </a:pPr>
              <a:r>
                <a:rPr sz="2400" spc="1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=</a:t>
              </a:r>
              <a:r>
                <a:rPr sz="2400" spc="10" dirty="0"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2400" spc="1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4</a:t>
              </a:r>
              <a:r>
                <a:rPr sz="2400" spc="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13.35</a:t>
              </a:r>
              <a:r>
                <a:rPr sz="2400" spc="0" dirty="0"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2400" spc="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m;</a:t>
              </a:r>
              <a:endParaRPr lang="en-US" altLang="en-US" sz="2400" dirty="0"/>
            </a:p>
          </p:txBody>
        </p:sp>
      </p:grpSp>
      <p:sp>
        <p:nvSpPr>
          <p:cNvPr id="2450" name="textbox 2450"/>
          <p:cNvSpPr/>
          <p:nvPr/>
        </p:nvSpPr>
        <p:spPr>
          <a:xfrm>
            <a:off x="699008" y="1352804"/>
            <a:ext cx="2432685" cy="743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marL="213995" algn="l" defTabSz="-635" rtl="0" eaLnBrk="0">
              <a:lnSpc>
                <a:spcPct val="94000"/>
              </a:lnSpc>
              <a:spcBef>
                <a:spcPts val="5"/>
              </a:spcBef>
            </a:pPr>
            <a:r>
              <a:rPr sz="2400" spc="2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2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864.22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m</a:t>
            </a: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endParaRPr lang="en-US" altLang="en-US" sz="2400" dirty="0"/>
          </a:p>
        </p:txBody>
      </p:sp>
      <p:sp>
        <p:nvSpPr>
          <p:cNvPr id="2451" name="textbox 2451"/>
          <p:cNvSpPr/>
          <p:nvPr/>
        </p:nvSpPr>
        <p:spPr>
          <a:xfrm>
            <a:off x="5322334" y="860602"/>
            <a:ext cx="1052194" cy="13817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13000"/>
              </a:lnSpc>
            </a:pPr>
            <a:endParaRPr lang="en-US" altLang="en-US" sz="500" dirty="0"/>
          </a:p>
          <a:p>
            <a:pPr marL="452120" algn="l" defTabSz="-635" rtl="0" eaLnBrk="0">
              <a:lnSpc>
                <a:spcPct val="83000"/>
              </a:lnSpc>
              <a:spcBef>
                <a:spcPts val="0"/>
              </a:spcBef>
            </a:pPr>
            <a:r>
              <a:rPr sz="15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1500" dirty="0"/>
          </a:p>
          <a:p>
            <a:pPr algn="l" defTabSz="-635" rtl="0" eaLnBrk="0">
              <a:lnSpc>
                <a:spcPct val="110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10000"/>
              </a:lnSpc>
            </a:pPr>
            <a:endParaRPr lang="en-US" altLang="en-US" sz="1000" dirty="0"/>
          </a:p>
          <a:p>
            <a:pPr marL="371475" algn="l" defTabSz="-635" rtl="0" eaLnBrk="0">
              <a:lnSpc>
                <a:spcPct val="72000"/>
              </a:lnSpc>
              <a:spcBef>
                <a:spcPts val="730"/>
              </a:spcBef>
            </a:pPr>
            <a:r>
              <a:rPr sz="2400" spc="0" dirty="0">
                <a:ln w="8717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2400" dirty="0"/>
          </a:p>
          <a:p>
            <a:pPr marL="12700" algn="l" defTabSz="-635" rtl="0" eaLnBrk="0">
              <a:lnSpc>
                <a:spcPct val="97000"/>
              </a:lnSpc>
              <a:spcBef>
                <a:spcPts val="20"/>
              </a:spcBef>
            </a:pPr>
            <a:r>
              <a:rPr sz="2700" spc="-4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(X</a:t>
            </a:r>
            <a:r>
              <a:rPr sz="1800" spc="-40" dirty="0">
                <a:ln w="653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2400" spc="-4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r>
              <a:rPr sz="2700" spc="-4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r>
              <a:rPr sz="1800" spc="-10" dirty="0">
                <a:ln w="653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2700" spc="-4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endParaRPr lang="en-US" altLang="en-US" sz="2700" dirty="0"/>
          </a:p>
        </p:txBody>
      </p:sp>
      <p:pic>
        <p:nvPicPr>
          <p:cNvPr id="2452" name="picture 245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2487167" y="2537460"/>
            <a:ext cx="488429" cy="677417"/>
          </a:xfrm>
          <a:prstGeom prst="rect">
            <a:avLst/>
          </a:prstGeom>
        </p:spPr>
      </p:pic>
      <p:pic>
        <p:nvPicPr>
          <p:cNvPr id="2453" name="picture 24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2572511" y="2520696"/>
            <a:ext cx="1172717" cy="677417"/>
          </a:xfrm>
          <a:prstGeom prst="rect">
            <a:avLst/>
          </a:prstGeom>
        </p:spPr>
      </p:pic>
      <p:pic>
        <p:nvPicPr>
          <p:cNvPr id="2454" name="picture 24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3403091" y="2746247"/>
            <a:ext cx="384822" cy="464058"/>
          </a:xfrm>
          <a:prstGeom prst="rect">
            <a:avLst/>
          </a:prstGeom>
        </p:spPr>
      </p:pic>
      <p:pic>
        <p:nvPicPr>
          <p:cNvPr id="2455" name="picture 245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3445763" y="2520696"/>
            <a:ext cx="1942337" cy="677417"/>
          </a:xfrm>
          <a:prstGeom prst="rect">
            <a:avLst/>
          </a:prstGeom>
        </p:spPr>
      </p:pic>
      <p:pic>
        <p:nvPicPr>
          <p:cNvPr id="2456" name="picture 245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21600000">
            <a:off x="2033016" y="2912364"/>
            <a:ext cx="1018793" cy="680465"/>
          </a:xfrm>
          <a:prstGeom prst="rect">
            <a:avLst/>
          </a:prstGeom>
        </p:spPr>
      </p:pic>
      <p:grpSp>
        <p:nvGrpSpPr>
          <p:cNvPr id="632" name="group 632"/>
          <p:cNvGrpSpPr/>
          <p:nvPr/>
        </p:nvGrpSpPr>
        <p:grpSpPr>
          <a:xfrm rot="21600000">
            <a:off x="2645664" y="2912364"/>
            <a:ext cx="560070" cy="680465"/>
            <a:chOff x="0" y="0"/>
            <a:chExt cx="560070" cy="680465"/>
          </a:xfrm>
        </p:grpSpPr>
        <p:pic>
          <p:nvPicPr>
            <p:cNvPr id="2457" name="picture 245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600000">
              <a:off x="0" y="0"/>
              <a:ext cx="560070" cy="680465"/>
            </a:xfrm>
            <a:prstGeom prst="rect">
              <a:avLst/>
            </a:prstGeom>
          </p:spPr>
        </p:pic>
        <p:sp>
          <p:nvSpPr>
            <p:cNvPr id="2458" name="textbox 2458"/>
            <p:cNvSpPr/>
            <p:nvPr/>
          </p:nvSpPr>
          <p:spPr>
            <a:xfrm>
              <a:off x="-12700" y="-12700"/>
              <a:ext cx="586105" cy="7842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4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9000"/>
                </a:lnSpc>
              </a:pPr>
              <a:endParaRPr lang="en-US" altLang="en-US" sz="100" dirty="0"/>
            </a:p>
            <a:p>
              <a:pPr marL="238125" algn="l" defTabSz="-635" rtl="0" eaLnBrk="0">
                <a:lnSpc>
                  <a:spcPct val="79000"/>
                </a:lnSpc>
              </a:pPr>
              <a:r>
                <a:rPr sz="2400" spc="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1</a:t>
              </a:r>
              <a:endParaRPr lang="en-US" altLang="en-US" sz="2400" dirty="0"/>
            </a:p>
          </p:txBody>
        </p:sp>
      </p:grpSp>
      <p:grpSp>
        <p:nvGrpSpPr>
          <p:cNvPr id="634" name="group 634"/>
          <p:cNvGrpSpPr/>
          <p:nvPr/>
        </p:nvGrpSpPr>
        <p:grpSpPr>
          <a:xfrm rot="21600000">
            <a:off x="3105911" y="2912364"/>
            <a:ext cx="560070" cy="680465"/>
            <a:chOff x="0" y="0"/>
            <a:chExt cx="560070" cy="680465"/>
          </a:xfrm>
        </p:grpSpPr>
        <p:pic>
          <p:nvPicPr>
            <p:cNvPr id="2459" name="picture 245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600000">
              <a:off x="0" y="0"/>
              <a:ext cx="560070" cy="680465"/>
            </a:xfrm>
            <a:prstGeom prst="rect">
              <a:avLst/>
            </a:prstGeom>
          </p:spPr>
        </p:pic>
        <p:sp>
          <p:nvSpPr>
            <p:cNvPr id="2460" name="textbox 2460"/>
            <p:cNvSpPr/>
            <p:nvPr/>
          </p:nvSpPr>
          <p:spPr>
            <a:xfrm>
              <a:off x="-12700" y="-12700"/>
              <a:ext cx="586105" cy="7842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41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9000"/>
                </a:lnSpc>
              </a:pPr>
              <a:endParaRPr lang="en-US" altLang="en-US" sz="100" dirty="0"/>
            </a:p>
            <a:p>
              <a:pPr marL="219710" algn="l" defTabSz="-635" rtl="0" eaLnBrk="0">
                <a:lnSpc>
                  <a:spcPct val="79000"/>
                </a:lnSpc>
              </a:pPr>
              <a:r>
                <a:rPr sz="2400" spc="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2</a:t>
              </a:r>
              <a:endParaRPr lang="en-US" altLang="en-US" sz="2400" dirty="0"/>
            </a:p>
          </p:txBody>
        </p:sp>
      </p:grpSp>
      <p:sp>
        <p:nvSpPr>
          <p:cNvPr id="2461" name="textbox 2461"/>
          <p:cNvSpPr/>
          <p:nvPr/>
        </p:nvSpPr>
        <p:spPr>
          <a:xfrm>
            <a:off x="2559811" y="2507996"/>
            <a:ext cx="1198244" cy="7404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marL="238125" algn="l" defTabSz="-635" rtl="0" eaLnBrk="0">
              <a:lnSpc>
                <a:spcPct val="94000"/>
              </a:lnSpc>
              <a:spcBef>
                <a:spcPts val="5"/>
              </a:spcBef>
            </a:pPr>
            <a:r>
              <a:rPr sz="2400" spc="-4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10",</a:t>
            </a:r>
            <a:r>
              <a:rPr sz="2400" spc="-2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endParaRPr lang="en-US" altLang="en-US" sz="2400" dirty="0"/>
          </a:p>
        </p:txBody>
      </p:sp>
      <p:sp>
        <p:nvSpPr>
          <p:cNvPr id="2462" name="textbox 2462"/>
          <p:cNvSpPr/>
          <p:nvPr/>
        </p:nvSpPr>
        <p:spPr>
          <a:xfrm>
            <a:off x="3390391" y="2733547"/>
            <a:ext cx="410844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9000"/>
              </a:lnSpc>
            </a:pPr>
            <a:endParaRPr lang="en-US" altLang="en-US" sz="900" dirty="0"/>
          </a:p>
          <a:p>
            <a:pPr marL="165735" algn="l" defTabSz="-635" rtl="0" eaLnBrk="0">
              <a:lnSpc>
                <a:spcPct val="83000"/>
              </a:lnSpc>
              <a:spcBef>
                <a:spcPts val="5"/>
              </a:spcBef>
            </a:pPr>
            <a:r>
              <a:rPr sz="1500" spc="0" dirty="0">
                <a:ln w="579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1500" dirty="0"/>
          </a:p>
        </p:txBody>
      </p:sp>
      <p:pic>
        <p:nvPicPr>
          <p:cNvPr id="2463" name="picture 24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985003" y="2555748"/>
            <a:ext cx="553973" cy="677417"/>
          </a:xfrm>
          <a:prstGeom prst="rect">
            <a:avLst/>
          </a:prstGeom>
        </p:spPr>
      </p:pic>
      <p:sp>
        <p:nvSpPr>
          <p:cNvPr id="2464" name="textbox 2464"/>
          <p:cNvSpPr/>
          <p:nvPr/>
        </p:nvSpPr>
        <p:spPr>
          <a:xfrm>
            <a:off x="3433063" y="2507996"/>
            <a:ext cx="1967864" cy="7404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43000"/>
              </a:lnSpc>
            </a:pPr>
            <a:endParaRPr lang="en-US" altLang="en-US" sz="1000" dirty="0"/>
          </a:p>
          <a:p>
            <a:pPr marL="213360" algn="l" defTabSz="-635" rtl="0" eaLnBrk="0">
              <a:lnSpc>
                <a:spcPct val="77000"/>
              </a:lnSpc>
              <a:spcBef>
                <a:spcPts val="0"/>
              </a:spcBef>
            </a:pPr>
            <a:r>
              <a:rPr sz="2400" spc="2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=297.26</a:t>
            </a: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m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endParaRPr lang="en-US" altLang="en-US" sz="2400" dirty="0"/>
          </a:p>
        </p:txBody>
      </p:sp>
      <p:grpSp>
        <p:nvGrpSpPr>
          <p:cNvPr id="636" name="group 636"/>
          <p:cNvGrpSpPr/>
          <p:nvPr/>
        </p:nvGrpSpPr>
        <p:grpSpPr>
          <a:xfrm rot="21600000">
            <a:off x="3259835" y="2912364"/>
            <a:ext cx="1937766" cy="680465"/>
            <a:chOff x="0" y="0"/>
            <a:chExt cx="1937766" cy="680465"/>
          </a:xfrm>
        </p:grpSpPr>
        <p:pic>
          <p:nvPicPr>
            <p:cNvPr id="2465" name="picture 2465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 rot="21600000">
              <a:off x="0" y="0"/>
              <a:ext cx="1937766" cy="680465"/>
            </a:xfrm>
            <a:prstGeom prst="rect">
              <a:avLst/>
            </a:prstGeom>
          </p:spPr>
        </p:pic>
        <p:sp>
          <p:nvSpPr>
            <p:cNvPr id="2466" name="textbox 2466"/>
            <p:cNvSpPr/>
            <p:nvPr/>
          </p:nvSpPr>
          <p:spPr>
            <a:xfrm>
              <a:off x="-12700" y="-12700"/>
              <a:ext cx="1963420" cy="7493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9000"/>
                </a:lnSpc>
              </a:pPr>
              <a:endParaRPr lang="en-US" altLang="en-US" sz="1000" dirty="0"/>
            </a:p>
            <a:p>
              <a:pPr marL="237490" algn="l" defTabSz="-635" rtl="0" eaLnBrk="0">
                <a:lnSpc>
                  <a:spcPct val="95000"/>
                </a:lnSpc>
              </a:pPr>
              <a:r>
                <a:rPr sz="2400" spc="-5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、点的坐标</a:t>
              </a:r>
              <a:endParaRPr lang="en-US" altLang="en-US" sz="2400" dirty="0"/>
            </a:p>
          </p:txBody>
        </p:sp>
      </p:grpSp>
      <p:pic>
        <p:nvPicPr>
          <p:cNvPr id="2467" name="picture 24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5196840" y="2746247"/>
            <a:ext cx="384822" cy="464058"/>
          </a:xfrm>
          <a:prstGeom prst="rect">
            <a:avLst/>
          </a:prstGeom>
        </p:spPr>
      </p:pic>
      <p:pic>
        <p:nvPicPr>
          <p:cNvPr id="2468" name="picture 246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1600000">
            <a:off x="5239511" y="2520696"/>
            <a:ext cx="1326642" cy="677417"/>
          </a:xfrm>
          <a:prstGeom prst="rect">
            <a:avLst/>
          </a:prstGeom>
        </p:spPr>
      </p:pic>
      <p:pic>
        <p:nvPicPr>
          <p:cNvPr id="2469" name="picture 246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6163055" y="2520696"/>
            <a:ext cx="709422" cy="677417"/>
          </a:xfrm>
          <a:prstGeom prst="rect">
            <a:avLst/>
          </a:prstGeom>
        </p:spPr>
      </p:pic>
      <p:grpSp>
        <p:nvGrpSpPr>
          <p:cNvPr id="638" name="group 638"/>
          <p:cNvGrpSpPr/>
          <p:nvPr/>
        </p:nvGrpSpPr>
        <p:grpSpPr>
          <a:xfrm rot="21600000">
            <a:off x="6623304" y="2520696"/>
            <a:ext cx="1480566" cy="677417"/>
            <a:chOff x="0" y="0"/>
            <a:chExt cx="1480566" cy="677417"/>
          </a:xfrm>
        </p:grpSpPr>
        <p:pic>
          <p:nvPicPr>
            <p:cNvPr id="2470" name="picture 2470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 rot="21600000">
              <a:off x="0" y="0"/>
              <a:ext cx="1480566" cy="677417"/>
            </a:xfrm>
            <a:prstGeom prst="rect">
              <a:avLst/>
            </a:prstGeom>
          </p:spPr>
        </p:pic>
        <p:sp>
          <p:nvSpPr>
            <p:cNvPr id="2471" name="textbox 2471"/>
            <p:cNvSpPr/>
            <p:nvPr/>
          </p:nvSpPr>
          <p:spPr>
            <a:xfrm>
              <a:off x="-12700" y="-12700"/>
              <a:ext cx="1506219" cy="74040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7000"/>
                </a:lnSpc>
              </a:pPr>
              <a:endParaRPr lang="en-US" altLang="en-US" sz="1000" dirty="0"/>
            </a:p>
            <a:p>
              <a:pPr marL="239395" algn="l" defTabSz="-635" rtl="0" eaLnBrk="0">
                <a:lnSpc>
                  <a:spcPct val="94000"/>
                </a:lnSpc>
                <a:spcBef>
                  <a:spcPts val="5"/>
                </a:spcBef>
              </a:pPr>
              <a:r>
                <a:rPr sz="2400" spc="-3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15'30"</a:t>
              </a:r>
              <a:r>
                <a:rPr sz="2400" spc="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,</a:t>
              </a:r>
              <a:endParaRPr lang="en-US" altLang="en-US" sz="2400" dirty="0"/>
            </a:p>
          </p:txBody>
        </p:sp>
      </p:grpSp>
      <p:pic>
        <p:nvPicPr>
          <p:cNvPr id="2472" name="picture 247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600000">
            <a:off x="5715148" y="4239931"/>
            <a:ext cx="1914213" cy="508149"/>
          </a:xfrm>
          <a:prstGeom prst="rect">
            <a:avLst/>
          </a:prstGeom>
        </p:spPr>
      </p:pic>
      <p:sp>
        <p:nvSpPr>
          <p:cNvPr id="2473" name="path"/>
          <p:cNvSpPr/>
          <p:nvPr/>
        </p:nvSpPr>
        <p:spPr>
          <a:xfrm>
            <a:off x="5752524" y="1237515"/>
            <a:ext cx="1721746" cy="175204"/>
          </a:xfrm>
          <a:custGeom>
            <a:avLst/>
            <a:gdLst/>
            <a:ahLst/>
            <a:cxnLst/>
            <a:rect l="0" t="0" r="0" b="0"/>
            <a:pathLst>
              <a:path w="2711" h="275">
                <a:moveTo>
                  <a:pt x="0" y="266"/>
                </a:moveTo>
                <a:lnTo>
                  <a:pt x="2710" y="9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640" name="group 640"/>
          <p:cNvGrpSpPr/>
          <p:nvPr/>
        </p:nvGrpSpPr>
        <p:grpSpPr>
          <a:xfrm rot="21600000">
            <a:off x="7399020" y="550163"/>
            <a:ext cx="1342642" cy="714756"/>
            <a:chOff x="0" y="0"/>
            <a:chExt cx="1342642" cy="714756"/>
          </a:xfrm>
        </p:grpSpPr>
        <p:sp>
          <p:nvSpPr>
            <p:cNvPr id="2474" name="path"/>
            <p:cNvSpPr/>
            <p:nvPr/>
          </p:nvSpPr>
          <p:spPr>
            <a:xfrm>
              <a:off x="71791" y="17490"/>
              <a:ext cx="1260019" cy="684348"/>
            </a:xfrm>
            <a:custGeom>
              <a:avLst/>
              <a:gdLst/>
              <a:ahLst/>
              <a:cxnLst/>
              <a:rect l="0" t="0" r="0" b="0"/>
              <a:pathLst>
                <a:path w="1984" h="1077">
                  <a:moveTo>
                    <a:pt x="4" y="1069"/>
                  </a:moveTo>
                  <a:lnTo>
                    <a:pt x="1979" y="8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475" name="path"/>
            <p:cNvSpPr/>
            <p:nvPr/>
          </p:nvSpPr>
          <p:spPr>
            <a:xfrm>
              <a:off x="6095" y="620268"/>
              <a:ext cx="88391" cy="88392"/>
            </a:xfrm>
            <a:custGeom>
              <a:avLst/>
              <a:gdLst/>
              <a:ahLst/>
              <a:cxnLst/>
              <a:rect l="0" t="0" r="0" b="0"/>
              <a:pathLst>
                <a:path w="139" h="139">
                  <a:moveTo>
                    <a:pt x="0" y="69"/>
                  </a:moveTo>
                  <a:cubicBezTo>
                    <a:pt x="0" y="31"/>
                    <a:pt x="31" y="0"/>
                    <a:pt x="69" y="0"/>
                  </a:cubicBezTo>
                  <a:cubicBezTo>
                    <a:pt x="108" y="0"/>
                    <a:pt x="139" y="31"/>
                    <a:pt x="139" y="69"/>
                  </a:cubicBezTo>
                  <a:cubicBezTo>
                    <a:pt x="139" y="107"/>
                    <a:pt x="108" y="139"/>
                    <a:pt x="69" y="139"/>
                  </a:cubicBezTo>
                  <a:cubicBezTo>
                    <a:pt x="31" y="139"/>
                    <a:pt x="0" y="107"/>
                    <a:pt x="0" y="69"/>
                  </a:cubicBezTo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476" name="path"/>
            <p:cNvSpPr/>
            <p:nvPr/>
          </p:nvSpPr>
          <p:spPr>
            <a:xfrm>
              <a:off x="0" y="614172"/>
              <a:ext cx="100583" cy="100584"/>
            </a:xfrm>
            <a:custGeom>
              <a:avLst/>
              <a:gdLst/>
              <a:ahLst/>
              <a:cxnLst/>
              <a:rect l="0" t="0" r="0" b="0"/>
              <a:pathLst>
                <a:path w="158" h="158">
                  <a:moveTo>
                    <a:pt x="9" y="79"/>
                  </a:moveTo>
                  <a:cubicBezTo>
                    <a:pt x="9" y="40"/>
                    <a:pt x="40" y="9"/>
                    <a:pt x="79" y="9"/>
                  </a:cubicBezTo>
                  <a:cubicBezTo>
                    <a:pt x="117" y="9"/>
                    <a:pt x="148" y="40"/>
                    <a:pt x="148" y="79"/>
                  </a:cubicBezTo>
                  <a:cubicBezTo>
                    <a:pt x="148" y="117"/>
                    <a:pt x="117" y="148"/>
                    <a:pt x="79" y="148"/>
                  </a:cubicBezTo>
                  <a:cubicBezTo>
                    <a:pt x="40" y="148"/>
                    <a:pt x="9" y="117"/>
                    <a:pt x="9" y="79"/>
                  </a:cubicBez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477" name="path"/>
            <p:cNvSpPr/>
            <p:nvPr/>
          </p:nvSpPr>
          <p:spPr>
            <a:xfrm>
              <a:off x="1272539" y="6096"/>
              <a:ext cx="64007" cy="88391"/>
            </a:xfrm>
            <a:custGeom>
              <a:avLst/>
              <a:gdLst/>
              <a:ahLst/>
              <a:cxnLst/>
              <a:rect l="0" t="0" r="0" b="0"/>
              <a:pathLst>
                <a:path w="100" h="139">
                  <a:moveTo>
                    <a:pt x="0" y="69"/>
                  </a:moveTo>
                  <a:cubicBezTo>
                    <a:pt x="0" y="31"/>
                    <a:pt x="22" y="0"/>
                    <a:pt x="50" y="0"/>
                  </a:cubicBezTo>
                  <a:cubicBezTo>
                    <a:pt x="78" y="0"/>
                    <a:pt x="100" y="31"/>
                    <a:pt x="100" y="69"/>
                  </a:cubicBezTo>
                  <a:cubicBezTo>
                    <a:pt x="100" y="108"/>
                    <a:pt x="78" y="139"/>
                    <a:pt x="50" y="139"/>
                  </a:cubicBezTo>
                  <a:cubicBezTo>
                    <a:pt x="22" y="139"/>
                    <a:pt x="0" y="108"/>
                    <a:pt x="0" y="69"/>
                  </a:cubicBezTo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478" name="path"/>
            <p:cNvSpPr/>
            <p:nvPr/>
          </p:nvSpPr>
          <p:spPr>
            <a:xfrm>
              <a:off x="1266443" y="0"/>
              <a:ext cx="76199" cy="100584"/>
            </a:xfrm>
            <a:custGeom>
              <a:avLst/>
              <a:gdLst/>
              <a:ahLst/>
              <a:cxnLst/>
              <a:rect l="0" t="0" r="0" b="0"/>
              <a:pathLst>
                <a:path w="119" h="158">
                  <a:moveTo>
                    <a:pt x="9" y="79"/>
                  </a:moveTo>
                  <a:cubicBezTo>
                    <a:pt x="9" y="40"/>
                    <a:pt x="32" y="9"/>
                    <a:pt x="60" y="9"/>
                  </a:cubicBezTo>
                  <a:cubicBezTo>
                    <a:pt x="87" y="9"/>
                    <a:pt x="110" y="40"/>
                    <a:pt x="110" y="79"/>
                  </a:cubicBezTo>
                  <a:cubicBezTo>
                    <a:pt x="110" y="117"/>
                    <a:pt x="87" y="148"/>
                    <a:pt x="60" y="148"/>
                  </a:cubicBezTo>
                  <a:cubicBezTo>
                    <a:pt x="32" y="148"/>
                    <a:pt x="9" y="117"/>
                    <a:pt x="9" y="79"/>
                  </a:cubicBez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479" name="textbox 2479"/>
          <p:cNvSpPr/>
          <p:nvPr/>
        </p:nvSpPr>
        <p:spPr>
          <a:xfrm>
            <a:off x="133604" y="621283"/>
            <a:ext cx="1350644" cy="7505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marL="216535" algn="l" defTabSz="-635" rtl="0" eaLnBrk="0">
              <a:lnSpc>
                <a:spcPct val="96000"/>
              </a:lnSpc>
              <a:spcBef>
                <a:spcPts val="5"/>
              </a:spcBef>
            </a:pPr>
            <a:r>
              <a:rPr sz="2400" spc="-2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例已</a:t>
            </a:r>
            <a:r>
              <a:rPr sz="2400" spc="-1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知</a:t>
            </a:r>
            <a:endParaRPr lang="en-US" altLang="en-US" sz="2400" dirty="0"/>
          </a:p>
        </p:txBody>
      </p:sp>
      <p:sp>
        <p:nvSpPr>
          <p:cNvPr id="2480" name="textbox 2480"/>
          <p:cNvSpPr/>
          <p:nvPr/>
        </p:nvSpPr>
        <p:spPr>
          <a:xfrm>
            <a:off x="5226811" y="2507996"/>
            <a:ext cx="1352550" cy="7785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40000"/>
              </a:lnSpc>
            </a:pPr>
            <a:endParaRPr lang="en-US" altLang="en-US" sz="1000" dirty="0"/>
          </a:p>
          <a:p>
            <a:pPr marL="213995" algn="l" defTabSz="-635" rtl="0" eaLnBrk="0">
              <a:lnSpc>
                <a:spcPct val="79000"/>
              </a:lnSpc>
              <a:spcBef>
                <a:spcPts val="0"/>
              </a:spcBef>
            </a:pPr>
            <a:r>
              <a:rPr sz="2400" spc="-1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400" spc="-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-1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162</a:t>
            </a:r>
            <a:endParaRPr lang="en-US" altLang="en-US" sz="2400" dirty="0"/>
          </a:p>
        </p:txBody>
      </p:sp>
      <p:sp>
        <p:nvSpPr>
          <p:cNvPr id="2481" name="path"/>
          <p:cNvSpPr/>
          <p:nvPr/>
        </p:nvSpPr>
        <p:spPr>
          <a:xfrm>
            <a:off x="7214615" y="986028"/>
            <a:ext cx="457200" cy="294131"/>
          </a:xfrm>
          <a:custGeom>
            <a:avLst/>
            <a:gdLst/>
            <a:ahLst/>
            <a:cxnLst/>
            <a:rect l="0" t="0" r="0" b="0"/>
            <a:pathLst>
              <a:path w="720" h="463">
                <a:moveTo>
                  <a:pt x="20" y="442"/>
                </a:moveTo>
                <a:lnTo>
                  <a:pt x="20" y="410"/>
                </a:lnTo>
                <a:lnTo>
                  <a:pt x="20" y="380"/>
                </a:lnTo>
                <a:lnTo>
                  <a:pt x="22" y="350"/>
                </a:lnTo>
                <a:lnTo>
                  <a:pt x="27" y="320"/>
                </a:lnTo>
                <a:lnTo>
                  <a:pt x="30" y="305"/>
                </a:lnTo>
                <a:lnTo>
                  <a:pt x="35" y="287"/>
                </a:lnTo>
                <a:lnTo>
                  <a:pt x="45" y="255"/>
                </a:lnTo>
                <a:lnTo>
                  <a:pt x="50" y="240"/>
                </a:lnTo>
                <a:lnTo>
                  <a:pt x="55" y="225"/>
                </a:lnTo>
                <a:lnTo>
                  <a:pt x="62" y="210"/>
                </a:lnTo>
                <a:lnTo>
                  <a:pt x="70" y="195"/>
                </a:lnTo>
                <a:lnTo>
                  <a:pt x="77" y="182"/>
                </a:lnTo>
                <a:lnTo>
                  <a:pt x="87" y="170"/>
                </a:lnTo>
                <a:lnTo>
                  <a:pt x="105" y="147"/>
                </a:lnTo>
                <a:lnTo>
                  <a:pt x="125" y="125"/>
                </a:lnTo>
                <a:lnTo>
                  <a:pt x="147" y="105"/>
                </a:lnTo>
                <a:lnTo>
                  <a:pt x="160" y="95"/>
                </a:lnTo>
                <a:lnTo>
                  <a:pt x="175" y="85"/>
                </a:lnTo>
                <a:lnTo>
                  <a:pt x="190" y="75"/>
                </a:lnTo>
                <a:lnTo>
                  <a:pt x="205" y="65"/>
                </a:lnTo>
                <a:lnTo>
                  <a:pt x="220" y="55"/>
                </a:lnTo>
                <a:lnTo>
                  <a:pt x="235" y="47"/>
                </a:lnTo>
                <a:lnTo>
                  <a:pt x="252" y="40"/>
                </a:lnTo>
                <a:lnTo>
                  <a:pt x="267" y="35"/>
                </a:lnTo>
                <a:lnTo>
                  <a:pt x="285" y="30"/>
                </a:lnTo>
                <a:lnTo>
                  <a:pt x="302" y="27"/>
                </a:lnTo>
                <a:lnTo>
                  <a:pt x="320" y="25"/>
                </a:lnTo>
                <a:lnTo>
                  <a:pt x="337" y="22"/>
                </a:lnTo>
                <a:lnTo>
                  <a:pt x="355" y="20"/>
                </a:lnTo>
                <a:lnTo>
                  <a:pt x="372" y="20"/>
                </a:lnTo>
                <a:lnTo>
                  <a:pt x="390" y="20"/>
                </a:lnTo>
                <a:lnTo>
                  <a:pt x="407" y="22"/>
                </a:lnTo>
                <a:lnTo>
                  <a:pt x="424" y="25"/>
                </a:lnTo>
                <a:lnTo>
                  <a:pt x="442" y="27"/>
                </a:lnTo>
                <a:lnTo>
                  <a:pt x="459" y="32"/>
                </a:lnTo>
                <a:lnTo>
                  <a:pt x="477" y="37"/>
                </a:lnTo>
                <a:lnTo>
                  <a:pt x="494" y="42"/>
                </a:lnTo>
                <a:lnTo>
                  <a:pt x="509" y="50"/>
                </a:lnTo>
                <a:lnTo>
                  <a:pt x="527" y="57"/>
                </a:lnTo>
                <a:lnTo>
                  <a:pt x="542" y="65"/>
                </a:lnTo>
                <a:lnTo>
                  <a:pt x="557" y="72"/>
                </a:lnTo>
                <a:lnTo>
                  <a:pt x="572" y="82"/>
                </a:lnTo>
                <a:lnTo>
                  <a:pt x="597" y="105"/>
                </a:lnTo>
                <a:lnTo>
                  <a:pt x="622" y="127"/>
                </a:lnTo>
                <a:lnTo>
                  <a:pt x="642" y="150"/>
                </a:lnTo>
                <a:lnTo>
                  <a:pt x="659" y="172"/>
                </a:lnTo>
                <a:lnTo>
                  <a:pt x="674" y="197"/>
                </a:lnTo>
                <a:lnTo>
                  <a:pt x="687" y="220"/>
                </a:lnTo>
                <a:lnTo>
                  <a:pt x="699" y="245"/>
                </a:lnTo>
              </a:path>
            </a:pathLst>
          </a:custGeom>
          <a:noFill/>
          <a:ln w="25907" cap="rnd">
            <a:solidFill>
              <a:srgbClr val="9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482" name="path"/>
          <p:cNvSpPr/>
          <p:nvPr/>
        </p:nvSpPr>
        <p:spPr>
          <a:xfrm>
            <a:off x="7459201" y="585225"/>
            <a:ext cx="1222281" cy="670542"/>
          </a:xfrm>
          <a:custGeom>
            <a:avLst/>
            <a:gdLst/>
            <a:ahLst/>
            <a:cxnLst/>
            <a:rect l="0" t="0" r="0" b="0"/>
            <a:pathLst>
              <a:path w="1924" h="1055">
                <a:moveTo>
                  <a:pt x="9" y="1037"/>
                </a:moveTo>
                <a:lnTo>
                  <a:pt x="1915" y="17"/>
                </a:lnTo>
              </a:path>
            </a:pathLst>
          </a:custGeom>
          <a:noFill/>
          <a:ln w="25907" cap="flat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483" name="textbox 2483"/>
          <p:cNvSpPr/>
          <p:nvPr/>
        </p:nvSpPr>
        <p:spPr>
          <a:xfrm>
            <a:off x="936751" y="2507996"/>
            <a:ext cx="1198244" cy="7810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41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7000"/>
              </a:lnSpc>
            </a:pPr>
            <a:endParaRPr lang="en-US" altLang="en-US" sz="100" dirty="0"/>
          </a:p>
          <a:p>
            <a:pPr marL="212725" algn="l" defTabSz="-635" rtl="0" eaLnBrk="0">
              <a:lnSpc>
                <a:spcPct val="79000"/>
              </a:lnSpc>
            </a:pPr>
            <a:r>
              <a:rPr sz="2400" spc="-1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=21</a:t>
            </a: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2400" dirty="0"/>
          </a:p>
        </p:txBody>
      </p:sp>
      <p:sp>
        <p:nvSpPr>
          <p:cNvPr id="2484" name="textbox 2484"/>
          <p:cNvSpPr/>
          <p:nvPr/>
        </p:nvSpPr>
        <p:spPr>
          <a:xfrm>
            <a:off x="2020316" y="2899664"/>
            <a:ext cx="1044575" cy="7505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marL="241935" algn="l" defTabSz="-635" rtl="0" eaLnBrk="0">
              <a:lnSpc>
                <a:spcPct val="96000"/>
              </a:lnSpc>
              <a:spcBef>
                <a:spcPts val="5"/>
              </a:spcBef>
            </a:pPr>
            <a:r>
              <a:rPr sz="2400" spc="-11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；</a:t>
            </a:r>
            <a:r>
              <a:rPr sz="2400" spc="-10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求</a:t>
            </a:r>
            <a:endParaRPr lang="en-US" altLang="en-US" sz="2400" dirty="0"/>
          </a:p>
        </p:txBody>
      </p:sp>
      <p:sp>
        <p:nvSpPr>
          <p:cNvPr id="2485" name="textbox 2485"/>
          <p:cNvSpPr/>
          <p:nvPr/>
        </p:nvSpPr>
        <p:spPr>
          <a:xfrm>
            <a:off x="133604" y="987043"/>
            <a:ext cx="739775" cy="7410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8000"/>
              </a:lnSpc>
            </a:pPr>
            <a:endParaRPr lang="en-US" altLang="en-US" sz="1000" dirty="0"/>
          </a:p>
          <a:p>
            <a:pPr marL="217805" algn="l" defTabSz="-635" rtl="0" eaLnBrk="0">
              <a:lnSpc>
                <a:spcPct val="93000"/>
              </a:lnSpc>
              <a:spcBef>
                <a:spcPts val="5"/>
              </a:spcBef>
            </a:pPr>
            <a:r>
              <a:rPr sz="2400" spc="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endParaRPr lang="en-US" altLang="en-US" sz="2400" dirty="0"/>
          </a:p>
        </p:txBody>
      </p:sp>
      <p:sp>
        <p:nvSpPr>
          <p:cNvPr id="2486" name="textbox 2486"/>
          <p:cNvSpPr/>
          <p:nvPr/>
        </p:nvSpPr>
        <p:spPr>
          <a:xfrm>
            <a:off x="1052576" y="621283"/>
            <a:ext cx="739775" cy="7842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8000"/>
              </a:lnSpc>
            </a:pPr>
            <a:endParaRPr lang="en-US" altLang="en-US" sz="1000" dirty="0"/>
          </a:p>
          <a:p>
            <a:pPr marL="215265" algn="l" defTabSz="-635" rtl="0" eaLnBrk="0">
              <a:lnSpc>
                <a:spcPts val="3015"/>
              </a:lnSpc>
              <a:spcBef>
                <a:spcPts val="5"/>
              </a:spcBef>
            </a:pP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endParaRPr lang="en-US" altLang="en-US" sz="2400" dirty="0"/>
          </a:p>
        </p:txBody>
      </p:sp>
      <p:sp>
        <p:nvSpPr>
          <p:cNvPr id="2487" name="textbox 2487"/>
          <p:cNvSpPr/>
          <p:nvPr/>
        </p:nvSpPr>
        <p:spPr>
          <a:xfrm>
            <a:off x="287528" y="1352804"/>
            <a:ext cx="739775" cy="7842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8000"/>
              </a:lnSpc>
            </a:pPr>
            <a:endParaRPr lang="en-US" altLang="en-US" sz="1000" dirty="0"/>
          </a:p>
          <a:p>
            <a:pPr marL="215265" algn="l" defTabSz="-635" rtl="0" eaLnBrk="0">
              <a:lnSpc>
                <a:spcPts val="3015"/>
              </a:lnSpc>
              <a:spcBef>
                <a:spcPts val="5"/>
              </a:spcBef>
            </a:pP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endParaRPr lang="en-US" altLang="en-US" sz="2400" dirty="0"/>
          </a:p>
        </p:txBody>
      </p:sp>
      <p:sp>
        <p:nvSpPr>
          <p:cNvPr id="2488" name="textbox 2488"/>
          <p:cNvSpPr/>
          <p:nvPr/>
        </p:nvSpPr>
        <p:spPr>
          <a:xfrm>
            <a:off x="2166620" y="2507996"/>
            <a:ext cx="736600" cy="7785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42000"/>
              </a:lnSpc>
            </a:pPr>
            <a:endParaRPr lang="en-US" altLang="en-US" sz="1000" dirty="0"/>
          </a:p>
          <a:p>
            <a:pPr marL="218440" algn="l" defTabSz="-635" rtl="0" eaLnBrk="0">
              <a:lnSpc>
                <a:spcPct val="78000"/>
              </a:lnSpc>
              <a:spcBef>
                <a:spcPts val="5"/>
              </a:spcBef>
            </a:pPr>
            <a:r>
              <a:rPr sz="2400" spc="-3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00</a:t>
            </a:r>
            <a:endParaRPr lang="en-US" altLang="en-US" sz="2400" dirty="0"/>
          </a:p>
        </p:txBody>
      </p:sp>
      <p:sp>
        <p:nvSpPr>
          <p:cNvPr id="2489" name="textbox 2489"/>
          <p:cNvSpPr/>
          <p:nvPr/>
        </p:nvSpPr>
        <p:spPr>
          <a:xfrm>
            <a:off x="6150355" y="2507996"/>
            <a:ext cx="735330" cy="9283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31000"/>
              </a:lnSpc>
            </a:pPr>
            <a:endParaRPr lang="en-US" altLang="en-US" sz="1000" dirty="0"/>
          </a:p>
          <a:p>
            <a:pPr marL="243840" algn="l" defTabSz="-635" rtl="0" eaLnBrk="0">
              <a:lnSpc>
                <a:spcPts val="3565"/>
              </a:lnSpc>
              <a:spcBef>
                <a:spcPts val="0"/>
              </a:spcBef>
            </a:pP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endParaRPr lang="en-US" altLang="en-US" sz="2400" dirty="0"/>
          </a:p>
        </p:txBody>
      </p:sp>
      <p:sp>
        <p:nvSpPr>
          <p:cNvPr id="2490" name="textbox 2490"/>
          <p:cNvSpPr/>
          <p:nvPr/>
        </p:nvSpPr>
        <p:spPr>
          <a:xfrm>
            <a:off x="1706372" y="2507996"/>
            <a:ext cx="735330" cy="9283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31000"/>
              </a:lnSpc>
            </a:pPr>
            <a:endParaRPr lang="en-US" altLang="en-US" sz="1000" dirty="0"/>
          </a:p>
          <a:p>
            <a:pPr marL="243205" algn="l" defTabSz="-635" rtl="0" eaLnBrk="0">
              <a:lnSpc>
                <a:spcPts val="3565"/>
              </a:lnSpc>
              <a:spcBef>
                <a:spcPts val="0"/>
              </a:spcBef>
            </a:pP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endParaRPr lang="en-US" altLang="en-US" sz="2400" dirty="0"/>
          </a:p>
        </p:txBody>
      </p:sp>
      <p:sp>
        <p:nvSpPr>
          <p:cNvPr id="2491" name="textbox 2491"/>
          <p:cNvSpPr/>
          <p:nvPr/>
        </p:nvSpPr>
        <p:spPr>
          <a:xfrm>
            <a:off x="69596" y="2899664"/>
            <a:ext cx="585469" cy="7842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44000"/>
              </a:lnSpc>
            </a:pPr>
            <a:endParaRPr lang="en-US" altLang="en-US" sz="1000" dirty="0"/>
          </a:p>
          <a:p>
            <a:pPr marL="209550" algn="l" defTabSz="-635" rtl="0" eaLnBrk="0">
              <a:lnSpc>
                <a:spcPct val="78000"/>
              </a:lnSpc>
              <a:spcBef>
                <a:spcPts val="5"/>
              </a:spcBef>
            </a:pP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endParaRPr lang="en-US" altLang="en-US" sz="2400" dirty="0"/>
          </a:p>
        </p:txBody>
      </p:sp>
      <p:sp>
        <p:nvSpPr>
          <p:cNvPr id="2492" name="textbox 2492"/>
          <p:cNvSpPr/>
          <p:nvPr/>
        </p:nvSpPr>
        <p:spPr>
          <a:xfrm>
            <a:off x="682244" y="2543048"/>
            <a:ext cx="579755" cy="711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25000"/>
              </a:lnSpc>
            </a:pPr>
            <a:endParaRPr lang="en-US" altLang="en-US" sz="1000" dirty="0"/>
          </a:p>
          <a:p>
            <a:pPr marL="224155" algn="l" defTabSz="-635" rtl="0" eaLnBrk="0">
              <a:lnSpc>
                <a:spcPct val="79000"/>
              </a:lnSpc>
              <a:spcBef>
                <a:spcPts val="5"/>
              </a:spcBef>
            </a:pPr>
            <a:r>
              <a:rPr sz="24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β</a:t>
            </a:r>
            <a:endParaRPr lang="en-US" altLang="en-US" sz="2400" dirty="0"/>
          </a:p>
        </p:txBody>
      </p:sp>
      <p:sp>
        <p:nvSpPr>
          <p:cNvPr id="2493" name="textbox 2493"/>
          <p:cNvSpPr/>
          <p:nvPr/>
        </p:nvSpPr>
        <p:spPr>
          <a:xfrm>
            <a:off x="4972303" y="2543048"/>
            <a:ext cx="579755" cy="711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25000"/>
              </a:lnSpc>
            </a:pPr>
            <a:endParaRPr lang="en-US" altLang="en-US" sz="1000" dirty="0"/>
          </a:p>
          <a:p>
            <a:pPr marL="224790" algn="l" defTabSz="-635" rtl="0" eaLnBrk="0">
              <a:lnSpc>
                <a:spcPct val="79000"/>
              </a:lnSpc>
              <a:spcBef>
                <a:spcPts val="5"/>
              </a:spcBef>
            </a:pPr>
            <a:r>
              <a:rPr sz="24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β</a:t>
            </a:r>
            <a:endParaRPr lang="en-US" altLang="en-US" sz="2400" dirty="0"/>
          </a:p>
        </p:txBody>
      </p:sp>
      <p:sp>
        <p:nvSpPr>
          <p:cNvPr id="2494" name="textbox 2494"/>
          <p:cNvSpPr/>
          <p:nvPr/>
        </p:nvSpPr>
        <p:spPr>
          <a:xfrm>
            <a:off x="2474467" y="2524760"/>
            <a:ext cx="514350" cy="9061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22000"/>
              </a:lnSpc>
            </a:pPr>
            <a:endParaRPr lang="en-US" altLang="en-US" sz="1000" dirty="0"/>
          </a:p>
          <a:p>
            <a:pPr marL="226695" algn="l" defTabSz="-635" rtl="0" eaLnBrk="0">
              <a:lnSpc>
                <a:spcPts val="3360"/>
              </a:lnSpc>
              <a:spcBef>
                <a:spcPts val="5"/>
              </a:spcBef>
            </a:pPr>
            <a:r>
              <a:rPr sz="2400" b="1" spc="0" dirty="0">
                <a:solidFill>
                  <a:srgbClr val="FFFF66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‘</a:t>
            </a:r>
            <a:endParaRPr lang="en-US" altLang="en-US" sz="2400" dirty="0"/>
          </a:p>
        </p:txBody>
      </p:sp>
      <p:grpSp>
        <p:nvGrpSpPr>
          <p:cNvPr id="642" name="group 642"/>
          <p:cNvGrpSpPr/>
          <p:nvPr/>
        </p:nvGrpSpPr>
        <p:grpSpPr>
          <a:xfrm rot="21600000">
            <a:off x="5663184" y="1307592"/>
            <a:ext cx="156971" cy="199643"/>
            <a:chOff x="0" y="0"/>
            <a:chExt cx="156971" cy="199643"/>
          </a:xfrm>
        </p:grpSpPr>
        <p:sp>
          <p:nvSpPr>
            <p:cNvPr id="2495" name="path"/>
            <p:cNvSpPr/>
            <p:nvPr/>
          </p:nvSpPr>
          <p:spPr>
            <a:xfrm>
              <a:off x="12953" y="12953"/>
              <a:ext cx="131064" cy="173735"/>
            </a:xfrm>
            <a:custGeom>
              <a:avLst/>
              <a:gdLst/>
              <a:ahLst/>
              <a:cxnLst/>
              <a:rect l="0" t="0" r="0" b="0"/>
              <a:pathLst>
                <a:path w="206" h="273">
                  <a:moveTo>
                    <a:pt x="0" y="273"/>
                  </a:moveTo>
                  <a:lnTo>
                    <a:pt x="103" y="0"/>
                  </a:lnTo>
                  <a:lnTo>
                    <a:pt x="206" y="273"/>
                  </a:lnTo>
                  <a:lnTo>
                    <a:pt x="0" y="273"/>
                  </a:lnTo>
                  <a:close/>
                </a:path>
              </a:pathLst>
            </a:custGeom>
            <a:solidFill>
              <a:srgbClr val="FF5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496" name="path"/>
            <p:cNvSpPr/>
            <p:nvPr/>
          </p:nvSpPr>
          <p:spPr>
            <a:xfrm>
              <a:off x="0" y="0"/>
              <a:ext cx="156971" cy="199643"/>
            </a:xfrm>
            <a:custGeom>
              <a:avLst/>
              <a:gdLst/>
              <a:ahLst/>
              <a:cxnLst/>
              <a:rect l="0" t="0" r="0" b="0"/>
              <a:pathLst>
                <a:path w="247" h="314">
                  <a:moveTo>
                    <a:pt x="20" y="293"/>
                  </a:moveTo>
                  <a:lnTo>
                    <a:pt x="123" y="20"/>
                  </a:lnTo>
                  <a:lnTo>
                    <a:pt x="226" y="293"/>
                  </a:lnTo>
                  <a:lnTo>
                    <a:pt x="20" y="293"/>
                  </a:lnTo>
                  <a:close/>
                </a:path>
              </a:pathLst>
            </a:custGeom>
            <a:noFill/>
            <a:ln w="25907" cap="flat">
              <a:solidFill>
                <a:srgbClr val="FFFF66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497" name="path"/>
          <p:cNvSpPr/>
          <p:nvPr/>
        </p:nvSpPr>
        <p:spPr>
          <a:xfrm>
            <a:off x="5512308" y="1162812"/>
            <a:ext cx="473836" cy="318388"/>
          </a:xfrm>
          <a:custGeom>
            <a:avLst/>
            <a:gdLst/>
            <a:ahLst/>
            <a:cxnLst/>
            <a:rect l="0" t="0" r="0" b="0"/>
            <a:pathLst>
              <a:path w="746" h="501">
                <a:moveTo>
                  <a:pt x="27" y="480"/>
                </a:moveTo>
                <a:lnTo>
                  <a:pt x="25" y="468"/>
                </a:lnTo>
                <a:lnTo>
                  <a:pt x="22" y="460"/>
                </a:lnTo>
                <a:lnTo>
                  <a:pt x="20" y="453"/>
                </a:lnTo>
                <a:lnTo>
                  <a:pt x="20" y="445"/>
                </a:lnTo>
                <a:lnTo>
                  <a:pt x="20" y="435"/>
                </a:lnTo>
                <a:lnTo>
                  <a:pt x="20" y="423"/>
                </a:lnTo>
                <a:lnTo>
                  <a:pt x="20" y="410"/>
                </a:lnTo>
                <a:lnTo>
                  <a:pt x="20" y="403"/>
                </a:lnTo>
                <a:lnTo>
                  <a:pt x="20" y="395"/>
                </a:lnTo>
                <a:lnTo>
                  <a:pt x="22" y="378"/>
                </a:lnTo>
                <a:lnTo>
                  <a:pt x="27" y="358"/>
                </a:lnTo>
                <a:lnTo>
                  <a:pt x="30" y="338"/>
                </a:lnTo>
                <a:lnTo>
                  <a:pt x="35" y="318"/>
                </a:lnTo>
                <a:lnTo>
                  <a:pt x="40" y="295"/>
                </a:lnTo>
                <a:lnTo>
                  <a:pt x="45" y="278"/>
                </a:lnTo>
                <a:lnTo>
                  <a:pt x="50" y="260"/>
                </a:lnTo>
                <a:lnTo>
                  <a:pt x="55" y="245"/>
                </a:lnTo>
                <a:lnTo>
                  <a:pt x="60" y="230"/>
                </a:lnTo>
                <a:lnTo>
                  <a:pt x="72" y="203"/>
                </a:lnTo>
                <a:lnTo>
                  <a:pt x="80" y="188"/>
                </a:lnTo>
                <a:lnTo>
                  <a:pt x="85" y="175"/>
                </a:lnTo>
                <a:lnTo>
                  <a:pt x="95" y="163"/>
                </a:lnTo>
                <a:lnTo>
                  <a:pt x="105" y="150"/>
                </a:lnTo>
                <a:lnTo>
                  <a:pt x="117" y="137"/>
                </a:lnTo>
                <a:lnTo>
                  <a:pt x="130" y="122"/>
                </a:lnTo>
                <a:lnTo>
                  <a:pt x="147" y="110"/>
                </a:lnTo>
                <a:lnTo>
                  <a:pt x="162" y="95"/>
                </a:lnTo>
                <a:lnTo>
                  <a:pt x="180" y="82"/>
                </a:lnTo>
                <a:lnTo>
                  <a:pt x="197" y="70"/>
                </a:lnTo>
                <a:lnTo>
                  <a:pt x="215" y="60"/>
                </a:lnTo>
                <a:lnTo>
                  <a:pt x="232" y="50"/>
                </a:lnTo>
                <a:lnTo>
                  <a:pt x="250" y="42"/>
                </a:lnTo>
                <a:lnTo>
                  <a:pt x="267" y="35"/>
                </a:lnTo>
                <a:lnTo>
                  <a:pt x="285" y="30"/>
                </a:lnTo>
                <a:lnTo>
                  <a:pt x="302" y="25"/>
                </a:lnTo>
                <a:lnTo>
                  <a:pt x="320" y="22"/>
                </a:lnTo>
                <a:lnTo>
                  <a:pt x="338" y="20"/>
                </a:lnTo>
                <a:lnTo>
                  <a:pt x="358" y="20"/>
                </a:lnTo>
                <a:lnTo>
                  <a:pt x="375" y="20"/>
                </a:lnTo>
                <a:lnTo>
                  <a:pt x="395" y="22"/>
                </a:lnTo>
                <a:lnTo>
                  <a:pt x="415" y="25"/>
                </a:lnTo>
                <a:lnTo>
                  <a:pt x="435" y="30"/>
                </a:lnTo>
                <a:lnTo>
                  <a:pt x="455" y="35"/>
                </a:lnTo>
                <a:lnTo>
                  <a:pt x="475" y="42"/>
                </a:lnTo>
                <a:lnTo>
                  <a:pt x="495" y="47"/>
                </a:lnTo>
                <a:lnTo>
                  <a:pt x="513" y="57"/>
                </a:lnTo>
                <a:lnTo>
                  <a:pt x="530" y="65"/>
                </a:lnTo>
                <a:lnTo>
                  <a:pt x="563" y="82"/>
                </a:lnTo>
                <a:lnTo>
                  <a:pt x="593" y="105"/>
                </a:lnTo>
                <a:lnTo>
                  <a:pt x="620" y="125"/>
                </a:lnTo>
                <a:lnTo>
                  <a:pt x="633" y="137"/>
                </a:lnTo>
                <a:lnTo>
                  <a:pt x="643" y="150"/>
                </a:lnTo>
                <a:lnTo>
                  <a:pt x="663" y="175"/>
                </a:lnTo>
                <a:lnTo>
                  <a:pt x="678" y="203"/>
                </a:lnTo>
                <a:lnTo>
                  <a:pt x="690" y="230"/>
                </a:lnTo>
                <a:lnTo>
                  <a:pt x="698" y="243"/>
                </a:lnTo>
                <a:lnTo>
                  <a:pt x="703" y="255"/>
                </a:lnTo>
                <a:lnTo>
                  <a:pt x="710" y="278"/>
                </a:lnTo>
                <a:lnTo>
                  <a:pt x="715" y="300"/>
                </a:lnTo>
                <a:lnTo>
                  <a:pt x="720" y="323"/>
                </a:lnTo>
                <a:lnTo>
                  <a:pt x="725" y="345"/>
                </a:lnTo>
              </a:path>
            </a:pathLst>
          </a:custGeom>
          <a:noFill/>
          <a:ln w="25907" cap="rnd">
            <a:solidFill>
              <a:srgbClr val="9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498" name="textbox 2498"/>
          <p:cNvSpPr/>
          <p:nvPr/>
        </p:nvSpPr>
        <p:spPr>
          <a:xfrm>
            <a:off x="7275670" y="711036"/>
            <a:ext cx="276859" cy="978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13000"/>
              </a:lnSpc>
            </a:pPr>
            <a:endParaRPr lang="en-US" altLang="en-US" sz="500" dirty="0"/>
          </a:p>
          <a:p>
            <a:pPr marL="172720" algn="l" defTabSz="-635" rtl="0" eaLnBrk="0">
              <a:lnSpc>
                <a:spcPct val="83000"/>
              </a:lnSpc>
              <a:spcBef>
                <a:spcPts val="5"/>
              </a:spcBef>
            </a:pPr>
            <a:r>
              <a:rPr sz="15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15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600" dirty="0"/>
          </a:p>
          <a:p>
            <a:pPr marL="110490" algn="l" defTabSz="-635" rtl="0" eaLnBrk="0">
              <a:lnSpc>
                <a:spcPct val="79000"/>
              </a:lnSpc>
              <a:spcBef>
                <a:spcPts val="0"/>
              </a:spcBef>
            </a:pPr>
            <a:r>
              <a:rPr sz="2400" spc="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2400" dirty="0"/>
          </a:p>
        </p:txBody>
      </p:sp>
      <p:sp>
        <p:nvSpPr>
          <p:cNvPr id="2499" name="path"/>
          <p:cNvSpPr/>
          <p:nvPr/>
        </p:nvSpPr>
        <p:spPr>
          <a:xfrm>
            <a:off x="5745012" y="1236022"/>
            <a:ext cx="1697147" cy="187335"/>
          </a:xfrm>
          <a:custGeom>
            <a:avLst/>
            <a:gdLst/>
            <a:ahLst/>
            <a:cxnLst/>
            <a:rect l="0" t="0" r="0" b="0"/>
            <a:pathLst>
              <a:path w="2672" h="295">
                <a:moveTo>
                  <a:pt x="1" y="274"/>
                </a:moveTo>
                <a:lnTo>
                  <a:pt x="2670" y="20"/>
                </a:lnTo>
              </a:path>
            </a:pathLst>
          </a:custGeom>
          <a:noFill/>
          <a:ln w="25907" cap="flat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00" name="textbox 2500"/>
          <p:cNvSpPr/>
          <p:nvPr/>
        </p:nvSpPr>
        <p:spPr>
          <a:xfrm>
            <a:off x="661897" y="3653607"/>
            <a:ext cx="1032510" cy="3162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000" spc="-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准备工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作</a:t>
            </a:r>
            <a:endParaRPr lang="en-US" altLang="en-US" sz="2000" dirty="0"/>
          </a:p>
        </p:txBody>
      </p:sp>
      <p:sp>
        <p:nvSpPr>
          <p:cNvPr id="2501" name="textbox 2501"/>
          <p:cNvSpPr/>
          <p:nvPr/>
        </p:nvSpPr>
        <p:spPr>
          <a:xfrm>
            <a:off x="502412" y="1944103"/>
            <a:ext cx="515619" cy="5410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10000"/>
              </a:lnSpc>
            </a:pPr>
            <a:endParaRPr lang="en-US" altLang="en-US" sz="700" dirty="0"/>
          </a:p>
          <a:p>
            <a:pPr marL="148590" algn="l" defTabSz="-635" rtl="0" eaLnBrk="0">
              <a:lnSpc>
                <a:spcPts val="1975"/>
              </a:lnSpc>
              <a:spcBef>
                <a:spcPts val="0"/>
              </a:spcBef>
            </a:pPr>
            <a:r>
              <a:rPr sz="1500" spc="10" dirty="0">
                <a:ln w="579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1500" dirty="0"/>
          </a:p>
        </p:txBody>
      </p:sp>
      <p:sp>
        <p:nvSpPr>
          <p:cNvPr id="2502" name="textbox 2502"/>
          <p:cNvSpPr/>
          <p:nvPr/>
        </p:nvSpPr>
        <p:spPr>
          <a:xfrm>
            <a:off x="284479" y="3125203"/>
            <a:ext cx="413384" cy="5416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9000"/>
              </a:lnSpc>
            </a:pPr>
            <a:endParaRPr lang="en-US" altLang="en-US" sz="900" dirty="0"/>
          </a:p>
          <a:p>
            <a:pPr algn="l" defTabSz="-635" rtl="0" eaLnBrk="0">
              <a:lnSpc>
                <a:spcPct val="7000"/>
              </a:lnSpc>
            </a:pPr>
            <a:endParaRPr lang="en-US" altLang="en-US" sz="100" dirty="0"/>
          </a:p>
          <a:p>
            <a:pPr marL="153035" algn="l" defTabSz="-635" rtl="0" eaLnBrk="0">
              <a:lnSpc>
                <a:spcPct val="83000"/>
              </a:lnSpc>
            </a:pPr>
            <a:r>
              <a:rPr sz="1500" spc="0" dirty="0">
                <a:ln w="579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1500" dirty="0"/>
          </a:p>
        </p:txBody>
      </p:sp>
      <p:sp>
        <p:nvSpPr>
          <p:cNvPr id="2503" name="textbox 2503"/>
          <p:cNvSpPr/>
          <p:nvPr/>
        </p:nvSpPr>
        <p:spPr>
          <a:xfrm>
            <a:off x="1421383" y="846823"/>
            <a:ext cx="413384" cy="5410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9000"/>
              </a:lnSpc>
            </a:pPr>
            <a:endParaRPr lang="en-US" altLang="en-US" sz="700" dirty="0"/>
          </a:p>
          <a:p>
            <a:pPr algn="l" defTabSz="-635" rtl="0" eaLnBrk="0">
              <a:lnSpc>
                <a:spcPct val="6000"/>
              </a:lnSpc>
            </a:pPr>
            <a:endParaRPr lang="en-US" altLang="en-US" sz="100" dirty="0"/>
          </a:p>
          <a:p>
            <a:pPr marL="152400" algn="l" defTabSz="-635" rtl="0" eaLnBrk="0">
              <a:lnSpc>
                <a:spcPts val="1975"/>
              </a:lnSpc>
            </a:pPr>
            <a:r>
              <a:rPr sz="1500" spc="0" dirty="0">
                <a:ln w="579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endParaRPr lang="en-US" altLang="en-US" sz="1500" dirty="0"/>
          </a:p>
        </p:txBody>
      </p:sp>
      <p:sp>
        <p:nvSpPr>
          <p:cNvPr id="2504" name="textbox 2504"/>
          <p:cNvSpPr/>
          <p:nvPr/>
        </p:nvSpPr>
        <p:spPr>
          <a:xfrm>
            <a:off x="656336" y="1578343"/>
            <a:ext cx="413384" cy="5410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10000"/>
              </a:lnSpc>
            </a:pPr>
            <a:endParaRPr lang="en-US" altLang="en-US" sz="700" dirty="0"/>
          </a:p>
          <a:p>
            <a:pPr marL="148590" algn="l" defTabSz="-635" rtl="0" eaLnBrk="0">
              <a:lnSpc>
                <a:spcPts val="1975"/>
              </a:lnSpc>
              <a:spcBef>
                <a:spcPts val="0"/>
              </a:spcBef>
            </a:pPr>
            <a:r>
              <a:rPr sz="1500" spc="10" dirty="0">
                <a:ln w="579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1500" dirty="0"/>
          </a:p>
        </p:txBody>
      </p:sp>
      <p:sp>
        <p:nvSpPr>
          <p:cNvPr id="2505" name="textbox 2505"/>
          <p:cNvSpPr/>
          <p:nvPr/>
        </p:nvSpPr>
        <p:spPr>
          <a:xfrm>
            <a:off x="502412" y="1212582"/>
            <a:ext cx="413384" cy="5410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9000"/>
              </a:lnSpc>
            </a:pPr>
            <a:endParaRPr lang="en-US" altLang="en-US" sz="700" dirty="0"/>
          </a:p>
          <a:p>
            <a:pPr marL="152400" algn="l" defTabSz="-635" rtl="0" eaLnBrk="0">
              <a:lnSpc>
                <a:spcPts val="1975"/>
              </a:lnSpc>
              <a:spcBef>
                <a:spcPts val="5"/>
              </a:spcBef>
            </a:pPr>
            <a:r>
              <a:rPr sz="1500" spc="0" dirty="0">
                <a:ln w="5799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endParaRPr lang="en-US" altLang="en-US" sz="1500" dirty="0"/>
          </a:p>
        </p:txBody>
      </p:sp>
      <p:sp>
        <p:nvSpPr>
          <p:cNvPr id="2506" name="textbox 2506"/>
          <p:cNvSpPr/>
          <p:nvPr/>
        </p:nvSpPr>
        <p:spPr>
          <a:xfrm>
            <a:off x="894080" y="2733547"/>
            <a:ext cx="410844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9000"/>
              </a:lnSpc>
            </a:pPr>
            <a:endParaRPr lang="en-US" altLang="en-US" sz="900" dirty="0"/>
          </a:p>
          <a:p>
            <a:pPr marL="165735" algn="l" defTabSz="-635" rtl="0" eaLnBrk="0">
              <a:lnSpc>
                <a:spcPct val="83000"/>
              </a:lnSpc>
              <a:spcBef>
                <a:spcPts val="5"/>
              </a:spcBef>
            </a:pPr>
            <a:r>
              <a:rPr sz="1500" spc="0" dirty="0">
                <a:ln w="579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1500" dirty="0"/>
          </a:p>
        </p:txBody>
      </p:sp>
      <p:sp>
        <p:nvSpPr>
          <p:cNvPr id="2507" name="textbox 2507"/>
          <p:cNvSpPr/>
          <p:nvPr/>
        </p:nvSpPr>
        <p:spPr>
          <a:xfrm>
            <a:off x="5184140" y="2733547"/>
            <a:ext cx="410844" cy="538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9000"/>
              </a:lnSpc>
            </a:pPr>
            <a:endParaRPr lang="en-US" altLang="en-US" sz="900" dirty="0"/>
          </a:p>
          <a:p>
            <a:pPr marL="153670" algn="l" defTabSz="-635" rtl="0" eaLnBrk="0">
              <a:lnSpc>
                <a:spcPct val="83000"/>
              </a:lnSpc>
              <a:spcBef>
                <a:spcPts val="5"/>
              </a:spcBef>
            </a:pPr>
            <a:r>
              <a:rPr sz="1500" spc="0" dirty="0">
                <a:ln w="579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1500" dirty="0"/>
          </a:p>
        </p:txBody>
      </p:sp>
      <p:sp>
        <p:nvSpPr>
          <p:cNvPr id="2508" name="textbox 2508"/>
          <p:cNvSpPr/>
          <p:nvPr/>
        </p:nvSpPr>
        <p:spPr>
          <a:xfrm>
            <a:off x="8176840" y="201086"/>
            <a:ext cx="839469" cy="1416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800" spc="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支导线的计算步骤</a:t>
            </a:r>
            <a:endParaRPr lang="en-US" altLang="en-US" sz="800" dirty="0"/>
          </a:p>
        </p:txBody>
      </p:sp>
      <p:sp>
        <p:nvSpPr>
          <p:cNvPr id="2509" name="textbox 2509"/>
          <p:cNvSpPr/>
          <p:nvPr/>
        </p:nvSpPr>
        <p:spPr>
          <a:xfrm>
            <a:off x="3680807" y="1479258"/>
            <a:ext cx="235584" cy="4254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7000"/>
              </a:lnSpc>
            </a:pPr>
            <a:r>
              <a:rPr sz="2700" spc="0" dirty="0">
                <a:ln w="10154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endParaRPr lang="en-US" altLang="en-US" sz="2700" dirty="0"/>
          </a:p>
        </p:txBody>
      </p:sp>
      <p:sp>
        <p:nvSpPr>
          <p:cNvPr id="2510" name="textbox 2510"/>
          <p:cNvSpPr/>
          <p:nvPr/>
        </p:nvSpPr>
        <p:spPr>
          <a:xfrm>
            <a:off x="6393560" y="888288"/>
            <a:ext cx="273050" cy="3105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4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r>
              <a:rPr sz="15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1500" dirty="0"/>
          </a:p>
        </p:txBody>
      </p:sp>
      <p:sp>
        <p:nvSpPr>
          <p:cNvPr id="2511" name="textbox 2511"/>
          <p:cNvSpPr/>
          <p:nvPr/>
        </p:nvSpPr>
        <p:spPr>
          <a:xfrm>
            <a:off x="7830692" y="539038"/>
            <a:ext cx="273050" cy="3105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4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r>
              <a:rPr sz="1500" spc="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1500" dirty="0"/>
          </a:p>
        </p:txBody>
      </p:sp>
      <p:pic>
        <p:nvPicPr>
          <p:cNvPr id="2512" name="picture 251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600000">
            <a:off x="3774185" y="1817497"/>
            <a:ext cx="201803" cy="243331"/>
          </a:xfrm>
          <a:prstGeom prst="rect">
            <a:avLst/>
          </a:prstGeom>
        </p:spPr>
      </p:pic>
      <p:sp>
        <p:nvSpPr>
          <p:cNvPr id="2513" name="textbox 2513"/>
          <p:cNvSpPr/>
          <p:nvPr/>
        </p:nvSpPr>
        <p:spPr>
          <a:xfrm>
            <a:off x="7275670" y="711036"/>
            <a:ext cx="175260" cy="3638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660"/>
              </a:lnSpc>
            </a:pPr>
            <a:r>
              <a:rPr sz="2000" spc="-110" dirty="0">
                <a:solidFill>
                  <a:srgbClr val="9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</a:t>
            </a:r>
            <a:endParaRPr lang="en-US" altLang="en-US" sz="2000" dirty="0"/>
          </a:p>
        </p:txBody>
      </p:sp>
      <p:sp>
        <p:nvSpPr>
          <p:cNvPr id="2514" name="textbox 2514"/>
          <p:cNvSpPr/>
          <p:nvPr/>
        </p:nvSpPr>
        <p:spPr>
          <a:xfrm>
            <a:off x="5589473" y="860602"/>
            <a:ext cx="175260" cy="3638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660"/>
              </a:lnSpc>
            </a:pPr>
            <a:r>
              <a:rPr sz="2000" spc="-110" dirty="0">
                <a:solidFill>
                  <a:srgbClr val="9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</a:t>
            </a:r>
            <a:endParaRPr lang="en-US" altLang="en-US" sz="2000" dirty="0"/>
          </a:p>
        </p:txBody>
      </p:sp>
      <p:sp>
        <p:nvSpPr>
          <p:cNvPr id="2515" name="textbox 2515"/>
          <p:cNvSpPr/>
          <p:nvPr/>
        </p:nvSpPr>
        <p:spPr>
          <a:xfrm>
            <a:off x="8679866" y="748106"/>
            <a:ext cx="162560" cy="3111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2300" spc="-8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2300" dirty="0"/>
          </a:p>
        </p:txBody>
      </p:sp>
      <p:sp>
        <p:nvSpPr>
          <p:cNvPr id="2516" name="rect"/>
          <p:cNvSpPr/>
          <p:nvPr/>
        </p:nvSpPr>
        <p:spPr>
          <a:xfrm>
            <a:off x="4438344" y="4573836"/>
            <a:ext cx="1071143" cy="15436"/>
          </a:xfrm>
          <a:prstGeom prst="rect">
            <a:avLst/>
          </a:prstGeom>
          <a:solidFill>
            <a:srgbClr val="FF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17" name="rect"/>
          <p:cNvSpPr/>
          <p:nvPr/>
        </p:nvSpPr>
        <p:spPr>
          <a:xfrm>
            <a:off x="2380499" y="4570834"/>
            <a:ext cx="743578" cy="14882"/>
          </a:xfrm>
          <a:prstGeom prst="rect">
            <a:avLst/>
          </a:prstGeom>
          <a:solidFill>
            <a:srgbClr val="FF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18" name="textbox 2518"/>
          <p:cNvSpPr/>
          <p:nvPr/>
        </p:nvSpPr>
        <p:spPr>
          <a:xfrm>
            <a:off x="3011246" y="3247745"/>
            <a:ext cx="135889" cy="1111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670"/>
              </a:lnSpc>
            </a:pPr>
            <a:r>
              <a:rPr sz="500" spc="9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endParaRPr lang="en-US" altLang="en-US" sz="50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520" name="picture 25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4197095"/>
            <a:ext cx="4574921" cy="2653220"/>
          </a:xfrm>
          <a:prstGeom prst="rect">
            <a:avLst/>
          </a:prstGeom>
        </p:spPr>
      </p:pic>
      <p:pic>
        <p:nvPicPr>
          <p:cNvPr id="2521" name="picture 25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620256" y="4239767"/>
            <a:ext cx="1997836" cy="1287653"/>
          </a:xfrm>
          <a:prstGeom prst="rect">
            <a:avLst/>
          </a:prstGeom>
        </p:spPr>
      </p:pic>
      <p:pic>
        <p:nvPicPr>
          <p:cNvPr id="2522" name="picture 25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604003" y="5311140"/>
            <a:ext cx="4523104" cy="1539175"/>
          </a:xfrm>
          <a:prstGeom prst="rect">
            <a:avLst/>
          </a:prstGeom>
        </p:spPr>
      </p:pic>
      <p:sp>
        <p:nvSpPr>
          <p:cNvPr id="2523" name="path"/>
          <p:cNvSpPr/>
          <p:nvPr/>
        </p:nvSpPr>
        <p:spPr>
          <a:xfrm>
            <a:off x="4363211" y="3540251"/>
            <a:ext cx="4773041" cy="3310064"/>
          </a:xfrm>
          <a:custGeom>
            <a:avLst/>
            <a:gdLst/>
            <a:ahLst/>
            <a:cxnLst/>
            <a:rect l="0" t="0" r="0" b="0"/>
            <a:pathLst>
              <a:path w="7516" h="5212">
                <a:moveTo>
                  <a:pt x="3567" y="1102"/>
                </a:moveTo>
                <a:lnTo>
                  <a:pt x="3582" y="1185"/>
                </a:lnTo>
                <a:lnTo>
                  <a:pt x="3609" y="1252"/>
                </a:lnTo>
                <a:lnTo>
                  <a:pt x="3649" y="1320"/>
                </a:lnTo>
                <a:lnTo>
                  <a:pt x="3704" y="1375"/>
                </a:lnTo>
                <a:lnTo>
                  <a:pt x="3851" y="1482"/>
                </a:lnTo>
                <a:lnTo>
                  <a:pt x="4057" y="1592"/>
                </a:lnTo>
                <a:lnTo>
                  <a:pt x="4287" y="1675"/>
                </a:lnTo>
                <a:lnTo>
                  <a:pt x="4544" y="1755"/>
                </a:lnTo>
                <a:lnTo>
                  <a:pt x="4817" y="1837"/>
                </a:lnTo>
                <a:lnTo>
                  <a:pt x="5101" y="1905"/>
                </a:lnTo>
                <a:lnTo>
                  <a:pt x="5387" y="1972"/>
                </a:lnTo>
                <a:lnTo>
                  <a:pt x="5671" y="2055"/>
                </a:lnTo>
                <a:lnTo>
                  <a:pt x="5929" y="2122"/>
                </a:lnTo>
                <a:lnTo>
                  <a:pt x="6159" y="2205"/>
                </a:lnTo>
                <a:lnTo>
                  <a:pt x="6376" y="2300"/>
                </a:lnTo>
                <a:lnTo>
                  <a:pt x="6539" y="2395"/>
                </a:lnTo>
                <a:lnTo>
                  <a:pt x="6594" y="2450"/>
                </a:lnTo>
                <a:lnTo>
                  <a:pt x="6646" y="2517"/>
                </a:lnTo>
                <a:lnTo>
                  <a:pt x="6689" y="2572"/>
                </a:lnTo>
                <a:lnTo>
                  <a:pt x="6701" y="2640"/>
                </a:lnTo>
                <a:lnTo>
                  <a:pt x="6701" y="2707"/>
                </a:lnTo>
                <a:lnTo>
                  <a:pt x="6689" y="2762"/>
                </a:lnTo>
                <a:lnTo>
                  <a:pt x="6661" y="2817"/>
                </a:lnTo>
                <a:lnTo>
                  <a:pt x="6606" y="2872"/>
                </a:lnTo>
                <a:lnTo>
                  <a:pt x="6539" y="2925"/>
                </a:lnTo>
                <a:lnTo>
                  <a:pt x="6456" y="2967"/>
                </a:lnTo>
                <a:lnTo>
                  <a:pt x="6361" y="3020"/>
                </a:lnTo>
                <a:lnTo>
                  <a:pt x="6254" y="3062"/>
                </a:lnTo>
                <a:lnTo>
                  <a:pt x="6119" y="3102"/>
                </a:lnTo>
                <a:lnTo>
                  <a:pt x="5969" y="3142"/>
                </a:lnTo>
                <a:lnTo>
                  <a:pt x="5819" y="3185"/>
                </a:lnTo>
                <a:lnTo>
                  <a:pt x="5644" y="3225"/>
                </a:lnTo>
                <a:lnTo>
                  <a:pt x="5264" y="3320"/>
                </a:lnTo>
                <a:lnTo>
                  <a:pt x="4829" y="3430"/>
                </a:lnTo>
                <a:lnTo>
                  <a:pt x="4354" y="3552"/>
                </a:lnTo>
                <a:lnTo>
                  <a:pt x="3827" y="3687"/>
                </a:lnTo>
                <a:lnTo>
                  <a:pt x="3269" y="3850"/>
                </a:lnTo>
                <a:lnTo>
                  <a:pt x="2672" y="4042"/>
                </a:lnTo>
                <a:lnTo>
                  <a:pt x="2049" y="4272"/>
                </a:lnTo>
                <a:lnTo>
                  <a:pt x="1384" y="4545"/>
                </a:lnTo>
                <a:lnTo>
                  <a:pt x="705" y="4857"/>
                </a:lnTo>
                <a:lnTo>
                  <a:pt x="0" y="5212"/>
                </a:lnTo>
                <a:lnTo>
                  <a:pt x="380" y="5212"/>
                </a:lnTo>
                <a:lnTo>
                  <a:pt x="610" y="5185"/>
                </a:lnTo>
                <a:lnTo>
                  <a:pt x="964" y="4980"/>
                </a:lnTo>
                <a:lnTo>
                  <a:pt x="1342" y="4775"/>
                </a:lnTo>
                <a:lnTo>
                  <a:pt x="1749" y="4585"/>
                </a:lnTo>
                <a:lnTo>
                  <a:pt x="2197" y="4407"/>
                </a:lnTo>
                <a:lnTo>
                  <a:pt x="2659" y="4232"/>
                </a:lnTo>
                <a:lnTo>
                  <a:pt x="3147" y="4055"/>
                </a:lnTo>
                <a:lnTo>
                  <a:pt x="4151" y="3742"/>
                </a:lnTo>
                <a:lnTo>
                  <a:pt x="4369" y="3675"/>
                </a:lnTo>
                <a:lnTo>
                  <a:pt x="4611" y="3605"/>
                </a:lnTo>
                <a:lnTo>
                  <a:pt x="5114" y="3482"/>
                </a:lnTo>
                <a:lnTo>
                  <a:pt x="5629" y="3347"/>
                </a:lnTo>
                <a:lnTo>
                  <a:pt x="6144" y="3212"/>
                </a:lnTo>
                <a:lnTo>
                  <a:pt x="6376" y="3157"/>
                </a:lnTo>
                <a:lnTo>
                  <a:pt x="6606" y="3090"/>
                </a:lnTo>
                <a:lnTo>
                  <a:pt x="6824" y="3035"/>
                </a:lnTo>
                <a:lnTo>
                  <a:pt x="7014" y="2980"/>
                </a:lnTo>
                <a:lnTo>
                  <a:pt x="7189" y="2925"/>
                </a:lnTo>
                <a:lnTo>
                  <a:pt x="7326" y="2872"/>
                </a:lnTo>
                <a:lnTo>
                  <a:pt x="7434" y="2830"/>
                </a:lnTo>
                <a:lnTo>
                  <a:pt x="7516" y="2790"/>
                </a:lnTo>
                <a:lnTo>
                  <a:pt x="7516" y="2177"/>
                </a:lnTo>
                <a:lnTo>
                  <a:pt x="7351" y="2150"/>
                </a:lnTo>
                <a:lnTo>
                  <a:pt x="7149" y="2110"/>
                </a:lnTo>
                <a:lnTo>
                  <a:pt x="6931" y="2067"/>
                </a:lnTo>
                <a:lnTo>
                  <a:pt x="6674" y="2015"/>
                </a:lnTo>
                <a:lnTo>
                  <a:pt x="6416" y="1960"/>
                </a:lnTo>
                <a:lnTo>
                  <a:pt x="6144" y="1892"/>
                </a:lnTo>
                <a:lnTo>
                  <a:pt x="5601" y="1755"/>
                </a:lnTo>
                <a:lnTo>
                  <a:pt x="5344" y="1675"/>
                </a:lnTo>
                <a:lnTo>
                  <a:pt x="5114" y="1592"/>
                </a:lnTo>
                <a:lnTo>
                  <a:pt x="4897" y="1510"/>
                </a:lnTo>
                <a:lnTo>
                  <a:pt x="4707" y="1415"/>
                </a:lnTo>
                <a:lnTo>
                  <a:pt x="4559" y="1335"/>
                </a:lnTo>
                <a:lnTo>
                  <a:pt x="4449" y="1237"/>
                </a:lnTo>
                <a:lnTo>
                  <a:pt x="4421" y="1185"/>
                </a:lnTo>
                <a:lnTo>
                  <a:pt x="4394" y="1142"/>
                </a:lnTo>
                <a:lnTo>
                  <a:pt x="4381" y="1090"/>
                </a:lnTo>
                <a:lnTo>
                  <a:pt x="4394" y="1047"/>
                </a:lnTo>
                <a:lnTo>
                  <a:pt x="4449" y="952"/>
                </a:lnTo>
                <a:lnTo>
                  <a:pt x="4531" y="857"/>
                </a:lnTo>
                <a:lnTo>
                  <a:pt x="4654" y="790"/>
                </a:lnTo>
                <a:lnTo>
                  <a:pt x="4801" y="722"/>
                </a:lnTo>
                <a:lnTo>
                  <a:pt x="4964" y="667"/>
                </a:lnTo>
                <a:lnTo>
                  <a:pt x="5154" y="612"/>
                </a:lnTo>
                <a:lnTo>
                  <a:pt x="5371" y="572"/>
                </a:lnTo>
                <a:lnTo>
                  <a:pt x="5589" y="532"/>
                </a:lnTo>
                <a:lnTo>
                  <a:pt x="6076" y="450"/>
                </a:lnTo>
                <a:lnTo>
                  <a:pt x="6566" y="395"/>
                </a:lnTo>
                <a:lnTo>
                  <a:pt x="7066" y="312"/>
                </a:lnTo>
                <a:lnTo>
                  <a:pt x="7299" y="272"/>
                </a:lnTo>
                <a:lnTo>
                  <a:pt x="7516" y="217"/>
                </a:lnTo>
                <a:lnTo>
                  <a:pt x="7516" y="0"/>
                </a:lnTo>
                <a:lnTo>
                  <a:pt x="7271" y="55"/>
                </a:lnTo>
                <a:lnTo>
                  <a:pt x="6986" y="110"/>
                </a:lnTo>
                <a:lnTo>
                  <a:pt x="6689" y="165"/>
                </a:lnTo>
                <a:lnTo>
                  <a:pt x="6376" y="205"/>
                </a:lnTo>
                <a:lnTo>
                  <a:pt x="5711" y="300"/>
                </a:lnTo>
                <a:lnTo>
                  <a:pt x="5387" y="340"/>
                </a:lnTo>
                <a:lnTo>
                  <a:pt x="5074" y="395"/>
                </a:lnTo>
                <a:lnTo>
                  <a:pt x="4761" y="435"/>
                </a:lnTo>
                <a:lnTo>
                  <a:pt x="4477" y="505"/>
                </a:lnTo>
                <a:lnTo>
                  <a:pt x="4219" y="572"/>
                </a:lnTo>
                <a:lnTo>
                  <a:pt x="4001" y="652"/>
                </a:lnTo>
                <a:lnTo>
                  <a:pt x="3811" y="750"/>
                </a:lnTo>
                <a:lnTo>
                  <a:pt x="3677" y="845"/>
                </a:lnTo>
                <a:lnTo>
                  <a:pt x="3637" y="897"/>
                </a:lnTo>
                <a:lnTo>
                  <a:pt x="3594" y="967"/>
                </a:lnTo>
                <a:lnTo>
                  <a:pt x="3567" y="1035"/>
                </a:lnTo>
                <a:lnTo>
                  <a:pt x="3567" y="1102"/>
                </a:lnTo>
              </a:path>
            </a:pathLst>
          </a:cu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524" name="picture 25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273040" y="2129028"/>
            <a:ext cx="3854068" cy="2439796"/>
          </a:xfrm>
          <a:prstGeom prst="rect">
            <a:avLst/>
          </a:prstGeom>
        </p:spPr>
      </p:pic>
      <p:pic>
        <p:nvPicPr>
          <p:cNvPr id="2525" name="picture 25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pic>
        <p:nvPicPr>
          <p:cNvPr id="2526" name="picture 25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606552" y="2520696"/>
            <a:ext cx="1015746" cy="677417"/>
          </a:xfrm>
          <a:prstGeom prst="rect">
            <a:avLst/>
          </a:prstGeom>
        </p:spPr>
      </p:pic>
      <p:pic>
        <p:nvPicPr>
          <p:cNvPr id="2527" name="picture 25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19200" y="2555748"/>
            <a:ext cx="553973" cy="677417"/>
          </a:xfrm>
          <a:prstGeom prst="rect">
            <a:avLst/>
          </a:prstGeom>
        </p:spPr>
      </p:pic>
      <p:grpSp>
        <p:nvGrpSpPr>
          <p:cNvPr id="644" name="group 644"/>
          <p:cNvGrpSpPr/>
          <p:nvPr/>
        </p:nvGrpSpPr>
        <p:grpSpPr>
          <a:xfrm rot="21600000">
            <a:off x="606552" y="2921508"/>
            <a:ext cx="813053" cy="677417"/>
            <a:chOff x="0" y="0"/>
            <a:chExt cx="813053" cy="677417"/>
          </a:xfrm>
        </p:grpSpPr>
        <p:pic>
          <p:nvPicPr>
            <p:cNvPr id="2528" name="picture 25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813053" cy="677417"/>
            </a:xfrm>
            <a:prstGeom prst="rect">
              <a:avLst/>
            </a:prstGeom>
          </p:spPr>
        </p:pic>
        <p:sp>
          <p:nvSpPr>
            <p:cNvPr id="2529" name="textbox 2529"/>
            <p:cNvSpPr/>
            <p:nvPr/>
          </p:nvSpPr>
          <p:spPr>
            <a:xfrm>
              <a:off x="-12700" y="-12700"/>
              <a:ext cx="838835" cy="7759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27000"/>
                </a:lnSpc>
              </a:pPr>
              <a:endParaRPr lang="en-US" altLang="en-US" sz="1000" dirty="0"/>
            </a:p>
            <a:p>
              <a:pPr marL="209550" algn="l" defTabSz="-635" rtl="0" eaLnBrk="0">
                <a:lnSpc>
                  <a:spcPct val="96000"/>
                </a:lnSpc>
                <a:spcBef>
                  <a:spcPts val="5"/>
                </a:spcBef>
              </a:pPr>
              <a:r>
                <a:rPr sz="2400" b="1" spc="0" dirty="0">
                  <a:solidFill>
                    <a:srgbClr val="FF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m</a:t>
              </a:r>
              <a:endParaRPr lang="en-US" altLang="en-US" sz="2400" dirty="0"/>
            </a:p>
          </p:txBody>
        </p:sp>
      </p:grpSp>
      <p:pic>
        <p:nvPicPr>
          <p:cNvPr id="2530" name="picture 25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46304" y="268223"/>
            <a:ext cx="2856737" cy="680466"/>
          </a:xfrm>
          <a:prstGeom prst="rect">
            <a:avLst/>
          </a:prstGeom>
        </p:spPr>
      </p:pic>
      <p:sp>
        <p:nvSpPr>
          <p:cNvPr id="2531" name="path"/>
          <p:cNvSpPr/>
          <p:nvPr/>
        </p:nvSpPr>
        <p:spPr>
          <a:xfrm>
            <a:off x="3637287" y="1379566"/>
            <a:ext cx="2149836" cy="811601"/>
          </a:xfrm>
          <a:custGeom>
            <a:avLst/>
            <a:gdLst/>
            <a:ahLst/>
            <a:cxnLst/>
            <a:rect l="0" t="0" r="0" b="0"/>
            <a:pathLst>
              <a:path w="3385" h="1278">
                <a:moveTo>
                  <a:pt x="3" y="1180"/>
                </a:moveTo>
                <a:lnTo>
                  <a:pt x="3329" y="9"/>
                </a:lnTo>
                <a:moveTo>
                  <a:pt x="53" y="1269"/>
                </a:moveTo>
                <a:lnTo>
                  <a:pt x="3382" y="100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32" name="textbox 2532"/>
          <p:cNvSpPr/>
          <p:nvPr/>
        </p:nvSpPr>
        <p:spPr>
          <a:xfrm>
            <a:off x="338734" y="407974"/>
            <a:ext cx="3808729" cy="26250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400" spc="-1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支导</a:t>
            </a: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线的计算步骤</a:t>
            </a:r>
            <a:endParaRPr lang="en-US" altLang="en-US" sz="2400" dirty="0"/>
          </a:p>
          <a:p>
            <a:pPr algn="l" defTabSz="-635" rtl="0" eaLnBrk="0">
              <a:lnSpc>
                <a:spcPct val="121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1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2000"/>
              </a:lnSpc>
            </a:pPr>
            <a:endParaRPr lang="en-US" altLang="en-US" sz="1000" dirty="0"/>
          </a:p>
          <a:p>
            <a:pPr algn="r" defTabSz="-635" rtl="0" eaLnBrk="0">
              <a:lnSpc>
                <a:spcPct val="80000"/>
              </a:lnSpc>
              <a:spcBef>
                <a:spcPts val="545"/>
              </a:spcBef>
            </a:pPr>
            <a:r>
              <a:rPr sz="1800" spc="-10" dirty="0">
                <a:ln w="653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r>
              <a:rPr sz="1800" spc="0" dirty="0">
                <a:ln w="653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1800" dirty="0"/>
          </a:p>
          <a:p>
            <a:pPr algn="l" defTabSz="-635" rtl="0" eaLnBrk="0">
              <a:lnSpc>
                <a:spcPct val="13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39000"/>
              </a:lnSpc>
            </a:pPr>
            <a:endParaRPr lang="en-US" altLang="en-US" sz="1000" dirty="0"/>
          </a:p>
          <a:p>
            <a:pPr marL="3310890" algn="l" defTabSz="-635" rtl="0" eaLnBrk="0">
              <a:lnSpc>
                <a:spcPct val="80000"/>
              </a:lnSpc>
              <a:spcBef>
                <a:spcPts val="730"/>
              </a:spcBef>
            </a:pPr>
            <a:r>
              <a:rPr sz="2400" spc="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endParaRPr lang="en-US" altLang="en-US" sz="2400" dirty="0"/>
          </a:p>
          <a:p>
            <a:pPr marL="471170" algn="l" defTabSz="-635" rtl="0" eaLnBrk="0">
              <a:lnSpc>
                <a:spcPct val="95000"/>
              </a:lnSpc>
              <a:spcBef>
                <a:spcPts val="530"/>
              </a:spcBef>
            </a:pPr>
            <a:r>
              <a:rPr sz="2400" spc="-3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</a:t>
            </a:r>
            <a:r>
              <a:rPr sz="2400" spc="-2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得</a:t>
            </a:r>
            <a:endParaRPr lang="en-US" altLang="en-US" sz="2400" dirty="0"/>
          </a:p>
        </p:txBody>
      </p:sp>
      <p:graphicFrame>
        <p:nvGraphicFramePr>
          <p:cNvPr id="2533" name="table 2533"/>
          <p:cNvGraphicFramePr>
            <a:graphicFrameLocks noGrp="1"/>
          </p:cNvGraphicFramePr>
          <p:nvPr/>
        </p:nvGraphicFramePr>
        <p:xfrm>
          <a:off x="-18896" y="5175363"/>
          <a:ext cx="9189719" cy="530225"/>
        </p:xfrm>
        <a:graphic>
          <a:graphicData uri="http://schemas.openxmlformats.org/drawingml/2006/table">
            <a:tbl>
              <a:tblPr/>
              <a:tblGrid>
                <a:gridCol w="9189719"/>
              </a:tblGrid>
              <a:tr h="495300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1000"/>
                        </a:lnSpc>
                      </a:pPr>
                      <a:endParaRPr lang="en-US" altLang="en-US" sz="700" dirty="0"/>
                    </a:p>
                    <a:p>
                      <a:pPr marL="35560" algn="l" defTabSz="-635" rtl="0" eaLnBrk="0">
                        <a:lnSpc>
                          <a:spcPts val="3220"/>
                        </a:lnSpc>
                        <a:spcBef>
                          <a:spcPts val="5"/>
                        </a:spcBef>
                      </a:pPr>
                      <a:r>
                        <a:rPr sz="25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2100" i="1" spc="0" baseline="-24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</a:t>
                      </a:r>
                      <a:r>
                        <a:rPr sz="2100" spc="-10" baseline="-24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sz="13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24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=</a:t>
                      </a:r>
                      <a:r>
                        <a:rPr sz="24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5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2100" i="1" spc="0" baseline="-24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AB</a:t>
                      </a:r>
                      <a:r>
                        <a:rPr sz="13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 </a:t>
                      </a:r>
                      <a:r>
                        <a:rPr sz="24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+</a:t>
                      </a:r>
                      <a:r>
                        <a:rPr sz="24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2100" spc="-10" baseline="-24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sz="13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24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一</a:t>
                      </a:r>
                      <a:r>
                        <a:rPr sz="24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180</a:t>
                      </a:r>
                      <a:r>
                        <a:rPr sz="24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=</a:t>
                      </a:r>
                      <a:r>
                        <a:rPr sz="24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100" spc="0" baseline="58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00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+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212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100" spc="0" baseline="58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00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一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180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100" spc="0" baseline="58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</a:t>
                      </a:r>
                      <a:r>
                        <a:rPr sz="13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=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77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100" spc="0" baseline="58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00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25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>
                      <a:noFill/>
                    </a:lnL>
                    <a:lnR w="38100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492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534" name="picture 2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9006976" y="5316772"/>
            <a:ext cx="39944" cy="209617"/>
          </a:xfrm>
          <a:prstGeom prst="rect">
            <a:avLst/>
          </a:prstGeom>
        </p:spPr>
      </p:pic>
      <p:pic>
        <p:nvPicPr>
          <p:cNvPr id="2535" name="picture 25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8962796" y="5316772"/>
            <a:ext cx="39944" cy="209617"/>
          </a:xfrm>
          <a:prstGeom prst="rect">
            <a:avLst/>
          </a:prstGeom>
        </p:spPr>
      </p:pic>
      <p:pic>
        <p:nvPicPr>
          <p:cNvPr id="2536" name="picture 25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537252" y="5316772"/>
            <a:ext cx="39944" cy="209617"/>
          </a:xfrm>
          <a:prstGeom prst="rect">
            <a:avLst/>
          </a:prstGeom>
        </p:spPr>
      </p:pic>
      <p:pic>
        <p:nvPicPr>
          <p:cNvPr id="2537" name="picture 25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6363573" y="5316772"/>
            <a:ext cx="39944" cy="209617"/>
          </a:xfrm>
          <a:prstGeom prst="rect">
            <a:avLst/>
          </a:prstGeom>
        </p:spPr>
      </p:pic>
      <p:pic>
        <p:nvPicPr>
          <p:cNvPr id="2538" name="picture 25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6319394" y="5316772"/>
            <a:ext cx="39944" cy="209617"/>
          </a:xfrm>
          <a:prstGeom prst="rect">
            <a:avLst/>
          </a:prstGeom>
        </p:spPr>
      </p:pic>
      <p:pic>
        <p:nvPicPr>
          <p:cNvPr id="2539" name="picture 25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5888010" y="5316772"/>
            <a:ext cx="39944" cy="209617"/>
          </a:xfrm>
          <a:prstGeom prst="rect">
            <a:avLst/>
          </a:prstGeom>
        </p:spPr>
      </p:pic>
      <p:pic>
        <p:nvPicPr>
          <p:cNvPr id="2540" name="picture 25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4508418" y="5316772"/>
            <a:ext cx="39944" cy="209617"/>
          </a:xfrm>
          <a:prstGeom prst="rect">
            <a:avLst/>
          </a:prstGeom>
        </p:spPr>
      </p:pic>
      <p:pic>
        <p:nvPicPr>
          <p:cNvPr id="2541" name="picture 25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4464239" y="5316772"/>
            <a:ext cx="39944" cy="209617"/>
          </a:xfrm>
          <a:prstGeom prst="rect">
            <a:avLst/>
          </a:prstGeom>
        </p:spPr>
      </p:pic>
      <p:pic>
        <p:nvPicPr>
          <p:cNvPr id="2542" name="picture 25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4038694" y="5316772"/>
            <a:ext cx="39944" cy="209617"/>
          </a:xfrm>
          <a:prstGeom prst="rect">
            <a:avLst/>
          </a:prstGeom>
        </p:spPr>
      </p:pic>
      <p:pic>
        <p:nvPicPr>
          <p:cNvPr id="2543" name="picture 25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741563" y="5329159"/>
            <a:ext cx="231154" cy="280405"/>
          </a:xfrm>
          <a:prstGeom prst="rect">
            <a:avLst/>
          </a:prstGeom>
        </p:spPr>
      </p:pic>
      <p:graphicFrame>
        <p:nvGraphicFramePr>
          <p:cNvPr id="2544" name="table 2544"/>
          <p:cNvGraphicFramePr>
            <a:graphicFrameLocks noGrp="1"/>
          </p:cNvGraphicFramePr>
          <p:nvPr/>
        </p:nvGraphicFramePr>
        <p:xfrm>
          <a:off x="21640" y="5775970"/>
          <a:ext cx="9091930" cy="530225"/>
        </p:xfrm>
        <a:graphic>
          <a:graphicData uri="http://schemas.openxmlformats.org/drawingml/2006/table">
            <a:tbl>
              <a:tblPr/>
              <a:tblGrid>
                <a:gridCol w="9091930"/>
              </a:tblGrid>
              <a:tr h="495300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1000"/>
                        </a:lnSpc>
                      </a:pPr>
                      <a:endParaRPr lang="en-US" altLang="en-US" sz="700" dirty="0"/>
                    </a:p>
                    <a:p>
                      <a:pPr marL="53975" algn="l" defTabSz="-635" rtl="0" eaLnBrk="0">
                        <a:lnSpc>
                          <a:spcPts val="3220"/>
                        </a:lnSpc>
                        <a:spcBef>
                          <a:spcPts val="5"/>
                        </a:spcBef>
                      </a:pPr>
                      <a:r>
                        <a:rPr sz="25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2100" spc="-20" baseline="-24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12</a:t>
                      </a:r>
                      <a:r>
                        <a:rPr sz="13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 </a:t>
                      </a:r>
                      <a:r>
                        <a:rPr sz="24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=</a:t>
                      </a:r>
                      <a:r>
                        <a:rPr sz="24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5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a</a:t>
                      </a:r>
                      <a:r>
                        <a:rPr sz="2100" i="1" spc="0" baseline="-24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</a:t>
                      </a:r>
                      <a:r>
                        <a:rPr sz="2100" spc="-20" baseline="-24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sz="13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24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+</a:t>
                      </a:r>
                      <a:r>
                        <a:rPr sz="24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2100" spc="-20" baseline="-24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sz="13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24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一</a:t>
                      </a:r>
                      <a:r>
                        <a:rPr sz="24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180</a:t>
                      </a:r>
                      <a:r>
                        <a:rPr sz="24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4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=</a:t>
                      </a:r>
                      <a:r>
                        <a:rPr sz="24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77</a:t>
                      </a:r>
                      <a:r>
                        <a:rPr sz="24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100" spc="0" baseline="58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</a:t>
                      </a:r>
                      <a:r>
                        <a:rPr sz="24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00</a:t>
                      </a:r>
                      <a:r>
                        <a:rPr sz="24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4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25</a:t>
                      </a:r>
                      <a:r>
                        <a:rPr sz="24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24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+</a:t>
                      </a:r>
                      <a:r>
                        <a:rPr sz="24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162</a:t>
                      </a:r>
                      <a:r>
                        <a:rPr sz="24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100" spc="0" baseline="58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</a:t>
                      </a:r>
                      <a:r>
                        <a:rPr sz="2400" spc="-2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sz="2400" spc="-1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30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一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180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100" spc="0" baseline="58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</a:t>
                      </a:r>
                      <a:r>
                        <a:rPr sz="13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=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59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100" spc="0" baseline="5800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o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55</a:t>
                      </a:r>
                      <a:r>
                        <a:rPr sz="2400" spc="0" dirty="0">
                          <a:solidFill>
                            <a:srgbClr val="FFFF66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3492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492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492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545" name="picture 25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8949494" y="5917228"/>
            <a:ext cx="39930" cy="209617"/>
          </a:xfrm>
          <a:prstGeom prst="rect">
            <a:avLst/>
          </a:prstGeom>
        </p:spPr>
      </p:pic>
      <p:pic>
        <p:nvPicPr>
          <p:cNvPr id="2546" name="picture 254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8905329" y="5917228"/>
            <a:ext cx="39930" cy="209617"/>
          </a:xfrm>
          <a:prstGeom prst="rect">
            <a:avLst/>
          </a:prstGeom>
        </p:spPr>
      </p:pic>
      <p:pic>
        <p:nvPicPr>
          <p:cNvPr id="2547" name="picture 254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8474086" y="5917228"/>
            <a:ext cx="39930" cy="209617"/>
          </a:xfrm>
          <a:prstGeom prst="rect">
            <a:avLst/>
          </a:prstGeom>
        </p:spPr>
      </p:pic>
      <p:pic>
        <p:nvPicPr>
          <p:cNvPr id="2548" name="picture 25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6349849" y="5917228"/>
            <a:ext cx="39931" cy="209617"/>
          </a:xfrm>
          <a:prstGeom prst="rect">
            <a:avLst/>
          </a:prstGeom>
        </p:spPr>
      </p:pic>
      <p:pic>
        <p:nvPicPr>
          <p:cNvPr id="2549" name="picture 254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6305685" y="5917228"/>
            <a:ext cx="39931" cy="209617"/>
          </a:xfrm>
          <a:prstGeom prst="rect">
            <a:avLst/>
          </a:prstGeom>
        </p:spPr>
      </p:pic>
      <p:pic>
        <p:nvPicPr>
          <p:cNvPr id="2550" name="picture 25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5869111" y="5917228"/>
            <a:ext cx="39931" cy="209617"/>
          </a:xfrm>
          <a:prstGeom prst="rect">
            <a:avLst/>
          </a:prstGeom>
        </p:spPr>
      </p:pic>
      <p:pic>
        <p:nvPicPr>
          <p:cNvPr id="2551" name="picture 25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5824819" y="5917228"/>
            <a:ext cx="39931" cy="209617"/>
          </a:xfrm>
          <a:prstGeom prst="rect">
            <a:avLst/>
          </a:prstGeom>
        </p:spPr>
      </p:pic>
      <p:pic>
        <p:nvPicPr>
          <p:cNvPr id="2552" name="picture 255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4522205" y="5917228"/>
            <a:ext cx="39931" cy="209617"/>
          </a:xfrm>
          <a:prstGeom prst="rect">
            <a:avLst/>
          </a:prstGeom>
        </p:spPr>
      </p:pic>
      <p:pic>
        <p:nvPicPr>
          <p:cNvPr id="2553" name="picture 255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4478040" y="5917228"/>
            <a:ext cx="39931" cy="209617"/>
          </a:xfrm>
          <a:prstGeom prst="rect">
            <a:avLst/>
          </a:prstGeom>
        </p:spPr>
      </p:pic>
      <p:pic>
        <p:nvPicPr>
          <p:cNvPr id="2554" name="picture 25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4052381" y="5917228"/>
            <a:ext cx="39931" cy="209617"/>
          </a:xfrm>
          <a:prstGeom prst="rect">
            <a:avLst/>
          </a:prstGeom>
        </p:spPr>
      </p:pic>
      <p:pic>
        <p:nvPicPr>
          <p:cNvPr id="2555" name="picture 255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710819" y="5929614"/>
            <a:ext cx="231079" cy="280405"/>
          </a:xfrm>
          <a:prstGeom prst="rect">
            <a:avLst/>
          </a:prstGeom>
        </p:spPr>
      </p:pic>
      <p:pic>
        <p:nvPicPr>
          <p:cNvPr id="2556" name="picture 255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1431036" y="2752343"/>
            <a:ext cx="361962" cy="464058"/>
          </a:xfrm>
          <a:prstGeom prst="rect">
            <a:avLst/>
          </a:prstGeom>
        </p:spPr>
      </p:pic>
      <p:pic>
        <p:nvPicPr>
          <p:cNvPr id="2557" name="picture 255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1450847" y="2555748"/>
            <a:ext cx="1012697" cy="677417"/>
          </a:xfrm>
          <a:prstGeom prst="rect">
            <a:avLst/>
          </a:prstGeom>
        </p:spPr>
      </p:pic>
      <p:pic>
        <p:nvPicPr>
          <p:cNvPr id="2558" name="picture 255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2060447" y="2520696"/>
            <a:ext cx="709422" cy="677417"/>
          </a:xfrm>
          <a:prstGeom prst="rect">
            <a:avLst/>
          </a:prstGeom>
        </p:spPr>
      </p:pic>
      <p:pic>
        <p:nvPicPr>
          <p:cNvPr id="2559" name="picture 25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1627632" y="2886456"/>
            <a:ext cx="709422" cy="677417"/>
          </a:xfrm>
          <a:prstGeom prst="rect">
            <a:avLst/>
          </a:prstGeom>
        </p:spPr>
      </p:pic>
      <p:sp>
        <p:nvSpPr>
          <p:cNvPr id="2560" name="textbox 2560"/>
          <p:cNvSpPr/>
          <p:nvPr/>
        </p:nvSpPr>
        <p:spPr>
          <a:xfrm>
            <a:off x="2047747" y="2507996"/>
            <a:ext cx="735330" cy="9283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31000"/>
              </a:lnSpc>
            </a:pPr>
            <a:endParaRPr lang="en-US" altLang="en-US" sz="1000" dirty="0"/>
          </a:p>
          <a:p>
            <a:pPr marL="242570" algn="l" defTabSz="-635" rtl="0" eaLnBrk="0">
              <a:lnSpc>
                <a:spcPts val="3565"/>
              </a:lnSpc>
              <a:spcBef>
                <a:spcPts val="0"/>
              </a:spcBef>
            </a:pP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endParaRPr lang="en-US" altLang="en-US" sz="2400" dirty="0"/>
          </a:p>
        </p:txBody>
      </p:sp>
      <p:pic>
        <p:nvPicPr>
          <p:cNvPr id="2561" name="picture 256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2366772" y="2555748"/>
            <a:ext cx="1572006" cy="677417"/>
          </a:xfrm>
          <a:prstGeom prst="rect">
            <a:avLst/>
          </a:prstGeom>
        </p:spPr>
      </p:pic>
      <p:pic>
        <p:nvPicPr>
          <p:cNvPr id="2562" name="picture 256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3596640" y="2752343"/>
            <a:ext cx="361962" cy="464058"/>
          </a:xfrm>
          <a:prstGeom prst="rect">
            <a:avLst/>
          </a:prstGeom>
        </p:spPr>
      </p:pic>
      <p:pic>
        <p:nvPicPr>
          <p:cNvPr id="2563" name="picture 256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3616452" y="2555748"/>
            <a:ext cx="2039873" cy="677417"/>
          </a:xfrm>
          <a:prstGeom prst="rect">
            <a:avLst/>
          </a:prstGeom>
        </p:spPr>
      </p:pic>
      <p:pic>
        <p:nvPicPr>
          <p:cNvPr id="2564" name="picture 256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5314188" y="2752343"/>
            <a:ext cx="375678" cy="464058"/>
          </a:xfrm>
          <a:prstGeom prst="rect">
            <a:avLst/>
          </a:prstGeom>
        </p:spPr>
      </p:pic>
      <p:pic>
        <p:nvPicPr>
          <p:cNvPr id="2565" name="picture 256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5347715" y="2555748"/>
            <a:ext cx="1090422" cy="677417"/>
          </a:xfrm>
          <a:prstGeom prst="rect">
            <a:avLst/>
          </a:prstGeom>
        </p:spPr>
      </p:pic>
      <p:sp>
        <p:nvSpPr>
          <p:cNvPr id="2566" name="textbox 2566"/>
          <p:cNvSpPr/>
          <p:nvPr/>
        </p:nvSpPr>
        <p:spPr>
          <a:xfrm>
            <a:off x="5322334" y="860602"/>
            <a:ext cx="1344294" cy="22078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3000"/>
              </a:lnSpc>
            </a:pPr>
            <a:endParaRPr lang="en-US" altLang="en-US" sz="100" dirty="0"/>
          </a:p>
          <a:p>
            <a:pPr marL="280035" algn="l" defTabSz="-635" rtl="0" eaLnBrk="0">
              <a:lnSpc>
                <a:spcPct val="97000"/>
              </a:lnSpc>
              <a:tabLst>
                <a:tab pos="415290" algn="l"/>
              </a:tabLst>
            </a:pPr>
            <a:r>
              <a:rPr sz="15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1500" spc="-1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500" spc="-1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r>
              <a:rPr sz="15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</a:t>
            </a:r>
            <a:r>
              <a:rPr sz="24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r>
              <a:rPr sz="2400" spc="0" baseline="-400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1560" dirty="0"/>
          </a:p>
          <a:p>
            <a:pPr algn="l" defTabSz="-635" rtl="0" eaLnBrk="0">
              <a:lnSpc>
                <a:spcPct val="159000"/>
              </a:lnSpc>
            </a:pPr>
            <a:endParaRPr lang="en-US" altLang="en-US" sz="1000" dirty="0"/>
          </a:p>
          <a:p>
            <a:pPr marL="371475" algn="l" defTabSz="-635" rtl="0" eaLnBrk="0">
              <a:lnSpc>
                <a:spcPct val="72000"/>
              </a:lnSpc>
              <a:spcBef>
                <a:spcPts val="730"/>
              </a:spcBef>
            </a:pPr>
            <a:r>
              <a:rPr sz="2400" spc="0" dirty="0">
                <a:ln w="8717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2400" dirty="0"/>
          </a:p>
          <a:p>
            <a:pPr marL="12700" algn="l" defTabSz="-635" rtl="0" eaLnBrk="0">
              <a:lnSpc>
                <a:spcPct val="97000"/>
              </a:lnSpc>
              <a:spcBef>
                <a:spcPts val="20"/>
              </a:spcBef>
            </a:pPr>
            <a:r>
              <a:rPr sz="2700" spc="-4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(X</a:t>
            </a:r>
            <a:r>
              <a:rPr sz="1800" spc="-40" dirty="0">
                <a:ln w="653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2400" spc="-4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r>
              <a:rPr sz="2700" spc="-4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r>
              <a:rPr sz="1800" spc="-10" dirty="0">
                <a:ln w="653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2700" spc="-4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endParaRPr lang="en-US" altLang="en-US" sz="2700" dirty="0"/>
          </a:p>
          <a:p>
            <a:pPr algn="l" defTabSz="-635" rtl="0" eaLnBrk="0">
              <a:lnSpc>
                <a:spcPct val="12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30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27000"/>
              </a:lnSpc>
            </a:pPr>
            <a:endParaRPr lang="en-US" altLang="en-US" sz="300" dirty="0"/>
          </a:p>
          <a:p>
            <a:pPr marL="126365" algn="l" defTabSz="-635" rtl="0" eaLnBrk="0">
              <a:lnSpc>
                <a:spcPct val="77000"/>
              </a:lnSpc>
              <a:spcBef>
                <a:spcPts val="5"/>
              </a:spcBef>
            </a:pPr>
            <a:r>
              <a:rPr sz="15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500" dirty="0"/>
          </a:p>
        </p:txBody>
      </p:sp>
      <p:pic>
        <p:nvPicPr>
          <p:cNvPr id="2567" name="picture 256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5602173" y="873302"/>
            <a:ext cx="135940" cy="280111"/>
          </a:xfrm>
          <a:prstGeom prst="rect">
            <a:avLst/>
          </a:prstGeom>
        </p:spPr>
      </p:pic>
      <p:grpSp>
        <p:nvGrpSpPr>
          <p:cNvPr id="646" name="group 646"/>
          <p:cNvGrpSpPr/>
          <p:nvPr/>
        </p:nvGrpSpPr>
        <p:grpSpPr>
          <a:xfrm rot="21600000">
            <a:off x="1933955" y="2921508"/>
            <a:ext cx="523494" cy="677417"/>
            <a:chOff x="0" y="0"/>
            <a:chExt cx="523494" cy="677417"/>
          </a:xfrm>
        </p:grpSpPr>
        <p:pic>
          <p:nvPicPr>
            <p:cNvPr id="2568" name="picture 2568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rot="21600000">
              <a:off x="0" y="0"/>
              <a:ext cx="523494" cy="677417"/>
            </a:xfrm>
            <a:prstGeom prst="rect">
              <a:avLst/>
            </a:prstGeom>
          </p:spPr>
        </p:pic>
        <p:sp>
          <p:nvSpPr>
            <p:cNvPr id="2569" name="textbox 2569"/>
            <p:cNvSpPr/>
            <p:nvPr/>
          </p:nvSpPr>
          <p:spPr>
            <a:xfrm>
              <a:off x="-12700" y="-12700"/>
              <a:ext cx="549275" cy="7759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27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8000"/>
                </a:lnSpc>
              </a:pPr>
              <a:endParaRPr lang="en-US" altLang="en-US" sz="100" dirty="0"/>
            </a:p>
            <a:p>
              <a:pPr marL="210820" algn="l" defTabSz="-635" rtl="0" eaLnBrk="0">
                <a:lnSpc>
                  <a:spcPct val="74000"/>
                </a:lnSpc>
              </a:pPr>
              <a:r>
                <a:rPr sz="2400" b="1" spc="0" dirty="0">
                  <a:solidFill>
                    <a:srgbClr val="FF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1</a:t>
              </a:r>
              <a:endParaRPr lang="en-US" altLang="en-US" sz="2400" dirty="0"/>
            </a:p>
          </p:txBody>
        </p:sp>
      </p:grpSp>
      <p:grpSp>
        <p:nvGrpSpPr>
          <p:cNvPr id="648" name="group 648"/>
          <p:cNvGrpSpPr/>
          <p:nvPr/>
        </p:nvGrpSpPr>
        <p:grpSpPr>
          <a:xfrm rot="21600000">
            <a:off x="2360676" y="2921508"/>
            <a:ext cx="546354" cy="677417"/>
            <a:chOff x="0" y="0"/>
            <a:chExt cx="546354" cy="677417"/>
          </a:xfrm>
        </p:grpSpPr>
        <p:pic>
          <p:nvPicPr>
            <p:cNvPr id="2570" name="picture 2570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 rot="21600000">
              <a:off x="0" y="0"/>
              <a:ext cx="546354" cy="677417"/>
            </a:xfrm>
            <a:prstGeom prst="rect">
              <a:avLst/>
            </a:prstGeom>
          </p:spPr>
        </p:pic>
        <p:sp>
          <p:nvSpPr>
            <p:cNvPr id="2571" name="textbox 2571"/>
            <p:cNvSpPr/>
            <p:nvPr/>
          </p:nvSpPr>
          <p:spPr>
            <a:xfrm>
              <a:off x="-12700" y="-12700"/>
              <a:ext cx="572134" cy="7759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27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8000"/>
                </a:lnSpc>
              </a:pPr>
              <a:endParaRPr lang="en-US" altLang="en-US" sz="100" dirty="0"/>
            </a:p>
            <a:p>
              <a:pPr marL="209550" algn="l" defTabSz="-635" rtl="0" eaLnBrk="0">
                <a:lnSpc>
                  <a:spcPct val="74000"/>
                </a:lnSpc>
              </a:pPr>
              <a:r>
                <a:rPr sz="2400" b="1" spc="0" dirty="0">
                  <a:solidFill>
                    <a:srgbClr val="FF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</a:t>
              </a:r>
              <a:endParaRPr lang="en-US" altLang="en-US" sz="2400" dirty="0"/>
            </a:p>
          </p:txBody>
        </p:sp>
      </p:grpSp>
      <p:sp>
        <p:nvSpPr>
          <p:cNvPr id="2572" name="textbox 2572"/>
          <p:cNvSpPr/>
          <p:nvPr/>
        </p:nvSpPr>
        <p:spPr>
          <a:xfrm>
            <a:off x="3583940" y="2739643"/>
            <a:ext cx="387984" cy="5353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1000"/>
              </a:lnSpc>
            </a:pPr>
            <a:endParaRPr lang="en-US" altLang="en-US" sz="900" dirty="0"/>
          </a:p>
          <a:p>
            <a:pPr algn="l" defTabSz="-635" rtl="0" eaLnBrk="0">
              <a:lnSpc>
                <a:spcPct val="8000"/>
              </a:lnSpc>
            </a:pPr>
            <a:endParaRPr lang="en-US" altLang="en-US" sz="100" dirty="0"/>
          </a:p>
          <a:p>
            <a:pPr marL="147955" algn="l" defTabSz="-635" rtl="0" eaLnBrk="0">
              <a:lnSpc>
                <a:spcPct val="77000"/>
              </a:lnSpc>
            </a:pPr>
            <a:r>
              <a:rPr sz="15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endParaRPr lang="en-US" altLang="en-US" sz="1500" dirty="0"/>
          </a:p>
        </p:txBody>
      </p:sp>
      <p:sp>
        <p:nvSpPr>
          <p:cNvPr id="2573" name="textbox 2573"/>
          <p:cNvSpPr/>
          <p:nvPr/>
        </p:nvSpPr>
        <p:spPr>
          <a:xfrm>
            <a:off x="2354072" y="2543048"/>
            <a:ext cx="1597660" cy="7226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25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9000"/>
              </a:lnSpc>
            </a:pPr>
            <a:endParaRPr lang="en-US" altLang="en-US" sz="100" dirty="0"/>
          </a:p>
          <a:p>
            <a:pPr marL="212090" algn="l" defTabSz="-635" rtl="0" eaLnBrk="0">
              <a:lnSpc>
                <a:spcPct val="82000"/>
              </a:lnSpc>
            </a:pPr>
            <a:r>
              <a:rPr sz="2400" b="1" spc="-7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00‘10“,</a:t>
            </a:r>
            <a:r>
              <a:rPr sz="2400" spc="-7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b="1" spc="-4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endParaRPr lang="en-US" altLang="en-US" sz="2400" dirty="0"/>
          </a:p>
        </p:txBody>
      </p:sp>
      <p:sp>
        <p:nvSpPr>
          <p:cNvPr id="2574" name="textbox 2574"/>
          <p:cNvSpPr/>
          <p:nvPr/>
        </p:nvSpPr>
        <p:spPr>
          <a:xfrm>
            <a:off x="3603752" y="2543048"/>
            <a:ext cx="2065654" cy="711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25000"/>
              </a:lnSpc>
            </a:pPr>
            <a:endParaRPr lang="en-US" altLang="en-US" sz="1000" dirty="0"/>
          </a:p>
          <a:p>
            <a:pPr marL="224155" algn="l" defTabSz="-635" rtl="0" eaLnBrk="0">
              <a:lnSpc>
                <a:spcPct val="79000"/>
              </a:lnSpc>
              <a:spcBef>
                <a:spcPts val="5"/>
              </a:spcBef>
            </a:pPr>
            <a:r>
              <a:rPr sz="2400" b="1" spc="-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=297.26</a:t>
            </a:r>
            <a:r>
              <a:rPr sz="2400" spc="-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r>
              <a:rPr sz="2400" spc="-2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,</a:t>
            </a:r>
            <a:r>
              <a:rPr sz="24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β</a:t>
            </a:r>
            <a:endParaRPr lang="en-US" altLang="en-US" sz="2400" dirty="0"/>
          </a:p>
        </p:txBody>
      </p:sp>
      <p:pic>
        <p:nvPicPr>
          <p:cNvPr id="2575" name="picture 257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21600000">
            <a:off x="2503932" y="2886456"/>
            <a:ext cx="1934717" cy="677417"/>
          </a:xfrm>
          <a:prstGeom prst="rect">
            <a:avLst/>
          </a:prstGeom>
        </p:spPr>
      </p:pic>
      <p:sp>
        <p:nvSpPr>
          <p:cNvPr id="2576" name="textbox 2576"/>
          <p:cNvSpPr/>
          <p:nvPr/>
        </p:nvSpPr>
        <p:spPr>
          <a:xfrm>
            <a:off x="1809542" y="3026461"/>
            <a:ext cx="2419985" cy="10788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8000"/>
              </a:lnSpc>
            </a:pPr>
            <a:endParaRPr lang="en-US" altLang="en-US" sz="100" dirty="0"/>
          </a:p>
          <a:p>
            <a:pPr algn="r" defTabSz="-635" rtl="0" eaLnBrk="0">
              <a:lnSpc>
                <a:spcPct val="95000"/>
              </a:lnSpc>
            </a:pPr>
            <a:r>
              <a:rPr sz="2400" spc="-5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、点的坐标</a:t>
            </a:r>
            <a:endParaRPr lang="en-US" altLang="en-US" sz="2400" dirty="0"/>
          </a:p>
          <a:p>
            <a:pPr algn="l" defTabSz="-635" rtl="0" eaLnBrk="0">
              <a:lnSpc>
                <a:spcPct val="113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8000"/>
              </a:lnSpc>
            </a:pPr>
            <a:endParaRPr lang="en-US" altLang="en-US" sz="600" dirty="0"/>
          </a:p>
          <a:p>
            <a:pPr marL="12700" algn="l" defTabSz="-635" rtl="0" eaLnBrk="0">
              <a:lnSpc>
                <a:spcPts val="3410"/>
              </a:lnSpc>
              <a:spcBef>
                <a:spcPts val="5"/>
              </a:spcBef>
            </a:pPr>
            <a:r>
              <a:rPr sz="2600" spc="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200" i="1" spc="0" baseline="-2200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AB</a:t>
            </a:r>
            <a:r>
              <a:rPr sz="1400" spc="1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2500" spc="11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=</a:t>
            </a:r>
            <a:r>
              <a:rPr sz="2500" spc="11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500" spc="1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45</a:t>
            </a:r>
            <a:r>
              <a:rPr sz="2500" spc="1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200" spc="0" baseline="5900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2500" spc="1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00</a:t>
            </a:r>
            <a:r>
              <a:rPr sz="2500" spc="1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500" spc="1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2500" spc="8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</a:t>
            </a:r>
            <a:r>
              <a:rPr sz="2500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endParaRPr lang="en-US" altLang="en-US" sz="2500" dirty="0"/>
          </a:p>
        </p:txBody>
      </p:sp>
      <p:pic>
        <p:nvPicPr>
          <p:cNvPr id="2577" name="picture 257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1600000">
            <a:off x="4174294" y="3694364"/>
            <a:ext cx="42411" cy="222979"/>
          </a:xfrm>
          <a:prstGeom prst="rect">
            <a:avLst/>
          </a:prstGeom>
        </p:spPr>
      </p:pic>
      <p:pic>
        <p:nvPicPr>
          <p:cNvPr id="2578" name="picture 257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1600000">
            <a:off x="4127396" y="3694364"/>
            <a:ext cx="42411" cy="222979"/>
          </a:xfrm>
          <a:prstGeom prst="rect">
            <a:avLst/>
          </a:prstGeom>
        </p:spPr>
      </p:pic>
      <p:pic>
        <p:nvPicPr>
          <p:cNvPr id="2579" name="picture 257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21600000">
            <a:off x="3675532" y="3694364"/>
            <a:ext cx="42411" cy="222979"/>
          </a:xfrm>
          <a:prstGeom prst="rect">
            <a:avLst/>
          </a:prstGeom>
        </p:spPr>
      </p:pic>
      <p:pic>
        <p:nvPicPr>
          <p:cNvPr id="2580" name="picture 258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600000">
            <a:off x="146304" y="633983"/>
            <a:ext cx="1325117" cy="680466"/>
          </a:xfrm>
          <a:prstGeom prst="rect">
            <a:avLst/>
          </a:prstGeom>
        </p:spPr>
      </p:pic>
      <p:pic>
        <p:nvPicPr>
          <p:cNvPr id="2581" name="picture 258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600000">
            <a:off x="1065276" y="633983"/>
            <a:ext cx="713994" cy="680466"/>
          </a:xfrm>
          <a:prstGeom prst="rect">
            <a:avLst/>
          </a:prstGeom>
        </p:spPr>
      </p:pic>
      <p:pic>
        <p:nvPicPr>
          <p:cNvPr id="2582" name="picture 258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21600000">
            <a:off x="1434083" y="859523"/>
            <a:ext cx="387845" cy="467118"/>
          </a:xfrm>
          <a:prstGeom prst="rect">
            <a:avLst/>
          </a:prstGeom>
        </p:spPr>
      </p:pic>
      <p:pic>
        <p:nvPicPr>
          <p:cNvPr id="2583" name="picture 258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21600000">
            <a:off x="1476755" y="633983"/>
            <a:ext cx="2407158" cy="680466"/>
          </a:xfrm>
          <a:prstGeom prst="rect">
            <a:avLst/>
          </a:prstGeom>
        </p:spPr>
      </p:pic>
      <p:pic>
        <p:nvPicPr>
          <p:cNvPr id="2584" name="picture 258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600000">
            <a:off x="146304" y="999743"/>
            <a:ext cx="713994" cy="680466"/>
          </a:xfrm>
          <a:prstGeom prst="rect">
            <a:avLst/>
          </a:prstGeom>
        </p:spPr>
      </p:pic>
      <p:pic>
        <p:nvPicPr>
          <p:cNvPr id="2585" name="picture 258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21600000">
            <a:off x="515112" y="1225282"/>
            <a:ext cx="387845" cy="467118"/>
          </a:xfrm>
          <a:prstGeom prst="rect">
            <a:avLst/>
          </a:prstGeom>
        </p:spPr>
      </p:pic>
      <p:pic>
        <p:nvPicPr>
          <p:cNvPr id="2586" name="picture 258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21600000">
            <a:off x="557784" y="999743"/>
            <a:ext cx="2407157" cy="680466"/>
          </a:xfrm>
          <a:prstGeom prst="rect">
            <a:avLst/>
          </a:prstGeom>
        </p:spPr>
      </p:pic>
      <p:sp>
        <p:nvSpPr>
          <p:cNvPr id="2587" name="textbox 2587"/>
          <p:cNvSpPr/>
          <p:nvPr/>
        </p:nvSpPr>
        <p:spPr>
          <a:xfrm>
            <a:off x="1464055" y="621283"/>
            <a:ext cx="2432685" cy="743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marL="213995" algn="l" defTabSz="-635" rtl="0" eaLnBrk="0">
              <a:lnSpc>
                <a:spcPct val="94000"/>
              </a:lnSpc>
              <a:spcBef>
                <a:spcPts val="5"/>
              </a:spcBef>
            </a:pPr>
            <a:r>
              <a:rPr sz="2400" spc="2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2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664.20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m</a:t>
            </a: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endParaRPr lang="en-US" altLang="en-US" sz="2400" dirty="0"/>
          </a:p>
        </p:txBody>
      </p:sp>
      <p:pic>
        <p:nvPicPr>
          <p:cNvPr id="2588" name="picture 258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600000">
            <a:off x="300228" y="1365504"/>
            <a:ext cx="713994" cy="680465"/>
          </a:xfrm>
          <a:prstGeom prst="rect">
            <a:avLst/>
          </a:prstGeom>
        </p:spPr>
      </p:pic>
      <p:pic>
        <p:nvPicPr>
          <p:cNvPr id="2589" name="picture 258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21600000">
            <a:off x="669036" y="1591043"/>
            <a:ext cx="387845" cy="467118"/>
          </a:xfrm>
          <a:prstGeom prst="rect">
            <a:avLst/>
          </a:prstGeom>
        </p:spPr>
      </p:pic>
      <p:pic>
        <p:nvPicPr>
          <p:cNvPr id="2590" name="picture 259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21600000">
            <a:off x="711708" y="1365504"/>
            <a:ext cx="2407157" cy="680465"/>
          </a:xfrm>
          <a:prstGeom prst="rect">
            <a:avLst/>
          </a:prstGeom>
        </p:spPr>
      </p:pic>
      <p:sp>
        <p:nvSpPr>
          <p:cNvPr id="2591" name="textbox 2591"/>
          <p:cNvSpPr/>
          <p:nvPr/>
        </p:nvSpPr>
        <p:spPr>
          <a:xfrm>
            <a:off x="545084" y="987043"/>
            <a:ext cx="2432685" cy="743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marL="213995" algn="l" defTabSz="-635" rtl="0" eaLnBrk="0">
              <a:lnSpc>
                <a:spcPct val="94000"/>
              </a:lnSpc>
              <a:spcBef>
                <a:spcPts val="5"/>
              </a:spcBef>
            </a:pPr>
            <a:r>
              <a:rPr sz="2400" spc="2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2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213.30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m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endParaRPr lang="en-US" altLang="en-US" sz="2400" dirty="0"/>
          </a:p>
        </p:txBody>
      </p:sp>
      <p:grpSp>
        <p:nvGrpSpPr>
          <p:cNvPr id="650" name="group 650"/>
          <p:cNvGrpSpPr/>
          <p:nvPr/>
        </p:nvGrpSpPr>
        <p:grpSpPr>
          <a:xfrm rot="21600000">
            <a:off x="146304" y="1731264"/>
            <a:ext cx="713994" cy="680465"/>
            <a:chOff x="0" y="0"/>
            <a:chExt cx="713994" cy="680465"/>
          </a:xfrm>
        </p:grpSpPr>
        <p:pic>
          <p:nvPicPr>
            <p:cNvPr id="2592" name="picture 2592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 rot="21600000">
              <a:off x="0" y="0"/>
              <a:ext cx="713994" cy="680465"/>
            </a:xfrm>
            <a:prstGeom prst="rect">
              <a:avLst/>
            </a:prstGeom>
          </p:spPr>
        </p:pic>
        <p:sp>
          <p:nvSpPr>
            <p:cNvPr id="2593" name="textbox 2593"/>
            <p:cNvSpPr/>
            <p:nvPr/>
          </p:nvSpPr>
          <p:spPr>
            <a:xfrm>
              <a:off x="-12700" y="-12700"/>
              <a:ext cx="739775" cy="74104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8000"/>
                </a:lnSpc>
              </a:pPr>
              <a:endParaRPr lang="en-US" altLang="en-US" sz="1000" dirty="0"/>
            </a:p>
            <a:p>
              <a:pPr marL="217805" algn="l" defTabSz="-635" rtl="0" eaLnBrk="0">
                <a:lnSpc>
                  <a:spcPct val="93000"/>
                </a:lnSpc>
                <a:spcBef>
                  <a:spcPts val="5"/>
                </a:spcBef>
              </a:pPr>
              <a:r>
                <a:rPr sz="2400" spc="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y</a:t>
              </a:r>
              <a:endParaRPr lang="en-US" altLang="en-US" sz="2400" dirty="0"/>
            </a:p>
          </p:txBody>
        </p:sp>
      </p:grpSp>
      <p:pic>
        <p:nvPicPr>
          <p:cNvPr id="2594" name="picture 259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21600000">
            <a:off x="515112" y="1956803"/>
            <a:ext cx="489978" cy="467118"/>
          </a:xfrm>
          <a:prstGeom prst="rect">
            <a:avLst/>
          </a:prstGeom>
        </p:spPr>
      </p:pic>
      <p:grpSp>
        <p:nvGrpSpPr>
          <p:cNvPr id="652" name="group 652"/>
          <p:cNvGrpSpPr/>
          <p:nvPr/>
        </p:nvGrpSpPr>
        <p:grpSpPr>
          <a:xfrm rot="21600000">
            <a:off x="659892" y="1731264"/>
            <a:ext cx="2100833" cy="680465"/>
            <a:chOff x="0" y="0"/>
            <a:chExt cx="2100833" cy="680465"/>
          </a:xfrm>
        </p:grpSpPr>
        <p:pic>
          <p:nvPicPr>
            <p:cNvPr id="2595" name="picture 2595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 rot="21600000">
              <a:off x="0" y="0"/>
              <a:ext cx="2100833" cy="680465"/>
            </a:xfrm>
            <a:prstGeom prst="rect">
              <a:avLst/>
            </a:prstGeom>
          </p:spPr>
        </p:pic>
        <p:sp>
          <p:nvSpPr>
            <p:cNvPr id="2596" name="textbox 2596"/>
            <p:cNvSpPr/>
            <p:nvPr/>
          </p:nvSpPr>
          <p:spPr>
            <a:xfrm>
              <a:off x="-12700" y="-12700"/>
              <a:ext cx="2126614" cy="75184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8000"/>
                </a:lnSpc>
              </a:pPr>
              <a:endParaRPr lang="en-US" altLang="en-US" sz="1000" dirty="0"/>
            </a:p>
            <a:p>
              <a:pPr marL="213995" algn="l" defTabSz="-635" rtl="0" eaLnBrk="0">
                <a:lnSpc>
                  <a:spcPct val="96000"/>
                </a:lnSpc>
                <a:spcBef>
                  <a:spcPts val="0"/>
                </a:spcBef>
              </a:pPr>
              <a:r>
                <a:rPr sz="2400" spc="1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=</a:t>
              </a:r>
              <a:r>
                <a:rPr sz="2400" spc="10" dirty="0"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2400" spc="1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4</a:t>
              </a:r>
              <a:r>
                <a:rPr sz="2400" spc="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13.35</a:t>
              </a:r>
              <a:r>
                <a:rPr sz="2400" spc="0" dirty="0"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2400" spc="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m;</a:t>
              </a:r>
              <a:endParaRPr lang="en-US" altLang="en-US" sz="2400" dirty="0"/>
            </a:p>
          </p:txBody>
        </p:sp>
      </p:grpSp>
      <p:sp>
        <p:nvSpPr>
          <p:cNvPr id="2597" name="textbox 2597"/>
          <p:cNvSpPr/>
          <p:nvPr/>
        </p:nvSpPr>
        <p:spPr>
          <a:xfrm>
            <a:off x="699008" y="1352804"/>
            <a:ext cx="2432685" cy="743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marL="213995" algn="l" defTabSz="-635" rtl="0" eaLnBrk="0">
              <a:lnSpc>
                <a:spcPct val="94000"/>
              </a:lnSpc>
              <a:spcBef>
                <a:spcPts val="5"/>
              </a:spcBef>
            </a:pPr>
            <a:r>
              <a:rPr sz="2400" spc="2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2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864.22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m</a:t>
            </a: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endParaRPr lang="en-US" altLang="en-US" sz="2400" dirty="0"/>
          </a:p>
        </p:txBody>
      </p:sp>
      <p:pic>
        <p:nvPicPr>
          <p:cNvPr id="2598" name="picture 259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21600000">
            <a:off x="1766465" y="3546213"/>
            <a:ext cx="2575579" cy="560393"/>
          </a:xfrm>
          <a:prstGeom prst="rect">
            <a:avLst/>
          </a:prstGeom>
        </p:spPr>
      </p:pic>
      <p:pic>
        <p:nvPicPr>
          <p:cNvPr id="2599" name="picture 259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6035040" y="2520696"/>
            <a:ext cx="709421" cy="677417"/>
          </a:xfrm>
          <a:prstGeom prst="rect">
            <a:avLst/>
          </a:prstGeom>
        </p:spPr>
      </p:pic>
      <p:pic>
        <p:nvPicPr>
          <p:cNvPr id="2600" name="picture 260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21600000">
            <a:off x="6341363" y="2555748"/>
            <a:ext cx="1570482" cy="677417"/>
          </a:xfrm>
          <a:prstGeom prst="rect">
            <a:avLst/>
          </a:prstGeom>
        </p:spPr>
      </p:pic>
      <p:pic>
        <p:nvPicPr>
          <p:cNvPr id="2601" name="picture 260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7569707" y="2752343"/>
            <a:ext cx="375678" cy="464058"/>
          </a:xfrm>
          <a:prstGeom prst="rect">
            <a:avLst/>
          </a:prstGeom>
        </p:spPr>
      </p:pic>
      <p:grpSp>
        <p:nvGrpSpPr>
          <p:cNvPr id="654" name="group 654"/>
          <p:cNvGrpSpPr/>
          <p:nvPr/>
        </p:nvGrpSpPr>
        <p:grpSpPr>
          <a:xfrm rot="21600000">
            <a:off x="7603235" y="2555748"/>
            <a:ext cx="1454657" cy="677417"/>
            <a:chOff x="0" y="0"/>
            <a:chExt cx="1454657" cy="677417"/>
          </a:xfrm>
        </p:grpSpPr>
        <p:pic>
          <p:nvPicPr>
            <p:cNvPr id="2602" name="picture 2602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 rot="21600000">
              <a:off x="0" y="0"/>
              <a:ext cx="1454657" cy="677417"/>
            </a:xfrm>
            <a:prstGeom prst="rect">
              <a:avLst/>
            </a:prstGeom>
          </p:spPr>
        </p:pic>
        <p:sp>
          <p:nvSpPr>
            <p:cNvPr id="2603" name="textbox 2603"/>
            <p:cNvSpPr/>
            <p:nvPr/>
          </p:nvSpPr>
          <p:spPr>
            <a:xfrm>
              <a:off x="-12700" y="-12700"/>
              <a:ext cx="1480185" cy="77215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29000"/>
                </a:lnSpc>
              </a:pPr>
              <a:endParaRPr lang="en-US" altLang="en-US" sz="1000" dirty="0"/>
            </a:p>
            <a:p>
              <a:pPr marL="224790" algn="l" defTabSz="-635" rtl="0" eaLnBrk="0">
                <a:lnSpc>
                  <a:spcPct val="73000"/>
                </a:lnSpc>
                <a:spcBef>
                  <a:spcPts val="5"/>
                </a:spcBef>
              </a:pPr>
              <a:r>
                <a:rPr sz="2400" b="1" spc="-60" dirty="0">
                  <a:solidFill>
                    <a:srgbClr val="FF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=187.8</a:t>
              </a:r>
              <a:r>
                <a:rPr sz="2400" b="1" spc="-30" dirty="0">
                  <a:solidFill>
                    <a:srgbClr val="FF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</a:t>
              </a:r>
              <a:endParaRPr lang="en-US" altLang="en-US" sz="2400" dirty="0"/>
            </a:p>
          </p:txBody>
        </p:sp>
      </p:grpSp>
      <p:sp>
        <p:nvSpPr>
          <p:cNvPr id="2604" name="textbox 2604"/>
          <p:cNvSpPr/>
          <p:nvPr/>
        </p:nvSpPr>
        <p:spPr>
          <a:xfrm>
            <a:off x="6328663" y="2543048"/>
            <a:ext cx="1596389" cy="7226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25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9000"/>
              </a:lnSpc>
            </a:pPr>
            <a:endParaRPr lang="en-US" altLang="en-US" sz="100" dirty="0"/>
          </a:p>
          <a:p>
            <a:pPr marL="211455" algn="l" defTabSz="-635" rtl="0" eaLnBrk="0">
              <a:lnSpc>
                <a:spcPct val="82000"/>
              </a:lnSpc>
            </a:pPr>
            <a:r>
              <a:rPr sz="2400" b="1" spc="-7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15’30”,</a:t>
            </a:r>
            <a:r>
              <a:rPr sz="2400" spc="-7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b="1" spc="-4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endParaRPr lang="en-US" altLang="en-US" sz="2400" dirty="0"/>
          </a:p>
        </p:txBody>
      </p:sp>
      <p:sp>
        <p:nvSpPr>
          <p:cNvPr id="2605" name="textbox 2605"/>
          <p:cNvSpPr/>
          <p:nvPr/>
        </p:nvSpPr>
        <p:spPr>
          <a:xfrm>
            <a:off x="983610" y="4634817"/>
            <a:ext cx="2451100" cy="5048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8000"/>
              </a:lnSpc>
            </a:pPr>
            <a:r>
              <a:rPr sz="3200" spc="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800" spc="80" baseline="-19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前</a:t>
            </a:r>
            <a:r>
              <a:rPr sz="3600" spc="80" baseline="4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3200" spc="0" dirty="0"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400" spc="80" baseline="-17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后</a:t>
            </a:r>
            <a:r>
              <a:rPr sz="3600" spc="80" baseline="4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+</a:t>
            </a:r>
            <a:r>
              <a:rPr sz="2300" spc="8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80" baseline="-17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(左)</a:t>
            </a:r>
            <a:r>
              <a:rPr sz="3600" spc="80" baseline="4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-18</a:t>
            </a:r>
            <a:r>
              <a:rPr sz="3600" spc="60" baseline="4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endParaRPr lang="en-US" altLang="en-US" sz="2340" dirty="0"/>
          </a:p>
        </p:txBody>
      </p:sp>
      <p:pic>
        <p:nvPicPr>
          <p:cNvPr id="2606" name="picture 2606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 rot="21600000">
            <a:off x="2255215" y="4714925"/>
            <a:ext cx="135940" cy="280111"/>
          </a:xfrm>
          <a:prstGeom prst="rect">
            <a:avLst/>
          </a:prstGeom>
        </p:spPr>
      </p:pic>
      <p:sp>
        <p:nvSpPr>
          <p:cNvPr id="2607" name="path"/>
          <p:cNvSpPr/>
          <p:nvPr/>
        </p:nvSpPr>
        <p:spPr>
          <a:xfrm>
            <a:off x="5752524" y="1237515"/>
            <a:ext cx="1721746" cy="175204"/>
          </a:xfrm>
          <a:custGeom>
            <a:avLst/>
            <a:gdLst/>
            <a:ahLst/>
            <a:cxnLst/>
            <a:rect l="0" t="0" r="0" b="0"/>
            <a:pathLst>
              <a:path w="2711" h="275">
                <a:moveTo>
                  <a:pt x="0" y="266"/>
                </a:moveTo>
                <a:lnTo>
                  <a:pt x="2710" y="9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656" name="group 656"/>
          <p:cNvGrpSpPr/>
          <p:nvPr/>
        </p:nvGrpSpPr>
        <p:grpSpPr>
          <a:xfrm rot="21600000">
            <a:off x="7399020" y="550163"/>
            <a:ext cx="1342642" cy="714756"/>
            <a:chOff x="0" y="0"/>
            <a:chExt cx="1342642" cy="714756"/>
          </a:xfrm>
        </p:grpSpPr>
        <p:sp>
          <p:nvSpPr>
            <p:cNvPr id="2608" name="path"/>
            <p:cNvSpPr/>
            <p:nvPr/>
          </p:nvSpPr>
          <p:spPr>
            <a:xfrm>
              <a:off x="71791" y="17490"/>
              <a:ext cx="1260019" cy="684348"/>
            </a:xfrm>
            <a:custGeom>
              <a:avLst/>
              <a:gdLst/>
              <a:ahLst/>
              <a:cxnLst/>
              <a:rect l="0" t="0" r="0" b="0"/>
              <a:pathLst>
                <a:path w="1984" h="1077">
                  <a:moveTo>
                    <a:pt x="4" y="1069"/>
                  </a:moveTo>
                  <a:lnTo>
                    <a:pt x="1979" y="8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609" name="path"/>
            <p:cNvSpPr/>
            <p:nvPr/>
          </p:nvSpPr>
          <p:spPr>
            <a:xfrm>
              <a:off x="6095" y="620268"/>
              <a:ext cx="88391" cy="88392"/>
            </a:xfrm>
            <a:custGeom>
              <a:avLst/>
              <a:gdLst/>
              <a:ahLst/>
              <a:cxnLst/>
              <a:rect l="0" t="0" r="0" b="0"/>
              <a:pathLst>
                <a:path w="139" h="139">
                  <a:moveTo>
                    <a:pt x="0" y="69"/>
                  </a:moveTo>
                  <a:cubicBezTo>
                    <a:pt x="0" y="31"/>
                    <a:pt x="31" y="0"/>
                    <a:pt x="69" y="0"/>
                  </a:cubicBezTo>
                  <a:cubicBezTo>
                    <a:pt x="108" y="0"/>
                    <a:pt x="139" y="31"/>
                    <a:pt x="139" y="69"/>
                  </a:cubicBezTo>
                  <a:cubicBezTo>
                    <a:pt x="139" y="107"/>
                    <a:pt x="108" y="139"/>
                    <a:pt x="69" y="139"/>
                  </a:cubicBezTo>
                  <a:cubicBezTo>
                    <a:pt x="31" y="139"/>
                    <a:pt x="0" y="107"/>
                    <a:pt x="0" y="69"/>
                  </a:cubicBezTo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610" name="path"/>
            <p:cNvSpPr/>
            <p:nvPr/>
          </p:nvSpPr>
          <p:spPr>
            <a:xfrm>
              <a:off x="0" y="614172"/>
              <a:ext cx="100583" cy="100584"/>
            </a:xfrm>
            <a:custGeom>
              <a:avLst/>
              <a:gdLst/>
              <a:ahLst/>
              <a:cxnLst/>
              <a:rect l="0" t="0" r="0" b="0"/>
              <a:pathLst>
                <a:path w="158" h="158">
                  <a:moveTo>
                    <a:pt x="9" y="79"/>
                  </a:moveTo>
                  <a:cubicBezTo>
                    <a:pt x="9" y="40"/>
                    <a:pt x="40" y="9"/>
                    <a:pt x="79" y="9"/>
                  </a:cubicBezTo>
                  <a:cubicBezTo>
                    <a:pt x="117" y="9"/>
                    <a:pt x="148" y="40"/>
                    <a:pt x="148" y="79"/>
                  </a:cubicBezTo>
                  <a:cubicBezTo>
                    <a:pt x="148" y="117"/>
                    <a:pt x="117" y="148"/>
                    <a:pt x="79" y="148"/>
                  </a:cubicBezTo>
                  <a:cubicBezTo>
                    <a:pt x="40" y="148"/>
                    <a:pt x="9" y="117"/>
                    <a:pt x="9" y="79"/>
                  </a:cubicBez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611" name="path"/>
            <p:cNvSpPr/>
            <p:nvPr/>
          </p:nvSpPr>
          <p:spPr>
            <a:xfrm>
              <a:off x="1272539" y="6096"/>
              <a:ext cx="64007" cy="88391"/>
            </a:xfrm>
            <a:custGeom>
              <a:avLst/>
              <a:gdLst/>
              <a:ahLst/>
              <a:cxnLst/>
              <a:rect l="0" t="0" r="0" b="0"/>
              <a:pathLst>
                <a:path w="100" h="139">
                  <a:moveTo>
                    <a:pt x="0" y="69"/>
                  </a:moveTo>
                  <a:cubicBezTo>
                    <a:pt x="0" y="31"/>
                    <a:pt x="22" y="0"/>
                    <a:pt x="50" y="0"/>
                  </a:cubicBezTo>
                  <a:cubicBezTo>
                    <a:pt x="78" y="0"/>
                    <a:pt x="100" y="31"/>
                    <a:pt x="100" y="69"/>
                  </a:cubicBezTo>
                  <a:cubicBezTo>
                    <a:pt x="100" y="108"/>
                    <a:pt x="78" y="139"/>
                    <a:pt x="50" y="139"/>
                  </a:cubicBezTo>
                  <a:cubicBezTo>
                    <a:pt x="22" y="139"/>
                    <a:pt x="0" y="108"/>
                    <a:pt x="0" y="69"/>
                  </a:cubicBezTo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612" name="path"/>
            <p:cNvSpPr/>
            <p:nvPr/>
          </p:nvSpPr>
          <p:spPr>
            <a:xfrm>
              <a:off x="1266443" y="0"/>
              <a:ext cx="76199" cy="100584"/>
            </a:xfrm>
            <a:custGeom>
              <a:avLst/>
              <a:gdLst/>
              <a:ahLst/>
              <a:cxnLst/>
              <a:rect l="0" t="0" r="0" b="0"/>
              <a:pathLst>
                <a:path w="119" h="158">
                  <a:moveTo>
                    <a:pt x="9" y="79"/>
                  </a:moveTo>
                  <a:cubicBezTo>
                    <a:pt x="9" y="40"/>
                    <a:pt x="32" y="9"/>
                    <a:pt x="60" y="9"/>
                  </a:cubicBezTo>
                  <a:cubicBezTo>
                    <a:pt x="87" y="9"/>
                    <a:pt x="110" y="40"/>
                    <a:pt x="110" y="79"/>
                  </a:cubicBezTo>
                  <a:cubicBezTo>
                    <a:pt x="110" y="117"/>
                    <a:pt x="87" y="148"/>
                    <a:pt x="60" y="148"/>
                  </a:cubicBezTo>
                  <a:cubicBezTo>
                    <a:pt x="32" y="148"/>
                    <a:pt x="9" y="117"/>
                    <a:pt x="9" y="79"/>
                  </a:cubicBez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613" name="textbox 2613"/>
          <p:cNvSpPr/>
          <p:nvPr/>
        </p:nvSpPr>
        <p:spPr>
          <a:xfrm>
            <a:off x="133604" y="621283"/>
            <a:ext cx="1350644" cy="7505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marL="216535" algn="l" defTabSz="-635" rtl="0" eaLnBrk="0">
              <a:lnSpc>
                <a:spcPct val="96000"/>
              </a:lnSpc>
              <a:spcBef>
                <a:spcPts val="5"/>
              </a:spcBef>
            </a:pPr>
            <a:r>
              <a:rPr sz="2400" spc="-2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例已</a:t>
            </a:r>
            <a:r>
              <a:rPr sz="2400" spc="-1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知</a:t>
            </a:r>
            <a:endParaRPr lang="en-US" altLang="en-US" sz="2400" dirty="0"/>
          </a:p>
        </p:txBody>
      </p:sp>
      <p:sp>
        <p:nvSpPr>
          <p:cNvPr id="2614" name="path"/>
          <p:cNvSpPr/>
          <p:nvPr/>
        </p:nvSpPr>
        <p:spPr>
          <a:xfrm>
            <a:off x="7459201" y="585225"/>
            <a:ext cx="1222281" cy="670542"/>
          </a:xfrm>
          <a:custGeom>
            <a:avLst/>
            <a:gdLst/>
            <a:ahLst/>
            <a:cxnLst/>
            <a:rect l="0" t="0" r="0" b="0"/>
            <a:pathLst>
              <a:path w="1924" h="1055">
                <a:moveTo>
                  <a:pt x="9" y="1037"/>
                </a:moveTo>
                <a:lnTo>
                  <a:pt x="1915" y="17"/>
                </a:lnTo>
              </a:path>
            </a:pathLst>
          </a:custGeom>
          <a:noFill/>
          <a:ln w="25907" cap="flat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615" name="textbox 2615"/>
          <p:cNvSpPr/>
          <p:nvPr/>
        </p:nvSpPr>
        <p:spPr>
          <a:xfrm>
            <a:off x="662431" y="4144187"/>
            <a:ext cx="2709545" cy="3714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400" spc="-50" dirty="0">
                <a:ln w="8708" cap="flat" cmpd="sng">
                  <a:solidFill>
                    <a:srgbClr val="66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(1).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推算各边方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向</a:t>
            </a:r>
            <a:r>
              <a:rPr sz="240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角</a:t>
            </a:r>
            <a:endParaRPr lang="en-US" altLang="en-US" sz="2400" dirty="0"/>
          </a:p>
        </p:txBody>
      </p:sp>
      <p:sp>
        <p:nvSpPr>
          <p:cNvPr id="2616" name="textbox 2616"/>
          <p:cNvSpPr/>
          <p:nvPr/>
        </p:nvSpPr>
        <p:spPr>
          <a:xfrm>
            <a:off x="5335015" y="2543048"/>
            <a:ext cx="1116330" cy="7721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27000"/>
              </a:lnSpc>
            </a:pPr>
            <a:endParaRPr lang="en-US" altLang="en-US" sz="1000" dirty="0"/>
          </a:p>
          <a:p>
            <a:pPr marL="224155" algn="l" defTabSz="-635" rtl="0" eaLnBrk="0">
              <a:lnSpc>
                <a:spcPct val="95000"/>
              </a:lnSpc>
              <a:spcBef>
                <a:spcPts val="0"/>
              </a:spcBef>
            </a:pPr>
            <a:r>
              <a:rPr sz="2400" b="1" spc="-4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sz="2400" spc="-4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b="1" spc="-4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16</a:t>
            </a:r>
            <a:r>
              <a:rPr sz="2400" b="1" spc="-1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2400" dirty="0"/>
          </a:p>
        </p:txBody>
      </p:sp>
      <p:sp>
        <p:nvSpPr>
          <p:cNvPr id="2617" name="textbox 2617"/>
          <p:cNvSpPr/>
          <p:nvPr/>
        </p:nvSpPr>
        <p:spPr>
          <a:xfrm>
            <a:off x="1438147" y="2543048"/>
            <a:ext cx="1038225" cy="7759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27000"/>
              </a:lnSpc>
            </a:pPr>
            <a:endParaRPr lang="en-US" altLang="en-US" sz="1000" dirty="0"/>
          </a:p>
          <a:p>
            <a:pPr marL="223520" algn="l" defTabSz="-635" rtl="0" eaLnBrk="0">
              <a:lnSpc>
                <a:spcPct val="74000"/>
              </a:lnSpc>
              <a:spcBef>
                <a:spcPts val="5"/>
              </a:spcBef>
            </a:pPr>
            <a:r>
              <a:rPr sz="2400" b="1" spc="-7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=21</a:t>
            </a:r>
            <a:r>
              <a:rPr sz="2400" b="1" spc="-4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2400" dirty="0"/>
          </a:p>
        </p:txBody>
      </p:sp>
      <p:sp>
        <p:nvSpPr>
          <p:cNvPr id="2618" name="textbox 2618"/>
          <p:cNvSpPr/>
          <p:nvPr/>
        </p:nvSpPr>
        <p:spPr>
          <a:xfrm>
            <a:off x="133604" y="987043"/>
            <a:ext cx="739775" cy="7410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8000"/>
              </a:lnSpc>
            </a:pPr>
            <a:endParaRPr lang="en-US" altLang="en-US" sz="1000" dirty="0"/>
          </a:p>
          <a:p>
            <a:pPr marL="217805" algn="l" defTabSz="-635" rtl="0" eaLnBrk="0">
              <a:lnSpc>
                <a:spcPct val="93000"/>
              </a:lnSpc>
              <a:spcBef>
                <a:spcPts val="5"/>
              </a:spcBef>
            </a:pPr>
            <a:r>
              <a:rPr sz="2400" spc="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endParaRPr lang="en-US" altLang="en-US" sz="2400" dirty="0"/>
          </a:p>
        </p:txBody>
      </p:sp>
      <p:sp>
        <p:nvSpPr>
          <p:cNvPr id="2619" name="textbox 2619"/>
          <p:cNvSpPr/>
          <p:nvPr/>
        </p:nvSpPr>
        <p:spPr>
          <a:xfrm>
            <a:off x="1052576" y="621283"/>
            <a:ext cx="739775" cy="7842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8000"/>
              </a:lnSpc>
            </a:pPr>
            <a:endParaRPr lang="en-US" altLang="en-US" sz="1000" dirty="0"/>
          </a:p>
          <a:p>
            <a:pPr marL="215265" algn="l" defTabSz="-635" rtl="0" eaLnBrk="0">
              <a:lnSpc>
                <a:spcPts val="3015"/>
              </a:lnSpc>
              <a:spcBef>
                <a:spcPts val="5"/>
              </a:spcBef>
            </a:pP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endParaRPr lang="en-US" altLang="en-US" sz="2400" dirty="0"/>
          </a:p>
        </p:txBody>
      </p:sp>
      <p:sp>
        <p:nvSpPr>
          <p:cNvPr id="2620" name="textbox 2620"/>
          <p:cNvSpPr/>
          <p:nvPr/>
        </p:nvSpPr>
        <p:spPr>
          <a:xfrm>
            <a:off x="287528" y="1352804"/>
            <a:ext cx="739775" cy="7842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8000"/>
              </a:lnSpc>
            </a:pPr>
            <a:endParaRPr lang="en-US" altLang="en-US" sz="1000" dirty="0"/>
          </a:p>
          <a:p>
            <a:pPr marL="215265" algn="l" defTabSz="-635" rtl="0" eaLnBrk="0">
              <a:lnSpc>
                <a:spcPts val="3015"/>
              </a:lnSpc>
              <a:spcBef>
                <a:spcPts val="5"/>
              </a:spcBef>
            </a:pP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endParaRPr lang="en-US" altLang="en-US" sz="2400" dirty="0"/>
          </a:p>
        </p:txBody>
      </p:sp>
      <p:sp>
        <p:nvSpPr>
          <p:cNvPr id="2621" name="textbox 2621"/>
          <p:cNvSpPr/>
          <p:nvPr/>
        </p:nvSpPr>
        <p:spPr>
          <a:xfrm>
            <a:off x="1614932" y="2873756"/>
            <a:ext cx="735330" cy="7473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marL="217805" algn="l" defTabSz="-635" rtl="0" eaLnBrk="0">
              <a:lnSpc>
                <a:spcPct val="96000"/>
              </a:lnSpc>
              <a:spcBef>
                <a:spcPts val="5"/>
              </a:spcBef>
            </a:pP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求</a:t>
            </a:r>
            <a:endParaRPr lang="en-US" altLang="en-US" sz="2400" dirty="0"/>
          </a:p>
        </p:txBody>
      </p:sp>
      <p:sp>
        <p:nvSpPr>
          <p:cNvPr id="2622" name="textbox 2622"/>
          <p:cNvSpPr/>
          <p:nvPr/>
        </p:nvSpPr>
        <p:spPr>
          <a:xfrm>
            <a:off x="6022340" y="2507996"/>
            <a:ext cx="735330" cy="9283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31000"/>
              </a:lnSpc>
            </a:pPr>
            <a:endParaRPr lang="en-US" altLang="en-US" sz="1000" dirty="0"/>
          </a:p>
          <a:p>
            <a:pPr marL="243205" algn="l" defTabSz="-635" rtl="0" eaLnBrk="0">
              <a:lnSpc>
                <a:spcPts val="3565"/>
              </a:lnSpc>
              <a:spcBef>
                <a:spcPts val="0"/>
              </a:spcBef>
            </a:pP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endParaRPr lang="en-US" altLang="en-US" sz="2400" dirty="0"/>
          </a:p>
        </p:txBody>
      </p:sp>
      <p:sp>
        <p:nvSpPr>
          <p:cNvPr id="2623" name="textbox 2623"/>
          <p:cNvSpPr/>
          <p:nvPr/>
        </p:nvSpPr>
        <p:spPr>
          <a:xfrm>
            <a:off x="7830692" y="539038"/>
            <a:ext cx="1011555" cy="5200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1645"/>
              </a:lnSpc>
            </a:pPr>
            <a:r>
              <a:rPr sz="24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r>
              <a:rPr sz="1500" spc="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1500" dirty="0"/>
          </a:p>
          <a:p>
            <a:pPr algn="r" defTabSz="-635" rtl="0" eaLnBrk="0">
              <a:lnSpc>
                <a:spcPct val="81000"/>
              </a:lnSpc>
              <a:spcBef>
                <a:spcPts val="10"/>
              </a:spcBef>
            </a:pPr>
            <a:r>
              <a:rPr sz="2300" spc="-8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2300" dirty="0"/>
          </a:p>
        </p:txBody>
      </p:sp>
      <p:sp>
        <p:nvSpPr>
          <p:cNvPr id="2624" name="textbox 2624"/>
          <p:cNvSpPr/>
          <p:nvPr/>
        </p:nvSpPr>
        <p:spPr>
          <a:xfrm>
            <a:off x="1206500" y="2543048"/>
            <a:ext cx="579755" cy="711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25000"/>
              </a:lnSpc>
            </a:pPr>
            <a:endParaRPr lang="en-US" altLang="en-US" sz="1000" dirty="0"/>
          </a:p>
          <a:p>
            <a:pPr marL="223520" algn="l" defTabSz="-635" rtl="0" eaLnBrk="0">
              <a:lnSpc>
                <a:spcPct val="79000"/>
              </a:lnSpc>
              <a:spcBef>
                <a:spcPts val="5"/>
              </a:spcBef>
            </a:pPr>
            <a:r>
              <a:rPr sz="24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β</a:t>
            </a:r>
            <a:endParaRPr lang="en-US" altLang="en-US" sz="2400" dirty="0"/>
          </a:p>
        </p:txBody>
      </p:sp>
      <p:sp>
        <p:nvSpPr>
          <p:cNvPr id="2625" name="textbox 2625"/>
          <p:cNvSpPr/>
          <p:nvPr/>
        </p:nvSpPr>
        <p:spPr>
          <a:xfrm>
            <a:off x="7275670" y="711036"/>
            <a:ext cx="276859" cy="978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205"/>
              </a:lnSpc>
              <a:tabLst>
                <a:tab pos="147955" algn="l"/>
              </a:tabLst>
            </a:pPr>
            <a:r>
              <a:rPr sz="15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1500" spc="-57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5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1500" dirty="0"/>
          </a:p>
          <a:p>
            <a:pPr algn="l" defTabSz="-635" rtl="0" eaLnBrk="0">
              <a:lnSpc>
                <a:spcPct val="191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600" dirty="0"/>
          </a:p>
          <a:p>
            <a:pPr marL="110490" algn="l" defTabSz="-635" rtl="0" eaLnBrk="0">
              <a:lnSpc>
                <a:spcPct val="79000"/>
              </a:lnSpc>
              <a:spcBef>
                <a:spcPts val="0"/>
              </a:spcBef>
            </a:pPr>
            <a:r>
              <a:rPr sz="2400" spc="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2400" dirty="0"/>
          </a:p>
        </p:txBody>
      </p:sp>
      <p:pic>
        <p:nvPicPr>
          <p:cNvPr id="2626" name="picture 2626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 rot="21600000">
            <a:off x="7288370" y="723736"/>
            <a:ext cx="136076" cy="280391"/>
          </a:xfrm>
          <a:prstGeom prst="rect">
            <a:avLst/>
          </a:prstGeom>
        </p:spPr>
      </p:pic>
      <p:grpSp>
        <p:nvGrpSpPr>
          <p:cNvPr id="658" name="group 658"/>
          <p:cNvGrpSpPr/>
          <p:nvPr/>
        </p:nvGrpSpPr>
        <p:grpSpPr>
          <a:xfrm rot="21600000">
            <a:off x="5663184" y="1307592"/>
            <a:ext cx="156971" cy="199643"/>
            <a:chOff x="0" y="0"/>
            <a:chExt cx="156971" cy="199643"/>
          </a:xfrm>
        </p:grpSpPr>
        <p:sp>
          <p:nvSpPr>
            <p:cNvPr id="2627" name="path"/>
            <p:cNvSpPr/>
            <p:nvPr/>
          </p:nvSpPr>
          <p:spPr>
            <a:xfrm>
              <a:off x="12953" y="12953"/>
              <a:ext cx="131064" cy="173735"/>
            </a:xfrm>
            <a:custGeom>
              <a:avLst/>
              <a:gdLst/>
              <a:ahLst/>
              <a:cxnLst/>
              <a:rect l="0" t="0" r="0" b="0"/>
              <a:pathLst>
                <a:path w="206" h="273">
                  <a:moveTo>
                    <a:pt x="0" y="273"/>
                  </a:moveTo>
                  <a:lnTo>
                    <a:pt x="103" y="0"/>
                  </a:lnTo>
                  <a:lnTo>
                    <a:pt x="206" y="273"/>
                  </a:lnTo>
                  <a:lnTo>
                    <a:pt x="0" y="273"/>
                  </a:lnTo>
                  <a:close/>
                </a:path>
              </a:pathLst>
            </a:custGeom>
            <a:solidFill>
              <a:srgbClr val="FF5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628" name="path"/>
            <p:cNvSpPr/>
            <p:nvPr/>
          </p:nvSpPr>
          <p:spPr>
            <a:xfrm>
              <a:off x="0" y="0"/>
              <a:ext cx="156971" cy="199643"/>
            </a:xfrm>
            <a:custGeom>
              <a:avLst/>
              <a:gdLst/>
              <a:ahLst/>
              <a:cxnLst/>
              <a:rect l="0" t="0" r="0" b="0"/>
              <a:pathLst>
                <a:path w="247" h="314">
                  <a:moveTo>
                    <a:pt x="20" y="293"/>
                  </a:moveTo>
                  <a:lnTo>
                    <a:pt x="123" y="20"/>
                  </a:lnTo>
                  <a:lnTo>
                    <a:pt x="226" y="293"/>
                  </a:lnTo>
                  <a:lnTo>
                    <a:pt x="20" y="293"/>
                  </a:lnTo>
                  <a:close/>
                </a:path>
              </a:pathLst>
            </a:custGeom>
            <a:noFill/>
            <a:ln w="25907" cap="flat">
              <a:solidFill>
                <a:srgbClr val="FFFF66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629" name="path"/>
          <p:cNvSpPr/>
          <p:nvPr/>
        </p:nvSpPr>
        <p:spPr>
          <a:xfrm>
            <a:off x="5745012" y="1236022"/>
            <a:ext cx="1697147" cy="187335"/>
          </a:xfrm>
          <a:custGeom>
            <a:avLst/>
            <a:gdLst/>
            <a:ahLst/>
            <a:cxnLst/>
            <a:rect l="0" t="0" r="0" b="0"/>
            <a:pathLst>
              <a:path w="2672" h="295">
                <a:moveTo>
                  <a:pt x="1" y="274"/>
                </a:moveTo>
                <a:lnTo>
                  <a:pt x="2670" y="20"/>
                </a:lnTo>
              </a:path>
            </a:pathLst>
          </a:custGeom>
          <a:noFill/>
          <a:ln w="25907" cap="flat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630" name="textbox 2630"/>
          <p:cNvSpPr/>
          <p:nvPr/>
        </p:nvSpPr>
        <p:spPr>
          <a:xfrm>
            <a:off x="661897" y="3653607"/>
            <a:ext cx="1032510" cy="3162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000" spc="-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准备工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作</a:t>
            </a:r>
            <a:endParaRPr lang="en-US" altLang="en-US" sz="2000" dirty="0"/>
          </a:p>
        </p:txBody>
      </p:sp>
      <p:sp>
        <p:nvSpPr>
          <p:cNvPr id="2631" name="textbox 2631"/>
          <p:cNvSpPr/>
          <p:nvPr/>
        </p:nvSpPr>
        <p:spPr>
          <a:xfrm>
            <a:off x="502412" y="1944103"/>
            <a:ext cx="515619" cy="5410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10000"/>
              </a:lnSpc>
            </a:pPr>
            <a:endParaRPr lang="en-US" altLang="en-US" sz="700" dirty="0"/>
          </a:p>
          <a:p>
            <a:pPr marL="148590" algn="l" defTabSz="-635" rtl="0" eaLnBrk="0">
              <a:lnSpc>
                <a:spcPts val="1975"/>
              </a:lnSpc>
              <a:spcBef>
                <a:spcPts val="0"/>
              </a:spcBef>
            </a:pPr>
            <a:r>
              <a:rPr sz="1500" spc="10" dirty="0">
                <a:ln w="579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1500" dirty="0"/>
          </a:p>
        </p:txBody>
      </p:sp>
      <p:sp>
        <p:nvSpPr>
          <p:cNvPr id="2632" name="textbox 2632"/>
          <p:cNvSpPr/>
          <p:nvPr/>
        </p:nvSpPr>
        <p:spPr>
          <a:xfrm>
            <a:off x="1421383" y="846823"/>
            <a:ext cx="413384" cy="5410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9000"/>
              </a:lnSpc>
            </a:pPr>
            <a:endParaRPr lang="en-US" altLang="en-US" sz="700" dirty="0"/>
          </a:p>
          <a:p>
            <a:pPr algn="l" defTabSz="-635" rtl="0" eaLnBrk="0">
              <a:lnSpc>
                <a:spcPct val="6000"/>
              </a:lnSpc>
            </a:pPr>
            <a:endParaRPr lang="en-US" altLang="en-US" sz="100" dirty="0"/>
          </a:p>
          <a:p>
            <a:pPr marL="152400" algn="l" defTabSz="-635" rtl="0" eaLnBrk="0">
              <a:lnSpc>
                <a:spcPts val="1975"/>
              </a:lnSpc>
            </a:pPr>
            <a:r>
              <a:rPr sz="1500" spc="0" dirty="0">
                <a:ln w="579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endParaRPr lang="en-US" altLang="en-US" sz="1500" dirty="0"/>
          </a:p>
        </p:txBody>
      </p:sp>
      <p:sp>
        <p:nvSpPr>
          <p:cNvPr id="2633" name="textbox 2633"/>
          <p:cNvSpPr/>
          <p:nvPr/>
        </p:nvSpPr>
        <p:spPr>
          <a:xfrm>
            <a:off x="656336" y="1578343"/>
            <a:ext cx="413384" cy="5410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10000"/>
              </a:lnSpc>
            </a:pPr>
            <a:endParaRPr lang="en-US" altLang="en-US" sz="700" dirty="0"/>
          </a:p>
          <a:p>
            <a:pPr marL="148590" algn="l" defTabSz="-635" rtl="0" eaLnBrk="0">
              <a:lnSpc>
                <a:spcPts val="1975"/>
              </a:lnSpc>
              <a:spcBef>
                <a:spcPts val="0"/>
              </a:spcBef>
            </a:pPr>
            <a:r>
              <a:rPr sz="1500" spc="10" dirty="0">
                <a:ln w="579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1500" dirty="0"/>
          </a:p>
        </p:txBody>
      </p:sp>
      <p:sp>
        <p:nvSpPr>
          <p:cNvPr id="2634" name="textbox 2634"/>
          <p:cNvSpPr/>
          <p:nvPr/>
        </p:nvSpPr>
        <p:spPr>
          <a:xfrm>
            <a:off x="502412" y="1212582"/>
            <a:ext cx="413384" cy="5410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9000"/>
              </a:lnSpc>
            </a:pPr>
            <a:endParaRPr lang="en-US" altLang="en-US" sz="700" dirty="0"/>
          </a:p>
          <a:p>
            <a:pPr marL="152400" algn="l" defTabSz="-635" rtl="0" eaLnBrk="0">
              <a:lnSpc>
                <a:spcPts val="1975"/>
              </a:lnSpc>
              <a:spcBef>
                <a:spcPts val="5"/>
              </a:spcBef>
            </a:pPr>
            <a:r>
              <a:rPr sz="1500" spc="0" dirty="0">
                <a:ln w="5799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endParaRPr lang="en-US" altLang="en-US" sz="1500" dirty="0"/>
          </a:p>
        </p:txBody>
      </p:sp>
      <p:sp>
        <p:nvSpPr>
          <p:cNvPr id="2635" name="textbox 2635"/>
          <p:cNvSpPr/>
          <p:nvPr/>
        </p:nvSpPr>
        <p:spPr>
          <a:xfrm>
            <a:off x="7557007" y="2739643"/>
            <a:ext cx="401320" cy="5353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1000"/>
              </a:lnSpc>
            </a:pPr>
            <a:endParaRPr lang="en-US" altLang="en-US" sz="900" dirty="0"/>
          </a:p>
          <a:p>
            <a:pPr algn="l" defTabSz="-635" rtl="0" eaLnBrk="0">
              <a:lnSpc>
                <a:spcPct val="8000"/>
              </a:lnSpc>
            </a:pPr>
            <a:endParaRPr lang="en-US" altLang="en-US" sz="100" dirty="0"/>
          </a:p>
          <a:p>
            <a:pPr marL="147320" algn="l" defTabSz="-635" rtl="0" eaLnBrk="0">
              <a:lnSpc>
                <a:spcPct val="77000"/>
              </a:lnSpc>
            </a:pPr>
            <a:r>
              <a:rPr sz="15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1500" dirty="0"/>
          </a:p>
        </p:txBody>
      </p:sp>
      <p:sp>
        <p:nvSpPr>
          <p:cNvPr id="2636" name="textbox 2636"/>
          <p:cNvSpPr/>
          <p:nvPr/>
        </p:nvSpPr>
        <p:spPr>
          <a:xfrm>
            <a:off x="1418336" y="2739643"/>
            <a:ext cx="387984" cy="5353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1000"/>
              </a:lnSpc>
            </a:pPr>
            <a:endParaRPr lang="en-US" altLang="en-US" sz="900" dirty="0"/>
          </a:p>
          <a:p>
            <a:pPr algn="l" defTabSz="-635" rtl="0" eaLnBrk="0">
              <a:lnSpc>
                <a:spcPct val="8000"/>
              </a:lnSpc>
            </a:pPr>
            <a:endParaRPr lang="en-US" altLang="en-US" sz="100" dirty="0"/>
          </a:p>
          <a:p>
            <a:pPr marL="147320" algn="l" defTabSz="-635" rtl="0" eaLnBrk="0">
              <a:lnSpc>
                <a:spcPct val="77000"/>
              </a:lnSpc>
            </a:pPr>
            <a:r>
              <a:rPr sz="15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endParaRPr lang="en-US" altLang="en-US" sz="1500" dirty="0"/>
          </a:p>
        </p:txBody>
      </p:sp>
      <p:sp>
        <p:nvSpPr>
          <p:cNvPr id="2637" name="textbox 2637"/>
          <p:cNvSpPr/>
          <p:nvPr/>
        </p:nvSpPr>
        <p:spPr>
          <a:xfrm>
            <a:off x="8176840" y="201086"/>
            <a:ext cx="839469" cy="1416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800" spc="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支导线的计算步骤</a:t>
            </a:r>
            <a:endParaRPr lang="en-US" altLang="en-US" sz="800" dirty="0"/>
          </a:p>
        </p:txBody>
      </p:sp>
      <p:sp>
        <p:nvSpPr>
          <p:cNvPr id="2638" name="textbox 2638"/>
          <p:cNvSpPr/>
          <p:nvPr/>
        </p:nvSpPr>
        <p:spPr>
          <a:xfrm>
            <a:off x="3680807" y="1479258"/>
            <a:ext cx="235584" cy="4267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7000"/>
              </a:lnSpc>
            </a:pPr>
            <a:r>
              <a:rPr sz="2700" spc="150" dirty="0">
                <a:ln w="10154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endParaRPr lang="en-US" altLang="en-US" sz="2700" dirty="0"/>
          </a:p>
        </p:txBody>
      </p:sp>
      <p:sp>
        <p:nvSpPr>
          <p:cNvPr id="2639" name="textbox 2639"/>
          <p:cNvSpPr/>
          <p:nvPr/>
        </p:nvSpPr>
        <p:spPr>
          <a:xfrm>
            <a:off x="1232408" y="3026461"/>
            <a:ext cx="220979" cy="330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400"/>
              </a:lnSpc>
            </a:pPr>
            <a:r>
              <a:rPr sz="300" spc="3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；</a:t>
            </a:r>
            <a:endParaRPr lang="en-US" altLang="en-US" sz="300" dirty="0"/>
          </a:p>
        </p:txBody>
      </p:sp>
      <p:pic>
        <p:nvPicPr>
          <p:cNvPr id="2640" name="picture 2640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21600000">
            <a:off x="3774185" y="1817497"/>
            <a:ext cx="201803" cy="243331"/>
          </a:xfrm>
          <a:prstGeom prst="rect">
            <a:avLst/>
          </a:prstGeom>
        </p:spPr>
      </p:pic>
      <p:grpSp>
        <p:nvGrpSpPr>
          <p:cNvPr id="660" name="group 660"/>
          <p:cNvGrpSpPr/>
          <p:nvPr/>
        </p:nvGrpSpPr>
        <p:grpSpPr>
          <a:xfrm rot="21600000">
            <a:off x="3512820" y="2040636"/>
            <a:ext cx="156971" cy="199643"/>
            <a:chOff x="0" y="0"/>
            <a:chExt cx="156971" cy="199643"/>
          </a:xfrm>
        </p:grpSpPr>
        <p:sp>
          <p:nvSpPr>
            <p:cNvPr id="2641" name="path"/>
            <p:cNvSpPr/>
            <p:nvPr/>
          </p:nvSpPr>
          <p:spPr>
            <a:xfrm>
              <a:off x="12953" y="12953"/>
              <a:ext cx="131064" cy="173735"/>
            </a:xfrm>
            <a:custGeom>
              <a:avLst/>
              <a:gdLst/>
              <a:ahLst/>
              <a:cxnLst/>
              <a:rect l="0" t="0" r="0" b="0"/>
              <a:pathLst>
                <a:path w="206" h="273">
                  <a:moveTo>
                    <a:pt x="0" y="273"/>
                  </a:moveTo>
                  <a:lnTo>
                    <a:pt x="103" y="0"/>
                  </a:lnTo>
                  <a:lnTo>
                    <a:pt x="206" y="273"/>
                  </a:lnTo>
                  <a:lnTo>
                    <a:pt x="0" y="273"/>
                  </a:lnTo>
                  <a:close/>
                </a:path>
              </a:pathLst>
            </a:custGeom>
            <a:solidFill>
              <a:srgbClr val="FF5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642" name="path"/>
            <p:cNvSpPr/>
            <p:nvPr/>
          </p:nvSpPr>
          <p:spPr>
            <a:xfrm>
              <a:off x="0" y="0"/>
              <a:ext cx="156971" cy="199643"/>
            </a:xfrm>
            <a:custGeom>
              <a:avLst/>
              <a:gdLst/>
              <a:ahLst/>
              <a:cxnLst/>
              <a:rect l="0" t="0" r="0" b="0"/>
              <a:pathLst>
                <a:path w="247" h="314">
                  <a:moveTo>
                    <a:pt x="20" y="293"/>
                  </a:moveTo>
                  <a:lnTo>
                    <a:pt x="123" y="20"/>
                  </a:lnTo>
                  <a:lnTo>
                    <a:pt x="226" y="293"/>
                  </a:lnTo>
                  <a:lnTo>
                    <a:pt x="20" y="293"/>
                  </a:lnTo>
                  <a:close/>
                </a:path>
              </a:pathLst>
            </a:custGeom>
            <a:noFill/>
            <a:ln w="25907" cap="flat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643" name="textbox 2643"/>
          <p:cNvSpPr/>
          <p:nvPr/>
        </p:nvSpPr>
        <p:spPr>
          <a:xfrm>
            <a:off x="2265629" y="3221837"/>
            <a:ext cx="135889" cy="1111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670"/>
              </a:lnSpc>
            </a:pPr>
            <a:r>
              <a:rPr sz="500" spc="9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endParaRPr lang="en-US" altLang="en-US" sz="500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645" name="picture 26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743200" y="2129028"/>
            <a:ext cx="6393053" cy="4721287"/>
          </a:xfrm>
          <a:prstGeom prst="rect">
            <a:avLst/>
          </a:prstGeom>
        </p:spPr>
      </p:pic>
      <p:pic>
        <p:nvPicPr>
          <p:cNvPr id="2646" name="picture 26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0825" cy="2819272"/>
          </a:xfrm>
          <a:prstGeom prst="rect">
            <a:avLst/>
          </a:prstGeom>
        </p:spPr>
      </p:pic>
      <p:sp>
        <p:nvSpPr>
          <p:cNvPr id="2647" name="textbox 2647"/>
          <p:cNvSpPr/>
          <p:nvPr/>
        </p:nvSpPr>
        <p:spPr>
          <a:xfrm>
            <a:off x="342567" y="3511851"/>
            <a:ext cx="5636259" cy="28936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7000"/>
              </a:lnSpc>
            </a:pPr>
            <a:endParaRPr lang="en-US" altLang="en-US" sz="100" dirty="0"/>
          </a:p>
          <a:p>
            <a:pPr marL="4137660" indent="-112395" algn="l" defTabSz="-635" rtl="0" eaLnBrk="0">
              <a:lnSpc>
                <a:spcPct val="100000"/>
              </a:lnSpc>
              <a:tabLst>
                <a:tab pos="4052570" algn="l"/>
                <a:tab pos="4143375" algn="l"/>
              </a:tabLst>
            </a:pPr>
            <a:r>
              <a:rPr sz="2400" u="sng" spc="0" dirty="0">
                <a:solidFill>
                  <a:srgbClr val="FFFF66">
                    <a:alpha val="100000"/>
                  </a:srgbClr>
                </a:solidFill>
                <a:uFill>
                  <a:solidFill>
                    <a:srgbClr val="2AA62A"/>
                  </a:solidFill>
                </a:uFill>
                <a:latin typeface="SimSun"/>
                <a:ea typeface="SimSun"/>
                <a:cs typeface="SimSun"/>
              </a:rPr>
              <a:t>	</a:t>
            </a:r>
            <a:r>
              <a:rPr sz="2400" u="sng" spc="-20" dirty="0">
                <a:solidFill>
                  <a:srgbClr val="FFFF66">
                    <a:alpha val="100000"/>
                  </a:srgbClr>
                </a:solidFill>
                <a:uFill>
                  <a:solidFill>
                    <a:srgbClr val="2AA62A"/>
                  </a:solidFill>
                </a:uFill>
                <a:latin typeface="SimSun"/>
                <a:ea typeface="SimSun"/>
                <a:cs typeface="SimSun"/>
              </a:rPr>
              <a:t> </a:t>
            </a:r>
            <a:r>
              <a:rPr sz="2400" spc="-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400" spc="-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X=Dc</a:t>
            </a:r>
            <a:r>
              <a:rPr sz="2400" spc="-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o</a:t>
            </a: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s</a:t>
            </a:r>
            <a:r>
              <a:rPr sz="2700" spc="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r>
              <a:rPr sz="2700" spc="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400" u="sng" spc="0" dirty="0">
                <a:solidFill>
                  <a:srgbClr val="FFFF66">
                    <a:alpha val="100000"/>
                  </a:srgbClr>
                </a:solidFill>
                <a:uFill>
                  <a:solidFill>
                    <a:srgbClr val="2AA62A"/>
                  </a:solidFill>
                </a:uFill>
                <a:latin typeface="SimSun"/>
                <a:ea typeface="SimSun"/>
                <a:cs typeface="SimSun"/>
              </a:rPr>
              <a:t>	</a:t>
            </a:r>
            <a:r>
              <a:rPr sz="2400" u="sng" spc="-90" dirty="0">
                <a:solidFill>
                  <a:srgbClr val="FFFF66">
                    <a:alpha val="100000"/>
                  </a:srgbClr>
                </a:solidFill>
                <a:uFill>
                  <a:solidFill>
                    <a:srgbClr val="2AA62A"/>
                  </a:solidFill>
                </a:uFill>
                <a:latin typeface="SimSun"/>
                <a:ea typeface="SimSun"/>
                <a:cs typeface="SimSun"/>
              </a:rPr>
              <a:t> </a:t>
            </a:r>
            <a:r>
              <a:rPr sz="2400" spc="-9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400" spc="-9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Y=Dsin</a:t>
            </a:r>
            <a:r>
              <a:rPr sz="2700" spc="-50" dirty="0">
                <a:solidFill>
                  <a:srgbClr val="FFFF66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endParaRPr lang="en-US" altLang="en-US" sz="2700" dirty="0"/>
          </a:p>
          <a:p>
            <a:pPr marL="66040" indent="3175" algn="l" defTabSz="-635" rtl="0" eaLnBrk="0">
              <a:lnSpc>
                <a:spcPct val="145000"/>
              </a:lnSpc>
              <a:spcBef>
                <a:spcPts val="660"/>
              </a:spcBef>
              <a:tabLst>
                <a:tab pos="212725" algn="l"/>
                <a:tab pos="215265" algn="l"/>
              </a:tabLst>
            </a:pP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19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r>
              <a:rPr sz="1700" i="1" spc="0" baseline="-28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r>
              <a:rPr sz="1700" spc="40" baseline="-28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19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1700" spc="40" baseline="-28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cos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r>
              <a:rPr sz="1700" i="1" spc="0" baseline="-28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r>
              <a:rPr sz="1700" spc="40" baseline="-28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297.26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cos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77</a:t>
            </a:r>
            <a:r>
              <a:rPr sz="1700" spc="0" baseline="5200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o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00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25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66.834</a:t>
            </a:r>
            <a:r>
              <a:rPr sz="19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19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r>
              <a:rPr sz="1700" i="1" spc="0" baseline="-28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r>
              <a:rPr sz="1700" spc="60" baseline="-28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19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1700" spc="60" baseline="-28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sin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r>
              <a:rPr sz="1700" i="1" spc="0" baseline="-28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r>
              <a:rPr sz="1700" spc="60" baseline="-28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297.26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sin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77</a:t>
            </a:r>
            <a:r>
              <a:rPr sz="1700" spc="0" baseline="5200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o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00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25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1900" spc="6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89.649</a:t>
            </a:r>
            <a:r>
              <a:rPr sz="19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endParaRPr lang="en-US" altLang="en-US" sz="1900" dirty="0"/>
          </a:p>
          <a:p>
            <a:pPr algn="l" defTabSz="-635" rtl="0" eaLnBrk="0">
              <a:lnSpc>
                <a:spcPct val="108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500" dirty="0"/>
          </a:p>
          <a:p>
            <a:pPr marL="12700" indent="78105" algn="l" defTabSz="-635" rtl="0" eaLnBrk="0">
              <a:lnSpc>
                <a:spcPct val="137000"/>
              </a:lnSpc>
              <a:spcBef>
                <a:spcPts val="5"/>
              </a:spcBef>
              <a:tabLst>
                <a:tab pos="159385" algn="l"/>
                <a:tab pos="236220" algn="l"/>
              </a:tabLst>
            </a:pP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19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r>
              <a:rPr sz="1700" spc="30" baseline="-28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12</a:t>
            </a:r>
            <a:r>
              <a:rPr sz="11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19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1700" spc="30" baseline="-28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11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cos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r>
              <a:rPr sz="1700" spc="30" baseline="-28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12</a:t>
            </a:r>
            <a:r>
              <a:rPr sz="11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187.82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cos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59</a:t>
            </a:r>
            <a:r>
              <a:rPr sz="1700" spc="0" baseline="5200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o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15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</a:t>
            </a:r>
            <a:r>
              <a:rPr sz="19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95.988</a:t>
            </a:r>
            <a:r>
              <a:rPr sz="19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19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r>
              <a:rPr sz="1700" spc="40" baseline="-28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12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19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1700" spc="40" baseline="-28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sin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a</a:t>
            </a:r>
            <a:r>
              <a:rPr sz="1700" spc="40" baseline="-28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12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187.82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sin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59</a:t>
            </a:r>
            <a:r>
              <a:rPr sz="1700" spc="0" baseline="5200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o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15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55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61.439</a:t>
            </a:r>
            <a:r>
              <a:rPr sz="19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endParaRPr lang="en-US" altLang="en-US" sz="1900" dirty="0"/>
          </a:p>
        </p:txBody>
      </p:sp>
      <p:pic>
        <p:nvPicPr>
          <p:cNvPr id="2648" name="picture 26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353177" y="6137756"/>
            <a:ext cx="32545" cy="170158"/>
          </a:xfrm>
          <a:prstGeom prst="rect">
            <a:avLst/>
          </a:prstGeom>
        </p:spPr>
      </p:pic>
      <p:pic>
        <p:nvPicPr>
          <p:cNvPr id="2649" name="picture 26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321467" y="6137756"/>
            <a:ext cx="32545" cy="170158"/>
          </a:xfrm>
          <a:prstGeom prst="rect">
            <a:avLst/>
          </a:prstGeom>
        </p:spPr>
      </p:pic>
      <p:pic>
        <p:nvPicPr>
          <p:cNvPr id="2650" name="picture 26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013239" y="6137756"/>
            <a:ext cx="32545" cy="170158"/>
          </a:xfrm>
          <a:prstGeom prst="rect">
            <a:avLst/>
          </a:prstGeom>
        </p:spPr>
      </p:pic>
      <p:pic>
        <p:nvPicPr>
          <p:cNvPr id="2651" name="picture 26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967041" y="6150438"/>
            <a:ext cx="107900" cy="225143"/>
          </a:xfrm>
          <a:prstGeom prst="rect">
            <a:avLst/>
          </a:prstGeom>
        </p:spPr>
      </p:pic>
      <p:pic>
        <p:nvPicPr>
          <p:cNvPr id="2652" name="picture 26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55267" y="6150438"/>
            <a:ext cx="146704" cy="225143"/>
          </a:xfrm>
          <a:prstGeom prst="rect">
            <a:avLst/>
          </a:prstGeom>
        </p:spPr>
      </p:pic>
      <p:pic>
        <p:nvPicPr>
          <p:cNvPr id="2653" name="picture 26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499676" y="5718656"/>
            <a:ext cx="32542" cy="170158"/>
          </a:xfrm>
          <a:prstGeom prst="rect">
            <a:avLst/>
          </a:prstGeom>
        </p:spPr>
      </p:pic>
      <p:pic>
        <p:nvPicPr>
          <p:cNvPr id="2654" name="picture 26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467969" y="5718656"/>
            <a:ext cx="32542" cy="170158"/>
          </a:xfrm>
          <a:prstGeom prst="rect">
            <a:avLst/>
          </a:prstGeom>
        </p:spPr>
      </p:pic>
      <p:pic>
        <p:nvPicPr>
          <p:cNvPr id="2655" name="picture 26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159514" y="5718656"/>
            <a:ext cx="32542" cy="170158"/>
          </a:xfrm>
          <a:prstGeom prst="rect">
            <a:avLst/>
          </a:prstGeom>
        </p:spPr>
      </p:pic>
      <p:pic>
        <p:nvPicPr>
          <p:cNvPr id="2656" name="picture 26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077513" y="5731338"/>
            <a:ext cx="107891" cy="225143"/>
          </a:xfrm>
          <a:prstGeom prst="rect">
            <a:avLst/>
          </a:prstGeom>
        </p:spPr>
      </p:pic>
      <p:pic>
        <p:nvPicPr>
          <p:cNvPr id="2657" name="picture 26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433292" y="5731338"/>
            <a:ext cx="146692" cy="225143"/>
          </a:xfrm>
          <a:prstGeom prst="rect">
            <a:avLst/>
          </a:prstGeom>
        </p:spPr>
      </p:pic>
      <p:pic>
        <p:nvPicPr>
          <p:cNvPr id="2658" name="picture 26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4485381" y="5061498"/>
            <a:ext cx="32542" cy="169519"/>
          </a:xfrm>
          <a:prstGeom prst="rect">
            <a:avLst/>
          </a:prstGeom>
        </p:spPr>
      </p:pic>
      <p:pic>
        <p:nvPicPr>
          <p:cNvPr id="2659" name="picture 26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4453672" y="5061498"/>
            <a:ext cx="32542" cy="169519"/>
          </a:xfrm>
          <a:prstGeom prst="rect">
            <a:avLst/>
          </a:prstGeom>
        </p:spPr>
      </p:pic>
      <p:pic>
        <p:nvPicPr>
          <p:cNvPr id="2660" name="picture 26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4149398" y="5061498"/>
            <a:ext cx="32542" cy="169519"/>
          </a:xfrm>
          <a:prstGeom prst="rect">
            <a:avLst/>
          </a:prstGeom>
        </p:spPr>
      </p:pic>
      <p:pic>
        <p:nvPicPr>
          <p:cNvPr id="2661" name="picture 26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3068013" y="5074132"/>
            <a:ext cx="107893" cy="224298"/>
          </a:xfrm>
          <a:prstGeom prst="rect">
            <a:avLst/>
          </a:prstGeom>
        </p:spPr>
      </p:pic>
      <p:pic>
        <p:nvPicPr>
          <p:cNvPr id="2662" name="picture 266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408604" y="5074132"/>
            <a:ext cx="146694" cy="224298"/>
          </a:xfrm>
          <a:prstGeom prst="rect">
            <a:avLst/>
          </a:prstGeom>
        </p:spPr>
      </p:pic>
      <p:pic>
        <p:nvPicPr>
          <p:cNvPr id="2663" name="picture 26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554857" y="4613756"/>
            <a:ext cx="32541" cy="170158"/>
          </a:xfrm>
          <a:prstGeom prst="rect">
            <a:avLst/>
          </a:prstGeom>
        </p:spPr>
      </p:pic>
      <p:pic>
        <p:nvPicPr>
          <p:cNvPr id="2664" name="picture 26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523151" y="4613756"/>
            <a:ext cx="32541" cy="170158"/>
          </a:xfrm>
          <a:prstGeom prst="rect">
            <a:avLst/>
          </a:prstGeom>
        </p:spPr>
      </p:pic>
      <p:pic>
        <p:nvPicPr>
          <p:cNvPr id="2665" name="picture 26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218897" y="4613756"/>
            <a:ext cx="32541" cy="170158"/>
          </a:xfrm>
          <a:prstGeom prst="rect">
            <a:avLst/>
          </a:prstGeom>
        </p:spPr>
      </p:pic>
      <p:pic>
        <p:nvPicPr>
          <p:cNvPr id="2666" name="picture 266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3102329" y="4626438"/>
            <a:ext cx="107885" cy="225143"/>
          </a:xfrm>
          <a:prstGeom prst="rect">
            <a:avLst/>
          </a:prstGeom>
        </p:spPr>
      </p:pic>
      <p:pic>
        <p:nvPicPr>
          <p:cNvPr id="2667" name="picture 26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11650" y="4626438"/>
            <a:ext cx="146684" cy="225143"/>
          </a:xfrm>
          <a:prstGeom prst="rect">
            <a:avLst/>
          </a:prstGeom>
        </p:spPr>
      </p:pic>
      <p:pic>
        <p:nvPicPr>
          <p:cNvPr id="2668" name="picture 266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4644796" y="3983075"/>
            <a:ext cx="178612" cy="277063"/>
          </a:xfrm>
          <a:prstGeom prst="rect">
            <a:avLst/>
          </a:prstGeom>
        </p:spPr>
      </p:pic>
      <p:pic>
        <p:nvPicPr>
          <p:cNvPr id="2669" name="picture 266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4644796" y="3559403"/>
            <a:ext cx="178612" cy="277063"/>
          </a:xfrm>
          <a:prstGeom prst="rect">
            <a:avLst/>
          </a:prstGeom>
        </p:spPr>
      </p:pic>
      <p:sp>
        <p:nvSpPr>
          <p:cNvPr id="2670" name="path"/>
          <p:cNvSpPr/>
          <p:nvPr/>
        </p:nvSpPr>
        <p:spPr>
          <a:xfrm>
            <a:off x="4440808" y="4005326"/>
            <a:ext cx="39243" cy="230885"/>
          </a:xfrm>
          <a:custGeom>
            <a:avLst/>
            <a:gdLst/>
            <a:ahLst/>
            <a:cxnLst/>
            <a:rect l="0" t="0" r="0" b="0"/>
            <a:pathLst>
              <a:path w="61" h="363">
                <a:moveTo>
                  <a:pt x="9" y="9"/>
                </a:moveTo>
                <a:lnTo>
                  <a:pt x="9" y="299"/>
                </a:lnTo>
                <a:lnTo>
                  <a:pt x="9" y="306"/>
                </a:lnTo>
                <a:lnTo>
                  <a:pt x="12" y="313"/>
                </a:lnTo>
                <a:lnTo>
                  <a:pt x="14" y="321"/>
                </a:lnTo>
                <a:lnTo>
                  <a:pt x="19" y="326"/>
                </a:lnTo>
                <a:lnTo>
                  <a:pt x="24" y="333"/>
                </a:lnTo>
                <a:lnTo>
                  <a:pt x="29" y="338"/>
                </a:lnTo>
                <a:lnTo>
                  <a:pt x="37" y="343"/>
                </a:lnTo>
                <a:lnTo>
                  <a:pt x="44" y="348"/>
                </a:lnTo>
                <a:lnTo>
                  <a:pt x="52" y="353"/>
                </a:lnTo>
              </a:path>
            </a:pathLst>
          </a:custGeom>
          <a:noFill/>
          <a:ln w="12192" cap="rnd">
            <a:solidFill>
              <a:srgbClr val="2AA62A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671" name="path"/>
          <p:cNvSpPr/>
          <p:nvPr/>
        </p:nvSpPr>
        <p:spPr>
          <a:xfrm>
            <a:off x="4409058" y="3681983"/>
            <a:ext cx="118618" cy="335533"/>
          </a:xfrm>
          <a:custGeom>
            <a:avLst/>
            <a:gdLst/>
            <a:ahLst/>
            <a:cxnLst/>
            <a:rect l="0" t="0" r="0" b="0"/>
            <a:pathLst>
              <a:path w="186" h="528">
                <a:moveTo>
                  <a:pt x="177" y="9"/>
                </a:moveTo>
                <a:lnTo>
                  <a:pt x="164" y="9"/>
                </a:lnTo>
                <a:lnTo>
                  <a:pt x="152" y="12"/>
                </a:lnTo>
                <a:lnTo>
                  <a:pt x="142" y="12"/>
                </a:lnTo>
                <a:lnTo>
                  <a:pt x="132" y="14"/>
                </a:lnTo>
                <a:lnTo>
                  <a:pt x="122" y="17"/>
                </a:lnTo>
                <a:lnTo>
                  <a:pt x="112" y="22"/>
                </a:lnTo>
                <a:lnTo>
                  <a:pt x="102" y="27"/>
                </a:lnTo>
                <a:lnTo>
                  <a:pt x="94" y="29"/>
                </a:lnTo>
                <a:lnTo>
                  <a:pt x="87" y="37"/>
                </a:lnTo>
                <a:lnTo>
                  <a:pt x="79" y="42"/>
                </a:lnTo>
                <a:lnTo>
                  <a:pt x="74" y="47"/>
                </a:lnTo>
                <a:lnTo>
                  <a:pt x="69" y="54"/>
                </a:lnTo>
                <a:lnTo>
                  <a:pt x="64" y="59"/>
                </a:lnTo>
                <a:lnTo>
                  <a:pt x="62" y="67"/>
                </a:lnTo>
                <a:lnTo>
                  <a:pt x="59" y="74"/>
                </a:lnTo>
                <a:lnTo>
                  <a:pt x="59" y="82"/>
                </a:lnTo>
                <a:lnTo>
                  <a:pt x="59" y="371"/>
                </a:lnTo>
                <a:lnTo>
                  <a:pt x="59" y="378"/>
                </a:lnTo>
                <a:lnTo>
                  <a:pt x="57" y="386"/>
                </a:lnTo>
                <a:lnTo>
                  <a:pt x="54" y="393"/>
                </a:lnTo>
                <a:lnTo>
                  <a:pt x="52" y="398"/>
                </a:lnTo>
                <a:lnTo>
                  <a:pt x="47" y="406"/>
                </a:lnTo>
                <a:lnTo>
                  <a:pt x="39" y="411"/>
                </a:lnTo>
                <a:lnTo>
                  <a:pt x="34" y="418"/>
                </a:lnTo>
                <a:lnTo>
                  <a:pt x="27" y="423"/>
                </a:lnTo>
                <a:moveTo>
                  <a:pt x="17" y="426"/>
                </a:moveTo>
                <a:lnTo>
                  <a:pt x="9" y="431"/>
                </a:lnTo>
                <a:moveTo>
                  <a:pt x="9" y="456"/>
                </a:moveTo>
                <a:lnTo>
                  <a:pt x="17" y="461"/>
                </a:lnTo>
                <a:moveTo>
                  <a:pt x="27" y="466"/>
                </a:moveTo>
                <a:lnTo>
                  <a:pt x="34" y="471"/>
                </a:lnTo>
                <a:lnTo>
                  <a:pt x="39" y="478"/>
                </a:lnTo>
                <a:lnTo>
                  <a:pt x="47" y="483"/>
                </a:lnTo>
                <a:lnTo>
                  <a:pt x="52" y="491"/>
                </a:lnTo>
                <a:lnTo>
                  <a:pt x="54" y="496"/>
                </a:lnTo>
                <a:lnTo>
                  <a:pt x="57" y="503"/>
                </a:lnTo>
                <a:lnTo>
                  <a:pt x="59" y="511"/>
                </a:lnTo>
                <a:lnTo>
                  <a:pt x="59" y="518"/>
                </a:lnTo>
              </a:path>
            </a:pathLst>
          </a:custGeom>
          <a:noFill/>
          <a:ln w="12192" cap="rnd">
            <a:solidFill>
              <a:srgbClr val="2AA62A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672" name="picture 267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112776" y="2551176"/>
            <a:ext cx="851153" cy="567690"/>
          </a:xfrm>
          <a:prstGeom prst="rect">
            <a:avLst/>
          </a:prstGeom>
        </p:spPr>
      </p:pic>
      <p:pic>
        <p:nvPicPr>
          <p:cNvPr id="2673" name="picture 26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624840" y="2551176"/>
            <a:ext cx="595121" cy="567690"/>
          </a:xfrm>
          <a:prstGeom prst="rect">
            <a:avLst/>
          </a:prstGeom>
        </p:spPr>
      </p:pic>
      <p:pic>
        <p:nvPicPr>
          <p:cNvPr id="2674" name="picture 267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112776" y="2918460"/>
            <a:ext cx="601218" cy="573785"/>
          </a:xfrm>
          <a:prstGeom prst="rect">
            <a:avLst/>
          </a:prstGeom>
        </p:spPr>
      </p:pic>
      <p:grpSp>
        <p:nvGrpSpPr>
          <p:cNvPr id="662" name="group 662"/>
          <p:cNvGrpSpPr/>
          <p:nvPr/>
        </p:nvGrpSpPr>
        <p:grpSpPr>
          <a:xfrm rot="21600000">
            <a:off x="368808" y="2918460"/>
            <a:ext cx="474713" cy="573785"/>
            <a:chOff x="0" y="0"/>
            <a:chExt cx="474713" cy="573785"/>
          </a:xfrm>
        </p:grpSpPr>
        <p:pic>
          <p:nvPicPr>
            <p:cNvPr id="2675" name="picture 2675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21600000">
              <a:off x="0" y="0"/>
              <a:ext cx="474713" cy="573785"/>
            </a:xfrm>
            <a:prstGeom prst="rect">
              <a:avLst/>
            </a:prstGeom>
          </p:spPr>
        </p:pic>
        <p:sp>
          <p:nvSpPr>
            <p:cNvPr id="2676" name="textbox 2676"/>
            <p:cNvSpPr/>
            <p:nvPr/>
          </p:nvSpPr>
          <p:spPr>
            <a:xfrm>
              <a:off x="-12700" y="-12700"/>
              <a:ext cx="500380" cy="66420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2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000"/>
                </a:lnSpc>
              </a:pPr>
              <a:endParaRPr lang="en-US" altLang="en-US" sz="100" dirty="0"/>
            </a:p>
            <a:p>
              <a:pPr marL="201930" algn="l" defTabSz="-635" rtl="0" eaLnBrk="0">
                <a:lnSpc>
                  <a:spcPct val="79000"/>
                </a:lnSpc>
              </a:pPr>
              <a:r>
                <a:rPr sz="2000" spc="0" dirty="0">
                  <a:ln w="7271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1</a:t>
              </a:r>
              <a:endParaRPr lang="en-US" altLang="en-US" sz="2000" dirty="0"/>
            </a:p>
          </p:txBody>
        </p:sp>
      </p:grpSp>
      <p:pic>
        <p:nvPicPr>
          <p:cNvPr id="2677" name="picture 267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932688" y="2738615"/>
            <a:ext cx="323837" cy="389394"/>
          </a:xfrm>
          <a:prstGeom prst="rect">
            <a:avLst/>
          </a:prstGeom>
        </p:spPr>
      </p:pic>
      <p:pic>
        <p:nvPicPr>
          <p:cNvPr id="2678" name="picture 267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967739" y="2551176"/>
            <a:ext cx="855726" cy="567690"/>
          </a:xfrm>
          <a:prstGeom prst="rect">
            <a:avLst/>
          </a:prstGeom>
        </p:spPr>
      </p:pic>
      <p:grpSp>
        <p:nvGrpSpPr>
          <p:cNvPr id="664" name="group 664"/>
          <p:cNvGrpSpPr/>
          <p:nvPr/>
        </p:nvGrpSpPr>
        <p:grpSpPr>
          <a:xfrm rot="21600000">
            <a:off x="754380" y="2918460"/>
            <a:ext cx="474713" cy="573785"/>
            <a:chOff x="0" y="0"/>
            <a:chExt cx="474713" cy="573785"/>
          </a:xfrm>
        </p:grpSpPr>
        <p:pic>
          <p:nvPicPr>
            <p:cNvPr id="2679" name="picture 2679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21600000">
              <a:off x="0" y="0"/>
              <a:ext cx="474713" cy="573785"/>
            </a:xfrm>
            <a:prstGeom prst="rect">
              <a:avLst/>
            </a:prstGeom>
          </p:spPr>
        </p:pic>
        <p:sp>
          <p:nvSpPr>
            <p:cNvPr id="2680" name="textbox 2680"/>
            <p:cNvSpPr/>
            <p:nvPr/>
          </p:nvSpPr>
          <p:spPr>
            <a:xfrm>
              <a:off x="-12700" y="-12700"/>
              <a:ext cx="500380" cy="66420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2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10000"/>
                </a:lnSpc>
              </a:pPr>
              <a:endParaRPr lang="en-US" altLang="en-US" sz="100" dirty="0"/>
            </a:p>
            <a:p>
              <a:pPr marL="186055" algn="l" defTabSz="-635" rtl="0" eaLnBrk="0">
                <a:lnSpc>
                  <a:spcPct val="79000"/>
                </a:lnSpc>
              </a:pPr>
              <a:r>
                <a:rPr sz="2000" spc="0" dirty="0">
                  <a:ln w="7271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2</a:t>
              </a:r>
              <a:endParaRPr lang="en-US" altLang="en-US" sz="2000" dirty="0"/>
            </a:p>
          </p:txBody>
        </p:sp>
      </p:grpSp>
      <p:sp>
        <p:nvSpPr>
          <p:cNvPr id="2681" name="textbox 2681"/>
          <p:cNvSpPr/>
          <p:nvPr/>
        </p:nvSpPr>
        <p:spPr>
          <a:xfrm>
            <a:off x="919988" y="2725915"/>
            <a:ext cx="349250" cy="457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4000"/>
              </a:lnSpc>
            </a:pPr>
            <a:endParaRPr lang="en-US" altLang="en-US" sz="800" dirty="0"/>
          </a:p>
          <a:p>
            <a:pPr marL="140335" algn="l" defTabSz="-635" rtl="0" eaLnBrk="0">
              <a:lnSpc>
                <a:spcPct val="81000"/>
              </a:lnSpc>
              <a:spcBef>
                <a:spcPts val="5"/>
              </a:spcBef>
            </a:pPr>
            <a:r>
              <a:rPr sz="1300" spc="0" dirty="0">
                <a:ln w="4833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1300" dirty="0"/>
          </a:p>
        </p:txBody>
      </p:sp>
      <p:pic>
        <p:nvPicPr>
          <p:cNvPr id="2682" name="picture 268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1484376" y="2551176"/>
            <a:ext cx="595122" cy="567690"/>
          </a:xfrm>
          <a:prstGeom prst="rect">
            <a:avLst/>
          </a:prstGeom>
        </p:spPr>
      </p:pic>
      <p:pic>
        <p:nvPicPr>
          <p:cNvPr id="2683" name="picture 268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1740407" y="2551176"/>
            <a:ext cx="595122" cy="567690"/>
          </a:xfrm>
          <a:prstGeom prst="rect">
            <a:avLst/>
          </a:prstGeom>
        </p:spPr>
      </p:pic>
      <p:pic>
        <p:nvPicPr>
          <p:cNvPr id="2684" name="picture 268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1996439" y="2566415"/>
            <a:ext cx="409194" cy="567690"/>
          </a:xfrm>
          <a:prstGeom prst="rect">
            <a:avLst/>
          </a:prstGeom>
        </p:spPr>
      </p:pic>
      <p:pic>
        <p:nvPicPr>
          <p:cNvPr id="2685" name="picture 268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2066544" y="2551176"/>
            <a:ext cx="596646" cy="567690"/>
          </a:xfrm>
          <a:prstGeom prst="rect">
            <a:avLst/>
          </a:prstGeom>
        </p:spPr>
      </p:pic>
      <p:pic>
        <p:nvPicPr>
          <p:cNvPr id="2686" name="picture 268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2324100" y="2566415"/>
            <a:ext cx="465569" cy="567690"/>
          </a:xfrm>
          <a:prstGeom prst="rect">
            <a:avLst/>
          </a:prstGeom>
        </p:spPr>
      </p:pic>
      <p:pic>
        <p:nvPicPr>
          <p:cNvPr id="2687" name="picture 268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21600000">
            <a:off x="2450591" y="2551176"/>
            <a:ext cx="721614" cy="567690"/>
          </a:xfrm>
          <a:prstGeom prst="rect">
            <a:avLst/>
          </a:prstGeom>
        </p:spPr>
      </p:pic>
      <p:pic>
        <p:nvPicPr>
          <p:cNvPr id="2688" name="picture 268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21600000">
            <a:off x="883919" y="2918460"/>
            <a:ext cx="1625346" cy="573785"/>
          </a:xfrm>
          <a:prstGeom prst="rect">
            <a:avLst/>
          </a:prstGeom>
        </p:spPr>
      </p:pic>
      <p:sp>
        <p:nvSpPr>
          <p:cNvPr id="2689" name="textbox 2689"/>
          <p:cNvSpPr/>
          <p:nvPr/>
        </p:nvSpPr>
        <p:spPr>
          <a:xfrm>
            <a:off x="365556" y="3034609"/>
            <a:ext cx="3014345" cy="8756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1000"/>
              </a:lnSpc>
            </a:pPr>
            <a:endParaRPr lang="en-US" altLang="en-US" sz="100" dirty="0"/>
          </a:p>
          <a:p>
            <a:pPr marL="706120" algn="l" defTabSz="-635" rtl="0" eaLnBrk="0">
              <a:lnSpc>
                <a:spcPct val="95000"/>
              </a:lnSpc>
            </a:pPr>
            <a:r>
              <a:rPr sz="2000" spc="-4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、点的坐</a:t>
            </a:r>
            <a:r>
              <a:rPr sz="2000" spc="-2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标</a:t>
            </a:r>
            <a:endParaRPr lang="en-US" altLang="en-US" sz="2000" dirty="0"/>
          </a:p>
          <a:p>
            <a:pPr algn="l" defTabSz="-635" rtl="0" eaLnBrk="0">
              <a:lnSpc>
                <a:spcPct val="106000"/>
              </a:lnSpc>
            </a:pPr>
            <a:endParaRPr lang="en-US" altLang="en-US" sz="1300" dirty="0"/>
          </a:p>
          <a:p>
            <a:pPr algn="l" defTabSz="-635" rtl="0" eaLnBrk="0">
              <a:lnSpc>
                <a:spcPct val="1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400" spc="-40" dirty="0">
                <a:ln w="8708" cap="flat" cmpd="sng">
                  <a:solidFill>
                    <a:srgbClr val="66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(2).</a:t>
            </a:r>
            <a:r>
              <a:rPr sz="240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计算各边坐标增</a:t>
            </a:r>
            <a:r>
              <a:rPr sz="240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量</a:t>
            </a:r>
            <a:endParaRPr lang="en-US" altLang="en-US" sz="2400" dirty="0"/>
          </a:p>
        </p:txBody>
      </p:sp>
      <p:grpSp>
        <p:nvGrpSpPr>
          <p:cNvPr id="666" name="group 666"/>
          <p:cNvGrpSpPr/>
          <p:nvPr/>
        </p:nvGrpSpPr>
        <p:grpSpPr>
          <a:xfrm rot="21600000">
            <a:off x="146304" y="268223"/>
            <a:ext cx="2856737" cy="680466"/>
            <a:chOff x="0" y="0"/>
            <a:chExt cx="2856737" cy="680466"/>
          </a:xfrm>
        </p:grpSpPr>
        <p:pic>
          <p:nvPicPr>
            <p:cNvPr id="2690" name="picture 2690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 rot="21600000">
              <a:off x="0" y="0"/>
              <a:ext cx="2856737" cy="680466"/>
            </a:xfrm>
            <a:prstGeom prst="rect">
              <a:avLst/>
            </a:prstGeom>
          </p:spPr>
        </p:pic>
        <p:sp>
          <p:nvSpPr>
            <p:cNvPr id="2691" name="textbox 2691"/>
            <p:cNvSpPr/>
            <p:nvPr/>
          </p:nvSpPr>
          <p:spPr>
            <a:xfrm>
              <a:off x="-12700" y="-12700"/>
              <a:ext cx="2882264" cy="74866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8000"/>
                </a:lnSpc>
              </a:pPr>
              <a:endParaRPr lang="en-US" altLang="en-US" sz="1000" dirty="0"/>
            </a:p>
            <a:p>
              <a:pPr marL="217805" algn="l" defTabSz="-635" rtl="0" eaLnBrk="0">
                <a:lnSpc>
                  <a:spcPct val="95000"/>
                </a:lnSpc>
                <a:spcBef>
                  <a:spcPts val="0"/>
                </a:spcBef>
              </a:pPr>
              <a:r>
                <a:rPr sz="2400" spc="-1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支导</a:t>
              </a:r>
              <a:r>
                <a:rPr sz="2400" spc="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线的计算步骤</a:t>
              </a:r>
              <a:endParaRPr lang="en-US" altLang="en-US" sz="2400" dirty="0"/>
            </a:p>
          </p:txBody>
        </p:sp>
      </p:grpSp>
      <p:sp>
        <p:nvSpPr>
          <p:cNvPr id="2692" name="path"/>
          <p:cNvSpPr/>
          <p:nvPr/>
        </p:nvSpPr>
        <p:spPr>
          <a:xfrm>
            <a:off x="3637287" y="1379566"/>
            <a:ext cx="2149836" cy="811601"/>
          </a:xfrm>
          <a:custGeom>
            <a:avLst/>
            <a:gdLst/>
            <a:ahLst/>
            <a:cxnLst/>
            <a:rect l="0" t="0" r="0" b="0"/>
            <a:pathLst>
              <a:path w="3385" h="1278">
                <a:moveTo>
                  <a:pt x="3" y="1180"/>
                </a:moveTo>
                <a:lnTo>
                  <a:pt x="3329" y="9"/>
                </a:lnTo>
                <a:moveTo>
                  <a:pt x="53" y="1269"/>
                </a:moveTo>
                <a:lnTo>
                  <a:pt x="3382" y="100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693" name="picture 269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21600000">
            <a:off x="146304" y="633983"/>
            <a:ext cx="1325117" cy="680466"/>
          </a:xfrm>
          <a:prstGeom prst="rect">
            <a:avLst/>
          </a:prstGeom>
        </p:spPr>
      </p:pic>
      <p:pic>
        <p:nvPicPr>
          <p:cNvPr id="2694" name="picture 269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600000">
            <a:off x="1065276" y="633983"/>
            <a:ext cx="713994" cy="680466"/>
          </a:xfrm>
          <a:prstGeom prst="rect">
            <a:avLst/>
          </a:prstGeom>
        </p:spPr>
      </p:pic>
      <p:pic>
        <p:nvPicPr>
          <p:cNvPr id="2695" name="picture 269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600000">
            <a:off x="1434083" y="859523"/>
            <a:ext cx="387845" cy="467118"/>
          </a:xfrm>
          <a:prstGeom prst="rect">
            <a:avLst/>
          </a:prstGeom>
        </p:spPr>
      </p:pic>
      <p:pic>
        <p:nvPicPr>
          <p:cNvPr id="2696" name="picture 269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21600000">
            <a:off x="1476755" y="633983"/>
            <a:ext cx="2407158" cy="680466"/>
          </a:xfrm>
          <a:prstGeom prst="rect">
            <a:avLst/>
          </a:prstGeom>
        </p:spPr>
      </p:pic>
      <p:pic>
        <p:nvPicPr>
          <p:cNvPr id="2697" name="picture 269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600000">
            <a:off x="146304" y="999743"/>
            <a:ext cx="713994" cy="680466"/>
          </a:xfrm>
          <a:prstGeom prst="rect">
            <a:avLst/>
          </a:prstGeom>
        </p:spPr>
      </p:pic>
      <p:pic>
        <p:nvPicPr>
          <p:cNvPr id="2698" name="picture 269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600000">
            <a:off x="515112" y="1225282"/>
            <a:ext cx="387845" cy="467118"/>
          </a:xfrm>
          <a:prstGeom prst="rect">
            <a:avLst/>
          </a:prstGeom>
        </p:spPr>
      </p:pic>
      <p:pic>
        <p:nvPicPr>
          <p:cNvPr id="2699" name="picture 269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21600000">
            <a:off x="557784" y="999743"/>
            <a:ext cx="2407157" cy="680466"/>
          </a:xfrm>
          <a:prstGeom prst="rect">
            <a:avLst/>
          </a:prstGeom>
        </p:spPr>
      </p:pic>
      <p:sp>
        <p:nvSpPr>
          <p:cNvPr id="2700" name="textbox 2700"/>
          <p:cNvSpPr/>
          <p:nvPr/>
        </p:nvSpPr>
        <p:spPr>
          <a:xfrm>
            <a:off x="1464055" y="621283"/>
            <a:ext cx="2432685" cy="743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marL="213995" algn="l" defTabSz="-635" rtl="0" eaLnBrk="0">
              <a:lnSpc>
                <a:spcPct val="94000"/>
              </a:lnSpc>
              <a:spcBef>
                <a:spcPts val="5"/>
              </a:spcBef>
            </a:pPr>
            <a:r>
              <a:rPr sz="2400" spc="2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2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664.20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m</a:t>
            </a: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endParaRPr lang="en-US" altLang="en-US" sz="2400" dirty="0"/>
          </a:p>
        </p:txBody>
      </p:sp>
      <p:pic>
        <p:nvPicPr>
          <p:cNvPr id="2701" name="picture 270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600000">
            <a:off x="300228" y="1365504"/>
            <a:ext cx="713994" cy="680465"/>
          </a:xfrm>
          <a:prstGeom prst="rect">
            <a:avLst/>
          </a:prstGeom>
        </p:spPr>
      </p:pic>
      <p:pic>
        <p:nvPicPr>
          <p:cNvPr id="2702" name="picture 270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600000">
            <a:off x="669036" y="1591043"/>
            <a:ext cx="387845" cy="467118"/>
          </a:xfrm>
          <a:prstGeom prst="rect">
            <a:avLst/>
          </a:prstGeom>
        </p:spPr>
      </p:pic>
      <p:pic>
        <p:nvPicPr>
          <p:cNvPr id="2703" name="picture 270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21600000">
            <a:off x="711708" y="1365504"/>
            <a:ext cx="2407157" cy="680465"/>
          </a:xfrm>
          <a:prstGeom prst="rect">
            <a:avLst/>
          </a:prstGeom>
        </p:spPr>
      </p:pic>
      <p:sp>
        <p:nvSpPr>
          <p:cNvPr id="2704" name="textbox 2704"/>
          <p:cNvSpPr/>
          <p:nvPr/>
        </p:nvSpPr>
        <p:spPr>
          <a:xfrm>
            <a:off x="545084" y="987043"/>
            <a:ext cx="2432685" cy="743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marL="213995" algn="l" defTabSz="-635" rtl="0" eaLnBrk="0">
              <a:lnSpc>
                <a:spcPct val="94000"/>
              </a:lnSpc>
              <a:spcBef>
                <a:spcPts val="5"/>
              </a:spcBef>
            </a:pPr>
            <a:r>
              <a:rPr sz="2400" spc="2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2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213.30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m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endParaRPr lang="en-US" altLang="en-US" sz="2400" dirty="0"/>
          </a:p>
        </p:txBody>
      </p:sp>
      <p:grpSp>
        <p:nvGrpSpPr>
          <p:cNvPr id="668" name="group 668"/>
          <p:cNvGrpSpPr/>
          <p:nvPr/>
        </p:nvGrpSpPr>
        <p:grpSpPr>
          <a:xfrm rot="21600000">
            <a:off x="146304" y="1731264"/>
            <a:ext cx="713994" cy="680465"/>
            <a:chOff x="0" y="0"/>
            <a:chExt cx="713994" cy="680465"/>
          </a:xfrm>
        </p:grpSpPr>
        <p:pic>
          <p:nvPicPr>
            <p:cNvPr id="2705" name="picture 2705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 rot="21600000">
              <a:off x="0" y="0"/>
              <a:ext cx="713994" cy="680465"/>
            </a:xfrm>
            <a:prstGeom prst="rect">
              <a:avLst/>
            </a:prstGeom>
          </p:spPr>
        </p:pic>
        <p:sp>
          <p:nvSpPr>
            <p:cNvPr id="2706" name="textbox 2706"/>
            <p:cNvSpPr/>
            <p:nvPr/>
          </p:nvSpPr>
          <p:spPr>
            <a:xfrm>
              <a:off x="-12700" y="-12700"/>
              <a:ext cx="739775" cy="74104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8000"/>
                </a:lnSpc>
              </a:pPr>
              <a:endParaRPr lang="en-US" altLang="en-US" sz="1000" dirty="0"/>
            </a:p>
            <a:p>
              <a:pPr marL="217805" algn="l" defTabSz="-635" rtl="0" eaLnBrk="0">
                <a:lnSpc>
                  <a:spcPct val="93000"/>
                </a:lnSpc>
                <a:spcBef>
                  <a:spcPts val="5"/>
                </a:spcBef>
              </a:pPr>
              <a:r>
                <a:rPr sz="2400" spc="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y</a:t>
              </a:r>
              <a:endParaRPr lang="en-US" altLang="en-US" sz="2400" dirty="0"/>
            </a:p>
          </p:txBody>
        </p:sp>
      </p:grpSp>
      <p:pic>
        <p:nvPicPr>
          <p:cNvPr id="2707" name="picture 270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21600000">
            <a:off x="515112" y="1956803"/>
            <a:ext cx="489978" cy="467118"/>
          </a:xfrm>
          <a:prstGeom prst="rect">
            <a:avLst/>
          </a:prstGeom>
        </p:spPr>
      </p:pic>
      <p:grpSp>
        <p:nvGrpSpPr>
          <p:cNvPr id="670" name="group 670"/>
          <p:cNvGrpSpPr/>
          <p:nvPr/>
        </p:nvGrpSpPr>
        <p:grpSpPr>
          <a:xfrm rot="21600000">
            <a:off x="659892" y="1731264"/>
            <a:ext cx="2100833" cy="680465"/>
            <a:chOff x="0" y="0"/>
            <a:chExt cx="2100833" cy="680465"/>
          </a:xfrm>
        </p:grpSpPr>
        <p:pic>
          <p:nvPicPr>
            <p:cNvPr id="2708" name="picture 2708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 rot="21600000">
              <a:off x="0" y="0"/>
              <a:ext cx="2100833" cy="680465"/>
            </a:xfrm>
            <a:prstGeom prst="rect">
              <a:avLst/>
            </a:prstGeom>
          </p:spPr>
        </p:pic>
        <p:sp>
          <p:nvSpPr>
            <p:cNvPr id="2709" name="textbox 2709"/>
            <p:cNvSpPr/>
            <p:nvPr/>
          </p:nvSpPr>
          <p:spPr>
            <a:xfrm>
              <a:off x="-12700" y="-12700"/>
              <a:ext cx="2126614" cy="75184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8000"/>
                </a:lnSpc>
              </a:pPr>
              <a:endParaRPr lang="en-US" altLang="en-US" sz="1000" dirty="0"/>
            </a:p>
            <a:p>
              <a:pPr marL="213995" algn="l" defTabSz="-635" rtl="0" eaLnBrk="0">
                <a:lnSpc>
                  <a:spcPct val="96000"/>
                </a:lnSpc>
                <a:spcBef>
                  <a:spcPts val="0"/>
                </a:spcBef>
              </a:pPr>
              <a:r>
                <a:rPr sz="2400" spc="1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=</a:t>
              </a:r>
              <a:r>
                <a:rPr sz="2400" spc="10" dirty="0"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2400" spc="1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4</a:t>
              </a:r>
              <a:r>
                <a:rPr sz="2400" spc="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13.35</a:t>
              </a:r>
              <a:r>
                <a:rPr sz="2400" spc="0" dirty="0"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2400" spc="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m;</a:t>
              </a:r>
              <a:endParaRPr lang="en-US" altLang="en-US" sz="2400" dirty="0"/>
            </a:p>
          </p:txBody>
        </p:sp>
      </p:grpSp>
      <p:sp>
        <p:nvSpPr>
          <p:cNvPr id="2710" name="textbox 2710"/>
          <p:cNvSpPr/>
          <p:nvPr/>
        </p:nvSpPr>
        <p:spPr>
          <a:xfrm>
            <a:off x="699008" y="1352804"/>
            <a:ext cx="2432685" cy="743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marL="213995" algn="l" defTabSz="-635" rtl="0" eaLnBrk="0">
              <a:lnSpc>
                <a:spcPct val="94000"/>
              </a:lnSpc>
              <a:spcBef>
                <a:spcPts val="5"/>
              </a:spcBef>
            </a:pPr>
            <a:r>
              <a:rPr sz="2400" spc="2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2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864.22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m</a:t>
            </a: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endParaRPr lang="en-US" altLang="en-US" sz="2400" dirty="0"/>
          </a:p>
        </p:txBody>
      </p:sp>
      <p:sp>
        <p:nvSpPr>
          <p:cNvPr id="2711" name="path"/>
          <p:cNvSpPr/>
          <p:nvPr/>
        </p:nvSpPr>
        <p:spPr>
          <a:xfrm>
            <a:off x="5752524" y="1237515"/>
            <a:ext cx="1721746" cy="175204"/>
          </a:xfrm>
          <a:custGeom>
            <a:avLst/>
            <a:gdLst/>
            <a:ahLst/>
            <a:cxnLst/>
            <a:rect l="0" t="0" r="0" b="0"/>
            <a:pathLst>
              <a:path w="2711" h="275">
                <a:moveTo>
                  <a:pt x="0" y="266"/>
                </a:moveTo>
                <a:lnTo>
                  <a:pt x="2710" y="9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12" name="path"/>
          <p:cNvSpPr/>
          <p:nvPr/>
        </p:nvSpPr>
        <p:spPr>
          <a:xfrm>
            <a:off x="7470812" y="567653"/>
            <a:ext cx="1260019" cy="684348"/>
          </a:xfrm>
          <a:custGeom>
            <a:avLst/>
            <a:gdLst/>
            <a:ahLst/>
            <a:cxnLst/>
            <a:rect l="0" t="0" r="0" b="0"/>
            <a:pathLst>
              <a:path w="1984" h="1077">
                <a:moveTo>
                  <a:pt x="4" y="1069"/>
                </a:moveTo>
                <a:lnTo>
                  <a:pt x="1979" y="8"/>
                </a:lnTo>
              </a:path>
            </a:pathLst>
          </a:custGeom>
          <a:noFill/>
          <a:ln w="12192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13" name="path"/>
          <p:cNvSpPr/>
          <p:nvPr/>
        </p:nvSpPr>
        <p:spPr>
          <a:xfrm>
            <a:off x="7214615" y="986028"/>
            <a:ext cx="457200" cy="294131"/>
          </a:xfrm>
          <a:custGeom>
            <a:avLst/>
            <a:gdLst/>
            <a:ahLst/>
            <a:cxnLst/>
            <a:rect l="0" t="0" r="0" b="0"/>
            <a:pathLst>
              <a:path w="720" h="463">
                <a:moveTo>
                  <a:pt x="20" y="442"/>
                </a:moveTo>
                <a:lnTo>
                  <a:pt x="20" y="410"/>
                </a:lnTo>
                <a:lnTo>
                  <a:pt x="20" y="380"/>
                </a:lnTo>
                <a:lnTo>
                  <a:pt x="22" y="350"/>
                </a:lnTo>
                <a:lnTo>
                  <a:pt x="27" y="320"/>
                </a:lnTo>
                <a:lnTo>
                  <a:pt x="30" y="305"/>
                </a:lnTo>
                <a:lnTo>
                  <a:pt x="35" y="287"/>
                </a:lnTo>
                <a:lnTo>
                  <a:pt x="45" y="255"/>
                </a:lnTo>
                <a:lnTo>
                  <a:pt x="50" y="240"/>
                </a:lnTo>
                <a:lnTo>
                  <a:pt x="55" y="225"/>
                </a:lnTo>
                <a:lnTo>
                  <a:pt x="62" y="210"/>
                </a:lnTo>
                <a:lnTo>
                  <a:pt x="70" y="195"/>
                </a:lnTo>
                <a:lnTo>
                  <a:pt x="77" y="182"/>
                </a:lnTo>
                <a:lnTo>
                  <a:pt x="87" y="170"/>
                </a:lnTo>
                <a:lnTo>
                  <a:pt x="105" y="147"/>
                </a:lnTo>
                <a:lnTo>
                  <a:pt x="125" y="125"/>
                </a:lnTo>
                <a:lnTo>
                  <a:pt x="147" y="105"/>
                </a:lnTo>
                <a:lnTo>
                  <a:pt x="160" y="95"/>
                </a:lnTo>
                <a:lnTo>
                  <a:pt x="175" y="85"/>
                </a:lnTo>
                <a:lnTo>
                  <a:pt x="190" y="75"/>
                </a:lnTo>
                <a:lnTo>
                  <a:pt x="205" y="65"/>
                </a:lnTo>
                <a:lnTo>
                  <a:pt x="220" y="55"/>
                </a:lnTo>
                <a:lnTo>
                  <a:pt x="235" y="47"/>
                </a:lnTo>
                <a:lnTo>
                  <a:pt x="252" y="40"/>
                </a:lnTo>
                <a:lnTo>
                  <a:pt x="267" y="35"/>
                </a:lnTo>
                <a:lnTo>
                  <a:pt x="285" y="30"/>
                </a:lnTo>
                <a:lnTo>
                  <a:pt x="302" y="27"/>
                </a:lnTo>
                <a:lnTo>
                  <a:pt x="320" y="25"/>
                </a:lnTo>
                <a:lnTo>
                  <a:pt x="337" y="22"/>
                </a:lnTo>
                <a:lnTo>
                  <a:pt x="355" y="20"/>
                </a:lnTo>
                <a:lnTo>
                  <a:pt x="372" y="20"/>
                </a:lnTo>
                <a:lnTo>
                  <a:pt x="390" y="20"/>
                </a:lnTo>
                <a:lnTo>
                  <a:pt x="407" y="22"/>
                </a:lnTo>
                <a:lnTo>
                  <a:pt x="424" y="25"/>
                </a:lnTo>
                <a:lnTo>
                  <a:pt x="442" y="27"/>
                </a:lnTo>
                <a:lnTo>
                  <a:pt x="459" y="32"/>
                </a:lnTo>
                <a:lnTo>
                  <a:pt x="477" y="37"/>
                </a:lnTo>
                <a:lnTo>
                  <a:pt x="494" y="42"/>
                </a:lnTo>
                <a:lnTo>
                  <a:pt x="509" y="50"/>
                </a:lnTo>
                <a:lnTo>
                  <a:pt x="527" y="57"/>
                </a:lnTo>
                <a:lnTo>
                  <a:pt x="542" y="65"/>
                </a:lnTo>
                <a:lnTo>
                  <a:pt x="557" y="72"/>
                </a:lnTo>
                <a:lnTo>
                  <a:pt x="572" y="82"/>
                </a:lnTo>
                <a:lnTo>
                  <a:pt x="597" y="105"/>
                </a:lnTo>
                <a:lnTo>
                  <a:pt x="622" y="127"/>
                </a:lnTo>
                <a:lnTo>
                  <a:pt x="642" y="150"/>
                </a:lnTo>
                <a:lnTo>
                  <a:pt x="659" y="172"/>
                </a:lnTo>
                <a:lnTo>
                  <a:pt x="674" y="197"/>
                </a:lnTo>
                <a:lnTo>
                  <a:pt x="687" y="220"/>
                </a:lnTo>
                <a:lnTo>
                  <a:pt x="699" y="245"/>
                </a:lnTo>
              </a:path>
            </a:pathLst>
          </a:custGeom>
          <a:noFill/>
          <a:ln w="25907" cap="rnd">
            <a:solidFill>
              <a:srgbClr val="9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672" name="group 672"/>
          <p:cNvGrpSpPr/>
          <p:nvPr/>
        </p:nvGrpSpPr>
        <p:grpSpPr>
          <a:xfrm rot="21600000">
            <a:off x="7399020" y="1164335"/>
            <a:ext cx="100583" cy="100584"/>
            <a:chOff x="0" y="0"/>
            <a:chExt cx="100583" cy="100584"/>
          </a:xfrm>
        </p:grpSpPr>
        <p:sp>
          <p:nvSpPr>
            <p:cNvPr id="2714" name="path"/>
            <p:cNvSpPr/>
            <p:nvPr/>
          </p:nvSpPr>
          <p:spPr>
            <a:xfrm>
              <a:off x="6095" y="6096"/>
              <a:ext cx="88391" cy="88392"/>
            </a:xfrm>
            <a:custGeom>
              <a:avLst/>
              <a:gdLst/>
              <a:ahLst/>
              <a:cxnLst/>
              <a:rect l="0" t="0" r="0" b="0"/>
              <a:pathLst>
                <a:path w="139" h="139">
                  <a:moveTo>
                    <a:pt x="0" y="69"/>
                  </a:moveTo>
                  <a:cubicBezTo>
                    <a:pt x="0" y="31"/>
                    <a:pt x="31" y="0"/>
                    <a:pt x="69" y="0"/>
                  </a:cubicBezTo>
                  <a:cubicBezTo>
                    <a:pt x="108" y="0"/>
                    <a:pt x="139" y="31"/>
                    <a:pt x="139" y="69"/>
                  </a:cubicBezTo>
                  <a:cubicBezTo>
                    <a:pt x="139" y="107"/>
                    <a:pt x="108" y="139"/>
                    <a:pt x="69" y="139"/>
                  </a:cubicBezTo>
                  <a:cubicBezTo>
                    <a:pt x="31" y="139"/>
                    <a:pt x="0" y="107"/>
                    <a:pt x="0" y="69"/>
                  </a:cubicBezTo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715" name="path"/>
            <p:cNvSpPr/>
            <p:nvPr/>
          </p:nvSpPr>
          <p:spPr>
            <a:xfrm>
              <a:off x="0" y="0"/>
              <a:ext cx="100583" cy="100584"/>
            </a:xfrm>
            <a:custGeom>
              <a:avLst/>
              <a:gdLst/>
              <a:ahLst/>
              <a:cxnLst/>
              <a:rect l="0" t="0" r="0" b="0"/>
              <a:pathLst>
                <a:path w="158" h="158">
                  <a:moveTo>
                    <a:pt x="9" y="79"/>
                  </a:moveTo>
                  <a:cubicBezTo>
                    <a:pt x="9" y="40"/>
                    <a:pt x="40" y="9"/>
                    <a:pt x="79" y="9"/>
                  </a:cubicBezTo>
                  <a:cubicBezTo>
                    <a:pt x="117" y="9"/>
                    <a:pt x="148" y="40"/>
                    <a:pt x="148" y="79"/>
                  </a:cubicBezTo>
                  <a:cubicBezTo>
                    <a:pt x="148" y="117"/>
                    <a:pt x="117" y="148"/>
                    <a:pt x="79" y="148"/>
                  </a:cubicBezTo>
                  <a:cubicBezTo>
                    <a:pt x="40" y="148"/>
                    <a:pt x="9" y="117"/>
                    <a:pt x="9" y="79"/>
                  </a:cubicBez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674" name="group 674"/>
          <p:cNvGrpSpPr/>
          <p:nvPr/>
        </p:nvGrpSpPr>
        <p:grpSpPr>
          <a:xfrm rot="21600000">
            <a:off x="8665464" y="550163"/>
            <a:ext cx="76199" cy="100584"/>
            <a:chOff x="0" y="0"/>
            <a:chExt cx="76199" cy="100584"/>
          </a:xfrm>
        </p:grpSpPr>
        <p:sp>
          <p:nvSpPr>
            <p:cNvPr id="2716" name="path"/>
            <p:cNvSpPr/>
            <p:nvPr/>
          </p:nvSpPr>
          <p:spPr>
            <a:xfrm>
              <a:off x="6095" y="6096"/>
              <a:ext cx="64007" cy="88391"/>
            </a:xfrm>
            <a:custGeom>
              <a:avLst/>
              <a:gdLst/>
              <a:ahLst/>
              <a:cxnLst/>
              <a:rect l="0" t="0" r="0" b="0"/>
              <a:pathLst>
                <a:path w="100" h="139">
                  <a:moveTo>
                    <a:pt x="0" y="69"/>
                  </a:moveTo>
                  <a:cubicBezTo>
                    <a:pt x="0" y="31"/>
                    <a:pt x="22" y="0"/>
                    <a:pt x="50" y="0"/>
                  </a:cubicBezTo>
                  <a:cubicBezTo>
                    <a:pt x="78" y="0"/>
                    <a:pt x="100" y="31"/>
                    <a:pt x="100" y="69"/>
                  </a:cubicBezTo>
                  <a:cubicBezTo>
                    <a:pt x="100" y="108"/>
                    <a:pt x="78" y="139"/>
                    <a:pt x="50" y="139"/>
                  </a:cubicBezTo>
                  <a:cubicBezTo>
                    <a:pt x="22" y="139"/>
                    <a:pt x="0" y="108"/>
                    <a:pt x="0" y="69"/>
                  </a:cubicBezTo>
                </a:path>
              </a:pathLst>
            </a:custGeom>
            <a:solidFill>
              <a:srgbClr val="0099C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717" name="path"/>
            <p:cNvSpPr/>
            <p:nvPr/>
          </p:nvSpPr>
          <p:spPr>
            <a:xfrm>
              <a:off x="0" y="0"/>
              <a:ext cx="76199" cy="100584"/>
            </a:xfrm>
            <a:custGeom>
              <a:avLst/>
              <a:gdLst/>
              <a:ahLst/>
              <a:cxnLst/>
              <a:rect l="0" t="0" r="0" b="0"/>
              <a:pathLst>
                <a:path w="119" h="158">
                  <a:moveTo>
                    <a:pt x="9" y="79"/>
                  </a:moveTo>
                  <a:cubicBezTo>
                    <a:pt x="9" y="40"/>
                    <a:pt x="32" y="9"/>
                    <a:pt x="60" y="9"/>
                  </a:cubicBezTo>
                  <a:cubicBezTo>
                    <a:pt x="87" y="9"/>
                    <a:pt x="110" y="40"/>
                    <a:pt x="110" y="79"/>
                  </a:cubicBezTo>
                  <a:cubicBezTo>
                    <a:pt x="110" y="117"/>
                    <a:pt x="87" y="148"/>
                    <a:pt x="60" y="148"/>
                  </a:cubicBezTo>
                  <a:cubicBezTo>
                    <a:pt x="32" y="148"/>
                    <a:pt x="9" y="117"/>
                    <a:pt x="9" y="79"/>
                  </a:cubicBez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718" name="path"/>
          <p:cNvSpPr/>
          <p:nvPr/>
        </p:nvSpPr>
        <p:spPr>
          <a:xfrm>
            <a:off x="7459201" y="585225"/>
            <a:ext cx="1222281" cy="670542"/>
          </a:xfrm>
          <a:custGeom>
            <a:avLst/>
            <a:gdLst/>
            <a:ahLst/>
            <a:cxnLst/>
            <a:rect l="0" t="0" r="0" b="0"/>
            <a:pathLst>
              <a:path w="1924" h="1055">
                <a:moveTo>
                  <a:pt x="9" y="1037"/>
                </a:moveTo>
                <a:lnTo>
                  <a:pt x="1915" y="17"/>
                </a:lnTo>
              </a:path>
            </a:pathLst>
          </a:custGeom>
          <a:noFill/>
          <a:ln w="25907" cap="flat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19" name="textbox 2719"/>
          <p:cNvSpPr/>
          <p:nvPr/>
        </p:nvSpPr>
        <p:spPr>
          <a:xfrm>
            <a:off x="7275670" y="711036"/>
            <a:ext cx="1566544" cy="978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4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9000"/>
              </a:lnSpc>
              <a:tabLst>
                <a:tab pos="147955" algn="l"/>
              </a:tabLst>
            </a:pPr>
            <a:r>
              <a:rPr sz="15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1500" spc="-4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500" spc="-4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r>
              <a:rPr sz="1500" spc="-4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   </a:t>
            </a:r>
            <a:r>
              <a:rPr sz="15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600" spc="0" baseline="-400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2340" dirty="0"/>
          </a:p>
          <a:p>
            <a:pPr algn="l" defTabSz="-635" rtl="0" eaLnBrk="0">
              <a:lnSpc>
                <a:spcPct val="142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600" dirty="0"/>
          </a:p>
          <a:p>
            <a:pPr marL="110490" algn="l" defTabSz="-635" rtl="0" eaLnBrk="0">
              <a:lnSpc>
                <a:spcPct val="79000"/>
              </a:lnSpc>
              <a:spcBef>
                <a:spcPts val="5"/>
              </a:spcBef>
            </a:pPr>
            <a:r>
              <a:rPr sz="2400" spc="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2400" dirty="0"/>
          </a:p>
        </p:txBody>
      </p:sp>
      <p:pic>
        <p:nvPicPr>
          <p:cNvPr id="2720" name="picture 2720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21600000">
            <a:off x="7288370" y="723736"/>
            <a:ext cx="136076" cy="280391"/>
          </a:xfrm>
          <a:prstGeom prst="rect">
            <a:avLst/>
          </a:prstGeom>
        </p:spPr>
      </p:pic>
      <p:pic>
        <p:nvPicPr>
          <p:cNvPr id="2721" name="picture 27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2884932" y="2738615"/>
            <a:ext cx="323837" cy="389394"/>
          </a:xfrm>
          <a:prstGeom prst="rect">
            <a:avLst/>
          </a:prstGeom>
        </p:spPr>
      </p:pic>
      <p:pic>
        <p:nvPicPr>
          <p:cNvPr id="2722" name="picture 2722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21600000">
            <a:off x="2919983" y="2551176"/>
            <a:ext cx="2007870" cy="567690"/>
          </a:xfrm>
          <a:prstGeom prst="rect">
            <a:avLst/>
          </a:prstGeom>
        </p:spPr>
      </p:pic>
      <p:pic>
        <p:nvPicPr>
          <p:cNvPr id="2723" name="picture 27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4640579" y="2738615"/>
            <a:ext cx="323837" cy="389394"/>
          </a:xfrm>
          <a:prstGeom prst="rect">
            <a:avLst/>
          </a:prstGeom>
        </p:spPr>
      </p:pic>
      <p:pic>
        <p:nvPicPr>
          <p:cNvPr id="2724" name="picture 2724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21600000">
            <a:off x="4675632" y="2551176"/>
            <a:ext cx="982217" cy="567690"/>
          </a:xfrm>
          <a:prstGeom prst="rect">
            <a:avLst/>
          </a:prstGeom>
        </p:spPr>
      </p:pic>
      <p:sp>
        <p:nvSpPr>
          <p:cNvPr id="2725" name="textbox 2725"/>
          <p:cNvSpPr/>
          <p:nvPr/>
        </p:nvSpPr>
        <p:spPr>
          <a:xfrm>
            <a:off x="2907283" y="2538476"/>
            <a:ext cx="2033904" cy="6248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1000"/>
              </a:lnSpc>
            </a:pPr>
            <a:endParaRPr lang="en-US" altLang="en-US" sz="900" dirty="0"/>
          </a:p>
          <a:p>
            <a:pPr marL="181610" algn="l" defTabSz="-635" rtl="0" eaLnBrk="0">
              <a:lnSpc>
                <a:spcPct val="94000"/>
              </a:lnSpc>
              <a:spcBef>
                <a:spcPts val="5"/>
              </a:spcBef>
            </a:pPr>
            <a:r>
              <a:rPr sz="2000" spc="1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=297.</a:t>
            </a:r>
            <a:r>
              <a:rPr sz="2000" spc="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26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m</a:t>
            </a:r>
            <a:r>
              <a:rPr sz="20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,β</a:t>
            </a:r>
            <a:endParaRPr lang="en-US" altLang="en-US" sz="2000" dirty="0"/>
          </a:p>
        </p:txBody>
      </p:sp>
      <p:pic>
        <p:nvPicPr>
          <p:cNvPr id="2726" name="picture 27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5318759" y="2551176"/>
            <a:ext cx="595121" cy="567690"/>
          </a:xfrm>
          <a:prstGeom prst="rect">
            <a:avLst/>
          </a:prstGeom>
        </p:spPr>
      </p:pic>
      <p:pic>
        <p:nvPicPr>
          <p:cNvPr id="2727" name="picture 2727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21600000">
            <a:off x="5574791" y="2551176"/>
            <a:ext cx="598170" cy="567690"/>
          </a:xfrm>
          <a:prstGeom prst="rect">
            <a:avLst/>
          </a:prstGeom>
        </p:spPr>
      </p:pic>
      <p:pic>
        <p:nvPicPr>
          <p:cNvPr id="2728" name="picture 27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5833871" y="2566415"/>
            <a:ext cx="409194" cy="567690"/>
          </a:xfrm>
          <a:prstGeom prst="rect">
            <a:avLst/>
          </a:prstGeom>
        </p:spPr>
      </p:pic>
      <p:pic>
        <p:nvPicPr>
          <p:cNvPr id="2729" name="picture 27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5903975" y="2551176"/>
            <a:ext cx="596646" cy="567690"/>
          </a:xfrm>
          <a:prstGeom prst="rect">
            <a:avLst/>
          </a:prstGeom>
        </p:spPr>
      </p:pic>
      <p:pic>
        <p:nvPicPr>
          <p:cNvPr id="2730" name="picture 27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6161532" y="2566415"/>
            <a:ext cx="465568" cy="567690"/>
          </a:xfrm>
          <a:prstGeom prst="rect">
            <a:avLst/>
          </a:prstGeom>
        </p:spPr>
      </p:pic>
      <p:pic>
        <p:nvPicPr>
          <p:cNvPr id="2731" name="picture 27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21600000">
            <a:off x="6288023" y="2551176"/>
            <a:ext cx="721614" cy="567690"/>
          </a:xfrm>
          <a:prstGeom prst="rect">
            <a:avLst/>
          </a:prstGeom>
        </p:spPr>
      </p:pic>
      <p:pic>
        <p:nvPicPr>
          <p:cNvPr id="2732" name="picture 27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6722364" y="2738615"/>
            <a:ext cx="323837" cy="389394"/>
          </a:xfrm>
          <a:prstGeom prst="rect">
            <a:avLst/>
          </a:prstGeom>
        </p:spPr>
      </p:pic>
      <p:grpSp>
        <p:nvGrpSpPr>
          <p:cNvPr id="676" name="group 676"/>
          <p:cNvGrpSpPr/>
          <p:nvPr/>
        </p:nvGrpSpPr>
        <p:grpSpPr>
          <a:xfrm rot="21600000">
            <a:off x="6757416" y="2551176"/>
            <a:ext cx="1751838" cy="567690"/>
            <a:chOff x="0" y="0"/>
            <a:chExt cx="1751838" cy="567690"/>
          </a:xfrm>
        </p:grpSpPr>
        <p:pic>
          <p:nvPicPr>
            <p:cNvPr id="2733" name="picture 2733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 rot="21600000">
              <a:off x="0" y="0"/>
              <a:ext cx="1751838" cy="567690"/>
            </a:xfrm>
            <a:prstGeom prst="rect">
              <a:avLst/>
            </a:prstGeom>
          </p:spPr>
        </p:pic>
        <p:sp>
          <p:nvSpPr>
            <p:cNvPr id="2734" name="textbox 2734"/>
            <p:cNvSpPr/>
            <p:nvPr/>
          </p:nvSpPr>
          <p:spPr>
            <a:xfrm>
              <a:off x="-12700" y="-12700"/>
              <a:ext cx="1777364" cy="65659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1000"/>
                </a:lnSpc>
              </a:pPr>
              <a:endParaRPr lang="en-US" altLang="en-US" sz="900" dirty="0"/>
            </a:p>
            <a:p>
              <a:pPr algn="l" defTabSz="-635" rtl="0" eaLnBrk="0">
                <a:lnSpc>
                  <a:spcPct val="8000"/>
                </a:lnSpc>
              </a:pPr>
              <a:endParaRPr lang="en-US" altLang="en-US" sz="100" dirty="0"/>
            </a:p>
            <a:p>
              <a:pPr marL="182245" algn="l" defTabSz="-635" rtl="0" eaLnBrk="0">
                <a:lnSpc>
                  <a:spcPts val="2500"/>
                </a:lnSpc>
              </a:pPr>
              <a:r>
                <a:rPr sz="2000" spc="10" dirty="0">
                  <a:ln w="7271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=18</a:t>
              </a:r>
              <a:r>
                <a:rPr sz="2000" spc="0" dirty="0">
                  <a:ln w="7271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7.82</a:t>
              </a:r>
              <a:r>
                <a:rPr sz="2000" spc="0" dirty="0"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2000" spc="0" dirty="0">
                  <a:ln w="7271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m</a:t>
              </a:r>
              <a:endParaRPr lang="en-US" altLang="en-US" sz="2000" dirty="0"/>
            </a:p>
          </p:txBody>
        </p:sp>
      </p:grpSp>
      <p:sp>
        <p:nvSpPr>
          <p:cNvPr id="2735" name="textbox 2735"/>
          <p:cNvSpPr/>
          <p:nvPr/>
        </p:nvSpPr>
        <p:spPr>
          <a:xfrm>
            <a:off x="133604" y="621283"/>
            <a:ext cx="1350644" cy="7505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marL="216535" algn="l" defTabSz="-635" rtl="0" eaLnBrk="0">
              <a:lnSpc>
                <a:spcPct val="96000"/>
              </a:lnSpc>
              <a:spcBef>
                <a:spcPts val="5"/>
              </a:spcBef>
            </a:pPr>
            <a:r>
              <a:rPr sz="2400" spc="-2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例已</a:t>
            </a:r>
            <a:r>
              <a:rPr sz="2400" spc="-1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知</a:t>
            </a:r>
            <a:endParaRPr lang="en-US" altLang="en-US" sz="2400" dirty="0"/>
          </a:p>
        </p:txBody>
      </p:sp>
      <p:sp>
        <p:nvSpPr>
          <p:cNvPr id="2736" name="textbox 2736"/>
          <p:cNvSpPr/>
          <p:nvPr/>
        </p:nvSpPr>
        <p:spPr>
          <a:xfrm>
            <a:off x="5322334" y="1550131"/>
            <a:ext cx="1052194" cy="6927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5000"/>
              </a:lnSpc>
            </a:pPr>
            <a:endParaRPr lang="en-US" altLang="en-US" sz="100" dirty="0"/>
          </a:p>
          <a:p>
            <a:pPr marL="371475" algn="l" defTabSz="-635" rtl="0" eaLnBrk="0">
              <a:lnSpc>
                <a:spcPct val="72000"/>
              </a:lnSpc>
            </a:pPr>
            <a:r>
              <a:rPr sz="2400" spc="0" dirty="0">
                <a:ln w="8717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2400" dirty="0"/>
          </a:p>
          <a:p>
            <a:pPr marL="12700" algn="l" defTabSz="-635" rtl="0" eaLnBrk="0">
              <a:lnSpc>
                <a:spcPct val="97000"/>
              </a:lnSpc>
              <a:spcBef>
                <a:spcPts val="20"/>
              </a:spcBef>
            </a:pPr>
            <a:r>
              <a:rPr sz="2700" spc="-4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(X</a:t>
            </a:r>
            <a:r>
              <a:rPr sz="1800" spc="-40" dirty="0">
                <a:ln w="653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2400" spc="-4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r>
              <a:rPr sz="2700" spc="-4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r>
              <a:rPr sz="1800" spc="-10" dirty="0">
                <a:ln w="653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2700" spc="-4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endParaRPr lang="en-US" altLang="en-US" sz="2700" dirty="0"/>
          </a:p>
        </p:txBody>
      </p:sp>
      <p:sp>
        <p:nvSpPr>
          <p:cNvPr id="2737" name="textbox 2737"/>
          <p:cNvSpPr/>
          <p:nvPr/>
        </p:nvSpPr>
        <p:spPr>
          <a:xfrm>
            <a:off x="4662932" y="2538476"/>
            <a:ext cx="1007744" cy="6565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18000"/>
              </a:lnSpc>
            </a:pPr>
            <a:endParaRPr lang="en-US" altLang="en-US" sz="1000" dirty="0"/>
          </a:p>
          <a:p>
            <a:pPr marL="181610" algn="l" defTabSz="-635" rtl="0" eaLnBrk="0">
              <a:lnSpc>
                <a:spcPct val="79000"/>
              </a:lnSpc>
              <a:spcBef>
                <a:spcPts val="5"/>
              </a:spcBef>
            </a:pPr>
            <a:r>
              <a:rPr sz="2000" spc="-1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000" spc="-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162</a:t>
            </a:r>
            <a:endParaRPr lang="en-US" altLang="en-US" sz="2000" dirty="0"/>
          </a:p>
        </p:txBody>
      </p:sp>
      <p:sp>
        <p:nvSpPr>
          <p:cNvPr id="2738" name="rect"/>
          <p:cNvSpPr/>
          <p:nvPr/>
        </p:nvSpPr>
        <p:spPr>
          <a:xfrm>
            <a:off x="3896233" y="1938655"/>
            <a:ext cx="29082" cy="30606"/>
          </a:xfrm>
          <a:prstGeom prst="rect">
            <a:avLst/>
          </a:prstGeom>
          <a:solidFill>
            <a:srgbClr val="FF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39" name="rect"/>
          <p:cNvSpPr/>
          <p:nvPr/>
        </p:nvSpPr>
        <p:spPr>
          <a:xfrm>
            <a:off x="3893058" y="1930654"/>
            <a:ext cx="29082" cy="33908"/>
          </a:xfrm>
          <a:prstGeom prst="rect">
            <a:avLst/>
          </a:prstGeom>
          <a:solidFill>
            <a:srgbClr val="FF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40" name="rect"/>
          <p:cNvSpPr/>
          <p:nvPr/>
        </p:nvSpPr>
        <p:spPr>
          <a:xfrm>
            <a:off x="3888232" y="1924304"/>
            <a:ext cx="30733" cy="32257"/>
          </a:xfrm>
          <a:prstGeom prst="rect">
            <a:avLst/>
          </a:prstGeom>
          <a:solidFill>
            <a:srgbClr val="FF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41" name="rect"/>
          <p:cNvSpPr/>
          <p:nvPr/>
        </p:nvSpPr>
        <p:spPr>
          <a:xfrm>
            <a:off x="3878707" y="1910080"/>
            <a:ext cx="35432" cy="40131"/>
          </a:xfrm>
          <a:prstGeom prst="rect">
            <a:avLst/>
          </a:prstGeom>
          <a:solidFill>
            <a:srgbClr val="FF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42" name="textbox 2742"/>
          <p:cNvSpPr/>
          <p:nvPr/>
        </p:nvSpPr>
        <p:spPr>
          <a:xfrm>
            <a:off x="3636670" y="1479258"/>
            <a:ext cx="511175" cy="11391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7000"/>
              </a:lnSpc>
            </a:pPr>
            <a:endParaRPr lang="en-US" altLang="en-US" sz="600" dirty="0"/>
          </a:p>
          <a:p>
            <a:pPr marL="269875" algn="l" defTabSz="-635" rtl="0" eaLnBrk="0">
              <a:lnSpc>
                <a:spcPct val="80000"/>
              </a:lnSpc>
              <a:spcBef>
                <a:spcPts val="0"/>
              </a:spcBef>
            </a:pPr>
            <a:r>
              <a:rPr sz="1800" spc="-10" dirty="0">
                <a:ln w="653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r>
              <a:rPr sz="1800" spc="0" dirty="0">
                <a:ln w="653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1800" dirty="0"/>
          </a:p>
          <a:p>
            <a:pPr algn="l" defTabSz="-635" rtl="0" eaLnBrk="0">
              <a:lnSpc>
                <a:spcPct val="13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3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600" dirty="0"/>
          </a:p>
          <a:p>
            <a:pPr marL="12700" algn="l" defTabSz="-635" rtl="0" eaLnBrk="0">
              <a:lnSpc>
                <a:spcPct val="80000"/>
              </a:lnSpc>
              <a:spcBef>
                <a:spcPts val="0"/>
              </a:spcBef>
            </a:pPr>
            <a:r>
              <a:rPr sz="2400" spc="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endParaRPr lang="en-US" altLang="en-US" sz="2400" dirty="0"/>
          </a:p>
        </p:txBody>
      </p:sp>
      <p:sp>
        <p:nvSpPr>
          <p:cNvPr id="2743" name="textbox 2743"/>
          <p:cNvSpPr/>
          <p:nvPr/>
        </p:nvSpPr>
        <p:spPr>
          <a:xfrm>
            <a:off x="133604" y="987043"/>
            <a:ext cx="739775" cy="7410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8000"/>
              </a:lnSpc>
            </a:pPr>
            <a:endParaRPr lang="en-US" altLang="en-US" sz="1000" dirty="0"/>
          </a:p>
          <a:p>
            <a:pPr marL="217805" algn="l" defTabSz="-635" rtl="0" eaLnBrk="0">
              <a:lnSpc>
                <a:spcPct val="93000"/>
              </a:lnSpc>
              <a:spcBef>
                <a:spcPts val="5"/>
              </a:spcBef>
            </a:pPr>
            <a:r>
              <a:rPr sz="2400" spc="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endParaRPr lang="en-US" altLang="en-US" sz="2400" dirty="0"/>
          </a:p>
        </p:txBody>
      </p:sp>
      <p:sp>
        <p:nvSpPr>
          <p:cNvPr id="2744" name="textbox 2744"/>
          <p:cNvSpPr/>
          <p:nvPr/>
        </p:nvSpPr>
        <p:spPr>
          <a:xfrm>
            <a:off x="1052576" y="621283"/>
            <a:ext cx="739775" cy="7842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8000"/>
              </a:lnSpc>
            </a:pPr>
            <a:endParaRPr lang="en-US" altLang="en-US" sz="1000" dirty="0"/>
          </a:p>
          <a:p>
            <a:pPr marL="215265" algn="l" defTabSz="-635" rtl="0" eaLnBrk="0">
              <a:lnSpc>
                <a:spcPts val="3015"/>
              </a:lnSpc>
              <a:spcBef>
                <a:spcPts val="5"/>
              </a:spcBef>
            </a:pP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endParaRPr lang="en-US" altLang="en-US" sz="2400" dirty="0"/>
          </a:p>
        </p:txBody>
      </p:sp>
      <p:sp>
        <p:nvSpPr>
          <p:cNvPr id="2745" name="textbox 2745"/>
          <p:cNvSpPr/>
          <p:nvPr/>
        </p:nvSpPr>
        <p:spPr>
          <a:xfrm>
            <a:off x="287528" y="1352804"/>
            <a:ext cx="739775" cy="7842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8000"/>
              </a:lnSpc>
            </a:pPr>
            <a:endParaRPr lang="en-US" altLang="en-US" sz="1000" dirty="0"/>
          </a:p>
          <a:p>
            <a:pPr marL="215265" algn="l" defTabSz="-635" rtl="0" eaLnBrk="0">
              <a:lnSpc>
                <a:spcPts val="3015"/>
              </a:lnSpc>
              <a:spcBef>
                <a:spcPts val="5"/>
              </a:spcBef>
            </a:pP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endParaRPr lang="en-US" altLang="en-US" sz="2400" dirty="0"/>
          </a:p>
        </p:txBody>
      </p:sp>
      <p:sp>
        <p:nvSpPr>
          <p:cNvPr id="2746" name="textbox 2746"/>
          <p:cNvSpPr/>
          <p:nvPr/>
        </p:nvSpPr>
        <p:spPr>
          <a:xfrm>
            <a:off x="955039" y="2538476"/>
            <a:ext cx="881380" cy="6584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1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8000"/>
              </a:lnSpc>
            </a:pPr>
            <a:endParaRPr lang="en-US" altLang="en-US" sz="100" dirty="0"/>
          </a:p>
          <a:p>
            <a:pPr marL="180975" algn="l" defTabSz="-635" rtl="0" eaLnBrk="0">
              <a:lnSpc>
                <a:spcPct val="79000"/>
              </a:lnSpc>
            </a:pPr>
            <a:r>
              <a:rPr sz="2000" spc="-1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=2</a:t>
            </a:r>
            <a:r>
              <a:rPr sz="2000" spc="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12</a:t>
            </a:r>
            <a:endParaRPr lang="en-US" altLang="en-US" sz="2000" dirty="0"/>
          </a:p>
        </p:txBody>
      </p:sp>
      <p:sp>
        <p:nvSpPr>
          <p:cNvPr id="2747" name="textbox 2747"/>
          <p:cNvSpPr/>
          <p:nvPr/>
        </p:nvSpPr>
        <p:spPr>
          <a:xfrm>
            <a:off x="100076" y="2538476"/>
            <a:ext cx="876935" cy="6286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2000"/>
              </a:lnSpc>
            </a:pPr>
            <a:endParaRPr lang="en-US" altLang="en-US" sz="900" dirty="0"/>
          </a:p>
          <a:p>
            <a:pPr marL="184150" algn="l" defTabSz="-635" rtl="0" eaLnBrk="0">
              <a:lnSpc>
                <a:spcPct val="95000"/>
              </a:lnSpc>
            </a:pPr>
            <a:r>
              <a:rPr sz="2000" spc="-2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测得</a:t>
            </a:r>
            <a:endParaRPr lang="en-US" altLang="en-US" sz="2000" dirty="0"/>
          </a:p>
        </p:txBody>
      </p:sp>
      <p:sp>
        <p:nvSpPr>
          <p:cNvPr id="2748" name="textbox 2748"/>
          <p:cNvSpPr/>
          <p:nvPr/>
        </p:nvSpPr>
        <p:spPr>
          <a:xfrm>
            <a:off x="2437891" y="2538476"/>
            <a:ext cx="747394" cy="6248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21000"/>
              </a:lnSpc>
            </a:pPr>
            <a:endParaRPr lang="en-US" altLang="en-US" sz="1000" dirty="0"/>
          </a:p>
          <a:p>
            <a:pPr marL="187325" algn="l" defTabSz="-635" rtl="0" eaLnBrk="0">
              <a:lnSpc>
                <a:spcPct val="77000"/>
              </a:lnSpc>
            </a:pPr>
            <a:r>
              <a:rPr sz="2000" spc="-3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r>
              <a:rPr sz="2000" spc="-3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-3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endParaRPr lang="en-US" altLang="en-US" sz="2000" dirty="0"/>
          </a:p>
        </p:txBody>
      </p:sp>
      <p:sp>
        <p:nvSpPr>
          <p:cNvPr id="2749" name="textbox 2749"/>
          <p:cNvSpPr/>
          <p:nvPr/>
        </p:nvSpPr>
        <p:spPr>
          <a:xfrm>
            <a:off x="6275323" y="2538476"/>
            <a:ext cx="747394" cy="6248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21000"/>
              </a:lnSpc>
            </a:pPr>
            <a:endParaRPr lang="en-US" altLang="en-US" sz="1000" dirty="0"/>
          </a:p>
          <a:p>
            <a:pPr marL="187960" algn="l" defTabSz="-635" rtl="0" eaLnBrk="0">
              <a:lnSpc>
                <a:spcPct val="77000"/>
              </a:lnSpc>
            </a:pPr>
            <a:r>
              <a:rPr sz="2000" spc="-3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r>
              <a:rPr sz="2000" spc="-3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000" spc="-2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endParaRPr lang="en-US" altLang="en-US" sz="2000" dirty="0"/>
          </a:p>
        </p:txBody>
      </p:sp>
      <p:sp>
        <p:nvSpPr>
          <p:cNvPr id="2750" name="textbox 2750"/>
          <p:cNvSpPr/>
          <p:nvPr/>
        </p:nvSpPr>
        <p:spPr>
          <a:xfrm>
            <a:off x="100076" y="2905760"/>
            <a:ext cx="626744" cy="6369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2000"/>
              </a:lnSpc>
            </a:pPr>
            <a:endParaRPr lang="en-US" altLang="en-US" sz="900" dirty="0"/>
          </a:p>
          <a:p>
            <a:pPr marL="184785" algn="l" defTabSz="-635" rtl="0" eaLnBrk="0">
              <a:lnSpc>
                <a:spcPct val="96000"/>
              </a:lnSpc>
              <a:spcBef>
                <a:spcPts val="5"/>
              </a:spcBef>
            </a:pPr>
            <a:r>
              <a:rPr sz="2000" spc="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求</a:t>
            </a:r>
            <a:endParaRPr lang="en-US" altLang="en-US" sz="2000" dirty="0"/>
          </a:p>
        </p:txBody>
      </p:sp>
      <p:sp>
        <p:nvSpPr>
          <p:cNvPr id="2751" name="textbox 2751"/>
          <p:cNvSpPr/>
          <p:nvPr/>
        </p:nvSpPr>
        <p:spPr>
          <a:xfrm>
            <a:off x="5562091" y="2538476"/>
            <a:ext cx="624205" cy="6565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18000"/>
              </a:lnSpc>
            </a:pPr>
            <a:endParaRPr lang="en-US" altLang="en-US" sz="1000" dirty="0"/>
          </a:p>
          <a:p>
            <a:pPr marL="202565" algn="l" defTabSz="-635" rtl="0" eaLnBrk="0">
              <a:lnSpc>
                <a:spcPct val="79000"/>
              </a:lnSpc>
              <a:spcBef>
                <a:spcPts val="5"/>
              </a:spcBef>
            </a:pPr>
            <a:r>
              <a:rPr sz="2000" spc="-6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r>
              <a:rPr sz="2000" spc="-5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5</a:t>
            </a:r>
            <a:endParaRPr lang="en-US" altLang="en-US" sz="2000" dirty="0"/>
          </a:p>
        </p:txBody>
      </p:sp>
      <p:sp>
        <p:nvSpPr>
          <p:cNvPr id="2752" name="textbox 2752"/>
          <p:cNvSpPr/>
          <p:nvPr/>
        </p:nvSpPr>
        <p:spPr>
          <a:xfrm>
            <a:off x="2053844" y="2538476"/>
            <a:ext cx="622300" cy="6565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18000"/>
              </a:lnSpc>
            </a:pPr>
            <a:endParaRPr lang="en-US" altLang="en-US" sz="1000" dirty="0"/>
          </a:p>
          <a:p>
            <a:pPr marL="201930" algn="l" defTabSz="-635" rtl="0" eaLnBrk="0">
              <a:lnSpc>
                <a:spcPct val="79000"/>
              </a:lnSpc>
              <a:spcBef>
                <a:spcPts val="5"/>
              </a:spcBef>
            </a:pPr>
            <a:r>
              <a:rPr sz="2000" spc="-6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r>
              <a:rPr sz="2000" spc="-5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endParaRPr lang="en-US" altLang="en-US" sz="2000" dirty="0"/>
          </a:p>
        </p:txBody>
      </p:sp>
      <p:sp>
        <p:nvSpPr>
          <p:cNvPr id="2753" name="textbox 2753"/>
          <p:cNvSpPr/>
          <p:nvPr/>
        </p:nvSpPr>
        <p:spPr>
          <a:xfrm>
            <a:off x="5891275" y="2538476"/>
            <a:ext cx="622300" cy="6565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20000"/>
              </a:lnSpc>
            </a:pPr>
            <a:endParaRPr lang="en-US" altLang="en-US" sz="1000" dirty="0"/>
          </a:p>
          <a:p>
            <a:pPr marL="189230" algn="l" defTabSz="-635" rtl="0" eaLnBrk="0">
              <a:lnSpc>
                <a:spcPct val="78000"/>
              </a:lnSpc>
              <a:spcBef>
                <a:spcPts val="5"/>
              </a:spcBef>
            </a:pPr>
            <a:r>
              <a:rPr sz="2000" spc="-3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30</a:t>
            </a:r>
            <a:endParaRPr lang="en-US" altLang="en-US" sz="2000" dirty="0"/>
          </a:p>
        </p:txBody>
      </p:sp>
      <p:sp>
        <p:nvSpPr>
          <p:cNvPr id="2754" name="textbox 2754"/>
          <p:cNvSpPr/>
          <p:nvPr/>
        </p:nvSpPr>
        <p:spPr>
          <a:xfrm>
            <a:off x="1727707" y="2538476"/>
            <a:ext cx="621030" cy="6565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20000"/>
              </a:lnSpc>
            </a:pPr>
            <a:endParaRPr lang="en-US" altLang="en-US" sz="1000" dirty="0"/>
          </a:p>
          <a:p>
            <a:pPr marL="185420" algn="l" defTabSz="-635" rtl="0" eaLnBrk="0">
              <a:lnSpc>
                <a:spcPct val="78000"/>
              </a:lnSpc>
              <a:spcBef>
                <a:spcPts val="5"/>
              </a:spcBef>
            </a:pPr>
            <a:r>
              <a:rPr sz="2000" spc="-3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r>
              <a:rPr sz="2000" spc="-2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endParaRPr lang="en-US" altLang="en-US" sz="2000" dirty="0"/>
          </a:p>
        </p:txBody>
      </p:sp>
      <p:sp>
        <p:nvSpPr>
          <p:cNvPr id="2755" name="textbox 2755"/>
          <p:cNvSpPr/>
          <p:nvPr/>
        </p:nvSpPr>
        <p:spPr>
          <a:xfrm>
            <a:off x="1471676" y="2538476"/>
            <a:ext cx="621030" cy="7810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10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8000"/>
              </a:lnSpc>
            </a:pPr>
            <a:endParaRPr lang="en-US" altLang="en-US" sz="100" dirty="0"/>
          </a:p>
          <a:p>
            <a:pPr marL="206375" algn="l" defTabSz="-635" rtl="0" eaLnBrk="0">
              <a:lnSpc>
                <a:spcPts val="2970"/>
              </a:lnSpc>
            </a:pPr>
            <a:r>
              <a:rPr sz="2000" spc="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endParaRPr lang="en-US" altLang="en-US" sz="2000" dirty="0"/>
          </a:p>
        </p:txBody>
      </p:sp>
      <p:sp>
        <p:nvSpPr>
          <p:cNvPr id="2756" name="textbox 2756"/>
          <p:cNvSpPr/>
          <p:nvPr/>
        </p:nvSpPr>
        <p:spPr>
          <a:xfrm>
            <a:off x="612140" y="2538476"/>
            <a:ext cx="621030" cy="6477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1000"/>
              </a:lnSpc>
            </a:pPr>
            <a:endParaRPr lang="en-US" altLang="en-US" sz="900" dirty="0"/>
          </a:p>
          <a:p>
            <a:pPr algn="l" defTabSz="-635" rtl="0" eaLnBrk="0">
              <a:lnSpc>
                <a:spcPct val="8000"/>
              </a:lnSpc>
            </a:pPr>
            <a:endParaRPr lang="en-US" altLang="en-US" sz="100" dirty="0"/>
          </a:p>
          <a:p>
            <a:pPr marL="235585" algn="l" defTabSz="-635" rtl="0" eaLnBrk="0">
              <a:lnSpc>
                <a:spcPts val="2430"/>
              </a:lnSpc>
            </a:pPr>
            <a:r>
              <a:rPr sz="2000" spc="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β</a:t>
            </a:r>
            <a:endParaRPr lang="en-US" altLang="en-US" sz="2000" dirty="0"/>
          </a:p>
        </p:txBody>
      </p:sp>
      <p:sp>
        <p:nvSpPr>
          <p:cNvPr id="2757" name="textbox 2757"/>
          <p:cNvSpPr/>
          <p:nvPr/>
        </p:nvSpPr>
        <p:spPr>
          <a:xfrm>
            <a:off x="5306059" y="2538476"/>
            <a:ext cx="621030" cy="7810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10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8000"/>
              </a:lnSpc>
            </a:pPr>
            <a:endParaRPr lang="en-US" altLang="en-US" sz="100" dirty="0"/>
          </a:p>
          <a:p>
            <a:pPr marL="207010" algn="l" defTabSz="-635" rtl="0" eaLnBrk="0">
              <a:lnSpc>
                <a:spcPts val="2970"/>
              </a:lnSpc>
            </a:pPr>
            <a:r>
              <a:rPr sz="2000" spc="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°</a:t>
            </a:r>
            <a:endParaRPr lang="en-US" altLang="en-US" sz="2000" dirty="0"/>
          </a:p>
        </p:txBody>
      </p:sp>
      <p:grpSp>
        <p:nvGrpSpPr>
          <p:cNvPr id="678" name="group 678"/>
          <p:cNvGrpSpPr/>
          <p:nvPr/>
        </p:nvGrpSpPr>
        <p:grpSpPr>
          <a:xfrm rot="21600000">
            <a:off x="8170164" y="2551176"/>
            <a:ext cx="595121" cy="567690"/>
            <a:chOff x="0" y="0"/>
            <a:chExt cx="595121" cy="567690"/>
          </a:xfrm>
        </p:grpSpPr>
        <p:pic>
          <p:nvPicPr>
            <p:cNvPr id="2758" name="picture 275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21600000">
              <a:off x="0" y="0"/>
              <a:ext cx="595121" cy="567690"/>
            </a:xfrm>
            <a:prstGeom prst="rect">
              <a:avLst/>
            </a:prstGeom>
          </p:spPr>
        </p:pic>
        <p:sp>
          <p:nvSpPr>
            <p:cNvPr id="2759" name="textbox 2759"/>
            <p:cNvSpPr/>
            <p:nvPr/>
          </p:nvSpPr>
          <p:spPr>
            <a:xfrm>
              <a:off x="-12700" y="-12700"/>
              <a:ext cx="621030" cy="6318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1000"/>
                </a:lnSpc>
              </a:pPr>
              <a:endParaRPr lang="en-US" altLang="en-US" sz="900" dirty="0"/>
            </a:p>
            <a:p>
              <a:pPr algn="l" defTabSz="-635" rtl="0" eaLnBrk="0">
                <a:lnSpc>
                  <a:spcPct val="9000"/>
                </a:lnSpc>
              </a:pPr>
              <a:endParaRPr lang="en-US" altLang="en-US" sz="100" dirty="0"/>
            </a:p>
            <a:p>
              <a:pPr marL="205740" algn="l" defTabSz="-635" rtl="0" eaLnBrk="0">
                <a:lnSpc>
                  <a:spcPct val="96000"/>
                </a:lnSpc>
              </a:pPr>
              <a:r>
                <a:rPr sz="2000" spc="0" dirty="0">
                  <a:ln w="7271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；</a:t>
              </a:r>
              <a:endParaRPr lang="en-US" altLang="en-US" sz="2000" dirty="0"/>
            </a:p>
          </p:txBody>
        </p:sp>
      </p:grpSp>
      <p:grpSp>
        <p:nvGrpSpPr>
          <p:cNvPr id="680" name="group 680"/>
          <p:cNvGrpSpPr/>
          <p:nvPr/>
        </p:nvGrpSpPr>
        <p:grpSpPr>
          <a:xfrm rot="21600000">
            <a:off x="5512308" y="1162812"/>
            <a:ext cx="473836" cy="344423"/>
            <a:chOff x="0" y="0"/>
            <a:chExt cx="473836" cy="344423"/>
          </a:xfrm>
        </p:grpSpPr>
        <p:sp>
          <p:nvSpPr>
            <p:cNvPr id="2760" name="path"/>
            <p:cNvSpPr/>
            <p:nvPr/>
          </p:nvSpPr>
          <p:spPr>
            <a:xfrm>
              <a:off x="163829" y="157733"/>
              <a:ext cx="131064" cy="173735"/>
            </a:xfrm>
            <a:custGeom>
              <a:avLst/>
              <a:gdLst/>
              <a:ahLst/>
              <a:cxnLst/>
              <a:rect l="0" t="0" r="0" b="0"/>
              <a:pathLst>
                <a:path w="206" h="273">
                  <a:moveTo>
                    <a:pt x="0" y="273"/>
                  </a:moveTo>
                  <a:lnTo>
                    <a:pt x="103" y="0"/>
                  </a:lnTo>
                  <a:lnTo>
                    <a:pt x="206" y="273"/>
                  </a:lnTo>
                  <a:lnTo>
                    <a:pt x="0" y="273"/>
                  </a:lnTo>
                  <a:close/>
                </a:path>
              </a:pathLst>
            </a:custGeom>
            <a:solidFill>
              <a:srgbClr val="FF5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761" name="path"/>
            <p:cNvSpPr/>
            <p:nvPr/>
          </p:nvSpPr>
          <p:spPr>
            <a:xfrm>
              <a:off x="150876" y="144779"/>
              <a:ext cx="156971" cy="199643"/>
            </a:xfrm>
            <a:custGeom>
              <a:avLst/>
              <a:gdLst/>
              <a:ahLst/>
              <a:cxnLst/>
              <a:rect l="0" t="0" r="0" b="0"/>
              <a:pathLst>
                <a:path w="247" h="314">
                  <a:moveTo>
                    <a:pt x="20" y="293"/>
                  </a:moveTo>
                  <a:lnTo>
                    <a:pt x="123" y="20"/>
                  </a:lnTo>
                  <a:lnTo>
                    <a:pt x="226" y="293"/>
                  </a:lnTo>
                  <a:lnTo>
                    <a:pt x="20" y="293"/>
                  </a:lnTo>
                  <a:close/>
                </a:path>
              </a:pathLst>
            </a:custGeom>
            <a:noFill/>
            <a:ln w="25907" cap="flat">
              <a:solidFill>
                <a:srgbClr val="FFFF66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762" name="path"/>
            <p:cNvSpPr/>
            <p:nvPr/>
          </p:nvSpPr>
          <p:spPr>
            <a:xfrm>
              <a:off x="0" y="0"/>
              <a:ext cx="473836" cy="318388"/>
            </a:xfrm>
            <a:custGeom>
              <a:avLst/>
              <a:gdLst/>
              <a:ahLst/>
              <a:cxnLst/>
              <a:rect l="0" t="0" r="0" b="0"/>
              <a:pathLst>
                <a:path w="746" h="501">
                  <a:moveTo>
                    <a:pt x="27" y="480"/>
                  </a:moveTo>
                  <a:lnTo>
                    <a:pt x="25" y="468"/>
                  </a:lnTo>
                  <a:lnTo>
                    <a:pt x="22" y="460"/>
                  </a:lnTo>
                  <a:lnTo>
                    <a:pt x="20" y="453"/>
                  </a:lnTo>
                  <a:lnTo>
                    <a:pt x="20" y="445"/>
                  </a:lnTo>
                  <a:lnTo>
                    <a:pt x="20" y="435"/>
                  </a:lnTo>
                  <a:lnTo>
                    <a:pt x="20" y="423"/>
                  </a:lnTo>
                  <a:lnTo>
                    <a:pt x="20" y="410"/>
                  </a:lnTo>
                  <a:lnTo>
                    <a:pt x="20" y="403"/>
                  </a:lnTo>
                  <a:lnTo>
                    <a:pt x="20" y="395"/>
                  </a:lnTo>
                  <a:lnTo>
                    <a:pt x="22" y="378"/>
                  </a:lnTo>
                  <a:lnTo>
                    <a:pt x="27" y="358"/>
                  </a:lnTo>
                  <a:lnTo>
                    <a:pt x="30" y="338"/>
                  </a:lnTo>
                  <a:lnTo>
                    <a:pt x="35" y="318"/>
                  </a:lnTo>
                  <a:lnTo>
                    <a:pt x="40" y="295"/>
                  </a:lnTo>
                  <a:lnTo>
                    <a:pt x="45" y="278"/>
                  </a:lnTo>
                  <a:lnTo>
                    <a:pt x="50" y="260"/>
                  </a:lnTo>
                  <a:lnTo>
                    <a:pt x="55" y="245"/>
                  </a:lnTo>
                  <a:lnTo>
                    <a:pt x="60" y="230"/>
                  </a:lnTo>
                  <a:lnTo>
                    <a:pt x="72" y="203"/>
                  </a:lnTo>
                  <a:lnTo>
                    <a:pt x="80" y="188"/>
                  </a:lnTo>
                  <a:lnTo>
                    <a:pt x="85" y="175"/>
                  </a:lnTo>
                  <a:lnTo>
                    <a:pt x="95" y="163"/>
                  </a:lnTo>
                  <a:lnTo>
                    <a:pt x="105" y="150"/>
                  </a:lnTo>
                  <a:lnTo>
                    <a:pt x="117" y="137"/>
                  </a:lnTo>
                  <a:lnTo>
                    <a:pt x="130" y="122"/>
                  </a:lnTo>
                  <a:lnTo>
                    <a:pt x="147" y="110"/>
                  </a:lnTo>
                  <a:lnTo>
                    <a:pt x="162" y="95"/>
                  </a:lnTo>
                  <a:lnTo>
                    <a:pt x="180" y="82"/>
                  </a:lnTo>
                  <a:lnTo>
                    <a:pt x="197" y="70"/>
                  </a:lnTo>
                  <a:lnTo>
                    <a:pt x="215" y="60"/>
                  </a:lnTo>
                  <a:lnTo>
                    <a:pt x="232" y="50"/>
                  </a:lnTo>
                  <a:lnTo>
                    <a:pt x="250" y="42"/>
                  </a:lnTo>
                  <a:lnTo>
                    <a:pt x="267" y="35"/>
                  </a:lnTo>
                  <a:lnTo>
                    <a:pt x="285" y="30"/>
                  </a:lnTo>
                  <a:lnTo>
                    <a:pt x="302" y="25"/>
                  </a:lnTo>
                  <a:lnTo>
                    <a:pt x="320" y="22"/>
                  </a:lnTo>
                  <a:lnTo>
                    <a:pt x="338" y="20"/>
                  </a:lnTo>
                  <a:lnTo>
                    <a:pt x="358" y="20"/>
                  </a:lnTo>
                  <a:lnTo>
                    <a:pt x="375" y="20"/>
                  </a:lnTo>
                  <a:lnTo>
                    <a:pt x="395" y="22"/>
                  </a:lnTo>
                  <a:lnTo>
                    <a:pt x="415" y="25"/>
                  </a:lnTo>
                  <a:lnTo>
                    <a:pt x="435" y="30"/>
                  </a:lnTo>
                  <a:lnTo>
                    <a:pt x="455" y="35"/>
                  </a:lnTo>
                  <a:lnTo>
                    <a:pt x="475" y="42"/>
                  </a:lnTo>
                  <a:lnTo>
                    <a:pt x="495" y="47"/>
                  </a:lnTo>
                  <a:lnTo>
                    <a:pt x="513" y="57"/>
                  </a:lnTo>
                  <a:lnTo>
                    <a:pt x="530" y="65"/>
                  </a:lnTo>
                  <a:lnTo>
                    <a:pt x="563" y="82"/>
                  </a:lnTo>
                  <a:lnTo>
                    <a:pt x="593" y="105"/>
                  </a:lnTo>
                  <a:lnTo>
                    <a:pt x="620" y="125"/>
                  </a:lnTo>
                  <a:lnTo>
                    <a:pt x="633" y="137"/>
                  </a:lnTo>
                  <a:lnTo>
                    <a:pt x="643" y="150"/>
                  </a:lnTo>
                  <a:lnTo>
                    <a:pt x="663" y="175"/>
                  </a:lnTo>
                  <a:lnTo>
                    <a:pt x="678" y="203"/>
                  </a:lnTo>
                  <a:lnTo>
                    <a:pt x="690" y="230"/>
                  </a:lnTo>
                  <a:lnTo>
                    <a:pt x="698" y="243"/>
                  </a:lnTo>
                  <a:lnTo>
                    <a:pt x="703" y="255"/>
                  </a:lnTo>
                  <a:lnTo>
                    <a:pt x="710" y="278"/>
                  </a:lnTo>
                  <a:lnTo>
                    <a:pt x="715" y="300"/>
                  </a:lnTo>
                  <a:lnTo>
                    <a:pt x="720" y="323"/>
                  </a:lnTo>
                  <a:lnTo>
                    <a:pt x="725" y="345"/>
                  </a:lnTo>
                </a:path>
              </a:pathLst>
            </a:custGeom>
            <a:noFill/>
            <a:ln w="25907" cap="rnd">
              <a:solidFill>
                <a:srgbClr val="9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763" name="path"/>
          <p:cNvSpPr/>
          <p:nvPr/>
        </p:nvSpPr>
        <p:spPr>
          <a:xfrm>
            <a:off x="5745012" y="1236022"/>
            <a:ext cx="1697147" cy="187335"/>
          </a:xfrm>
          <a:custGeom>
            <a:avLst/>
            <a:gdLst/>
            <a:ahLst/>
            <a:cxnLst/>
            <a:rect l="0" t="0" r="0" b="0"/>
            <a:pathLst>
              <a:path w="2672" h="295">
                <a:moveTo>
                  <a:pt x="1" y="274"/>
                </a:moveTo>
                <a:lnTo>
                  <a:pt x="2670" y="20"/>
                </a:lnTo>
              </a:path>
            </a:pathLst>
          </a:custGeom>
          <a:noFill/>
          <a:ln w="25907" cap="flat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64" name="textbox 2764"/>
          <p:cNvSpPr/>
          <p:nvPr/>
        </p:nvSpPr>
        <p:spPr>
          <a:xfrm>
            <a:off x="2311400" y="2553715"/>
            <a:ext cx="491490" cy="7626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2000"/>
              </a:lnSpc>
            </a:pPr>
            <a:endParaRPr lang="en-US" altLang="en-US" sz="1000" dirty="0"/>
          </a:p>
          <a:p>
            <a:pPr marL="189865" algn="l" defTabSz="-635" rtl="0" eaLnBrk="0">
              <a:lnSpc>
                <a:spcPts val="2800"/>
              </a:lnSpc>
              <a:spcBef>
                <a:spcPts val="5"/>
              </a:spcBef>
            </a:pPr>
            <a:r>
              <a:rPr sz="2000" b="1" spc="0" dirty="0">
                <a:solidFill>
                  <a:srgbClr val="FFFF66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“</a:t>
            </a:r>
            <a:endParaRPr lang="en-US" altLang="en-US" sz="2000" dirty="0"/>
          </a:p>
        </p:txBody>
      </p:sp>
      <p:sp>
        <p:nvSpPr>
          <p:cNvPr id="2765" name="textbox 2765"/>
          <p:cNvSpPr/>
          <p:nvPr/>
        </p:nvSpPr>
        <p:spPr>
          <a:xfrm>
            <a:off x="6148832" y="2553715"/>
            <a:ext cx="491490" cy="7607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3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8000"/>
              </a:lnSpc>
            </a:pPr>
            <a:endParaRPr lang="en-US" altLang="en-US" sz="100" dirty="0"/>
          </a:p>
          <a:p>
            <a:pPr marL="186690" algn="l" defTabSz="-635" rtl="0" eaLnBrk="0">
              <a:lnSpc>
                <a:spcPts val="2775"/>
              </a:lnSpc>
            </a:pPr>
            <a:r>
              <a:rPr sz="2000" b="1" spc="0" dirty="0">
                <a:solidFill>
                  <a:srgbClr val="FFFF66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”</a:t>
            </a:r>
            <a:endParaRPr lang="en-US" altLang="en-US" sz="2000" dirty="0"/>
          </a:p>
        </p:txBody>
      </p:sp>
      <p:sp>
        <p:nvSpPr>
          <p:cNvPr id="2766" name="textbox 2766"/>
          <p:cNvSpPr/>
          <p:nvPr/>
        </p:nvSpPr>
        <p:spPr>
          <a:xfrm>
            <a:off x="1983739" y="2553715"/>
            <a:ext cx="434975" cy="7626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2000"/>
              </a:lnSpc>
            </a:pPr>
            <a:endParaRPr lang="en-US" altLang="en-US" sz="1000" dirty="0"/>
          </a:p>
          <a:p>
            <a:pPr marL="192405" algn="l" defTabSz="-635" rtl="0" eaLnBrk="0">
              <a:lnSpc>
                <a:spcPts val="2800"/>
              </a:lnSpc>
              <a:spcBef>
                <a:spcPts val="5"/>
              </a:spcBef>
            </a:pPr>
            <a:r>
              <a:rPr sz="2000" b="1" spc="0" dirty="0">
                <a:solidFill>
                  <a:srgbClr val="FFFF66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‘</a:t>
            </a:r>
            <a:endParaRPr lang="en-US" altLang="en-US" sz="2000" dirty="0"/>
          </a:p>
        </p:txBody>
      </p:sp>
      <p:sp>
        <p:nvSpPr>
          <p:cNvPr id="2767" name="textbox 2767"/>
          <p:cNvSpPr/>
          <p:nvPr/>
        </p:nvSpPr>
        <p:spPr>
          <a:xfrm>
            <a:off x="5821171" y="2553715"/>
            <a:ext cx="434975" cy="7600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4000"/>
              </a:lnSpc>
            </a:pPr>
            <a:endParaRPr lang="en-US" altLang="en-US" sz="1000" dirty="0"/>
          </a:p>
          <a:p>
            <a:pPr marL="188595" algn="l" defTabSz="-635" rtl="0" eaLnBrk="0">
              <a:lnSpc>
                <a:spcPts val="2765"/>
              </a:lnSpc>
              <a:spcBef>
                <a:spcPts val="0"/>
              </a:spcBef>
            </a:pPr>
            <a:r>
              <a:rPr sz="2000" b="1" spc="0" dirty="0">
                <a:solidFill>
                  <a:srgbClr val="FFFF66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’</a:t>
            </a:r>
            <a:endParaRPr lang="en-US" altLang="en-US" sz="2000" dirty="0"/>
          </a:p>
        </p:txBody>
      </p:sp>
      <p:sp>
        <p:nvSpPr>
          <p:cNvPr id="2768" name="textbox 2768"/>
          <p:cNvSpPr/>
          <p:nvPr/>
        </p:nvSpPr>
        <p:spPr>
          <a:xfrm>
            <a:off x="502412" y="1944103"/>
            <a:ext cx="515619" cy="5410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10000"/>
              </a:lnSpc>
            </a:pPr>
            <a:endParaRPr lang="en-US" altLang="en-US" sz="700" dirty="0"/>
          </a:p>
          <a:p>
            <a:pPr marL="148590" algn="l" defTabSz="-635" rtl="0" eaLnBrk="0">
              <a:lnSpc>
                <a:spcPts val="1975"/>
              </a:lnSpc>
              <a:spcBef>
                <a:spcPts val="0"/>
              </a:spcBef>
            </a:pPr>
            <a:r>
              <a:rPr sz="1500" spc="10" dirty="0">
                <a:ln w="579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1500" dirty="0"/>
          </a:p>
        </p:txBody>
      </p:sp>
      <p:grpSp>
        <p:nvGrpSpPr>
          <p:cNvPr id="682" name="group 682"/>
          <p:cNvGrpSpPr/>
          <p:nvPr/>
        </p:nvGrpSpPr>
        <p:grpSpPr>
          <a:xfrm rot="21600000">
            <a:off x="8118347" y="161556"/>
            <a:ext cx="957833" cy="232397"/>
            <a:chOff x="0" y="0"/>
            <a:chExt cx="957833" cy="232397"/>
          </a:xfrm>
        </p:grpSpPr>
        <p:pic>
          <p:nvPicPr>
            <p:cNvPr id="2769" name="picture 2769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 rot="21600000">
              <a:off x="0" y="0"/>
              <a:ext cx="957833" cy="232397"/>
            </a:xfrm>
            <a:prstGeom prst="rect">
              <a:avLst/>
            </a:prstGeom>
          </p:spPr>
        </p:pic>
        <p:sp>
          <p:nvSpPr>
            <p:cNvPr id="2770" name="textbox 2770"/>
            <p:cNvSpPr/>
            <p:nvPr/>
          </p:nvSpPr>
          <p:spPr>
            <a:xfrm>
              <a:off x="-12700" y="-12700"/>
              <a:ext cx="983614" cy="27241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7000"/>
                </a:lnSpc>
              </a:pPr>
              <a:endParaRPr lang="en-US" altLang="en-US" sz="400" dirty="0"/>
            </a:p>
            <a:p>
              <a:pPr marL="83820" algn="l" defTabSz="-635" rtl="0" eaLnBrk="0">
                <a:lnSpc>
                  <a:spcPct val="95000"/>
                </a:lnSpc>
                <a:spcBef>
                  <a:spcPts val="0"/>
                </a:spcBef>
              </a:pPr>
              <a:r>
                <a:rPr sz="800" spc="0" dirty="0">
                  <a:ln w="2917" cap="flat" cmpd="sng">
                    <a:solidFill>
                      <a:srgbClr val="000514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00051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支导线的计算步骤</a:t>
              </a:r>
              <a:endParaRPr lang="en-US" altLang="en-US" sz="800" dirty="0"/>
            </a:p>
          </p:txBody>
        </p:sp>
      </p:grpSp>
      <p:grpSp>
        <p:nvGrpSpPr>
          <p:cNvPr id="684" name="group 684"/>
          <p:cNvGrpSpPr/>
          <p:nvPr/>
        </p:nvGrpSpPr>
        <p:grpSpPr>
          <a:xfrm rot="21600000">
            <a:off x="3512820" y="2040636"/>
            <a:ext cx="156971" cy="199643"/>
            <a:chOff x="0" y="0"/>
            <a:chExt cx="156971" cy="199643"/>
          </a:xfrm>
        </p:grpSpPr>
        <p:sp>
          <p:nvSpPr>
            <p:cNvPr id="2771" name="path"/>
            <p:cNvSpPr/>
            <p:nvPr/>
          </p:nvSpPr>
          <p:spPr>
            <a:xfrm>
              <a:off x="12953" y="12953"/>
              <a:ext cx="131064" cy="173735"/>
            </a:xfrm>
            <a:custGeom>
              <a:avLst/>
              <a:gdLst/>
              <a:ahLst/>
              <a:cxnLst/>
              <a:rect l="0" t="0" r="0" b="0"/>
              <a:pathLst>
                <a:path w="206" h="273">
                  <a:moveTo>
                    <a:pt x="0" y="273"/>
                  </a:moveTo>
                  <a:lnTo>
                    <a:pt x="103" y="0"/>
                  </a:lnTo>
                  <a:lnTo>
                    <a:pt x="206" y="273"/>
                  </a:lnTo>
                  <a:lnTo>
                    <a:pt x="0" y="273"/>
                  </a:lnTo>
                  <a:close/>
                </a:path>
              </a:pathLst>
            </a:custGeom>
            <a:solidFill>
              <a:srgbClr val="FF505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772" name="path"/>
            <p:cNvSpPr/>
            <p:nvPr/>
          </p:nvSpPr>
          <p:spPr>
            <a:xfrm>
              <a:off x="0" y="0"/>
              <a:ext cx="156971" cy="199643"/>
            </a:xfrm>
            <a:custGeom>
              <a:avLst/>
              <a:gdLst/>
              <a:ahLst/>
              <a:cxnLst/>
              <a:rect l="0" t="0" r="0" b="0"/>
              <a:pathLst>
                <a:path w="247" h="314">
                  <a:moveTo>
                    <a:pt x="20" y="293"/>
                  </a:moveTo>
                  <a:lnTo>
                    <a:pt x="123" y="20"/>
                  </a:lnTo>
                  <a:lnTo>
                    <a:pt x="226" y="293"/>
                  </a:lnTo>
                  <a:lnTo>
                    <a:pt x="20" y="293"/>
                  </a:lnTo>
                  <a:close/>
                </a:path>
              </a:pathLst>
            </a:custGeom>
            <a:noFill/>
            <a:ln w="25907" cap="flat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686" name="group 686"/>
          <p:cNvGrpSpPr/>
          <p:nvPr/>
        </p:nvGrpSpPr>
        <p:grpSpPr>
          <a:xfrm rot="21600000">
            <a:off x="3585971" y="269747"/>
            <a:ext cx="95884" cy="1905000"/>
            <a:chOff x="0" y="0"/>
            <a:chExt cx="95884" cy="1905000"/>
          </a:xfrm>
        </p:grpSpPr>
        <p:sp>
          <p:nvSpPr>
            <p:cNvPr id="2773" name="path"/>
            <p:cNvSpPr/>
            <p:nvPr/>
          </p:nvSpPr>
          <p:spPr>
            <a:xfrm>
              <a:off x="3047" y="0"/>
              <a:ext cx="12192" cy="1905000"/>
            </a:xfrm>
            <a:custGeom>
              <a:avLst/>
              <a:gdLst/>
              <a:ahLst/>
              <a:cxnLst/>
              <a:rect l="0" t="0" r="0" b="0"/>
              <a:pathLst>
                <a:path w="19" h="3000">
                  <a:moveTo>
                    <a:pt x="9" y="3000"/>
                  </a:moveTo>
                  <a:lnTo>
                    <a:pt x="9" y="0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dash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774" name="path"/>
            <p:cNvSpPr/>
            <p:nvPr/>
          </p:nvSpPr>
          <p:spPr>
            <a:xfrm>
              <a:off x="0" y="1476756"/>
              <a:ext cx="95884" cy="35432"/>
            </a:xfrm>
            <a:custGeom>
              <a:avLst/>
              <a:gdLst/>
              <a:ahLst/>
              <a:cxnLst/>
              <a:rect l="0" t="0" r="0" b="0"/>
              <a:pathLst>
                <a:path w="150" h="55">
                  <a:moveTo>
                    <a:pt x="20" y="20"/>
                  </a:moveTo>
                  <a:lnTo>
                    <a:pt x="45" y="20"/>
                  </a:lnTo>
                  <a:lnTo>
                    <a:pt x="58" y="20"/>
                  </a:lnTo>
                  <a:lnTo>
                    <a:pt x="73" y="22"/>
                  </a:lnTo>
                  <a:lnTo>
                    <a:pt x="85" y="25"/>
                  </a:lnTo>
                  <a:lnTo>
                    <a:pt x="100" y="27"/>
                  </a:lnTo>
                  <a:lnTo>
                    <a:pt x="115" y="30"/>
                  </a:lnTo>
                  <a:lnTo>
                    <a:pt x="130" y="35"/>
                  </a:lnTo>
                </a:path>
              </a:pathLst>
            </a:custGeom>
            <a:noFill/>
            <a:ln w="25907" cap="rnd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775" name="textbox 2775"/>
          <p:cNvSpPr/>
          <p:nvPr/>
        </p:nvSpPr>
        <p:spPr>
          <a:xfrm>
            <a:off x="656336" y="1578343"/>
            <a:ext cx="413384" cy="5410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10000"/>
              </a:lnSpc>
            </a:pPr>
            <a:endParaRPr lang="en-US" altLang="en-US" sz="700" dirty="0"/>
          </a:p>
          <a:p>
            <a:pPr marL="148590" algn="l" defTabSz="-635" rtl="0" eaLnBrk="0">
              <a:lnSpc>
                <a:spcPts val="1975"/>
              </a:lnSpc>
              <a:spcBef>
                <a:spcPts val="0"/>
              </a:spcBef>
            </a:pPr>
            <a:r>
              <a:rPr sz="1500" spc="10" dirty="0">
                <a:ln w="579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1500" dirty="0"/>
          </a:p>
        </p:txBody>
      </p:sp>
      <p:sp>
        <p:nvSpPr>
          <p:cNvPr id="2776" name="textbox 2776"/>
          <p:cNvSpPr/>
          <p:nvPr/>
        </p:nvSpPr>
        <p:spPr>
          <a:xfrm>
            <a:off x="1421383" y="846823"/>
            <a:ext cx="413384" cy="5410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9000"/>
              </a:lnSpc>
            </a:pPr>
            <a:endParaRPr lang="en-US" altLang="en-US" sz="700" dirty="0"/>
          </a:p>
          <a:p>
            <a:pPr algn="l" defTabSz="-635" rtl="0" eaLnBrk="0">
              <a:lnSpc>
                <a:spcPct val="6000"/>
              </a:lnSpc>
            </a:pPr>
            <a:endParaRPr lang="en-US" altLang="en-US" sz="100" dirty="0"/>
          </a:p>
          <a:p>
            <a:pPr marL="152400" algn="l" defTabSz="-635" rtl="0" eaLnBrk="0">
              <a:lnSpc>
                <a:spcPts val="1975"/>
              </a:lnSpc>
            </a:pPr>
            <a:r>
              <a:rPr sz="1500" spc="0" dirty="0">
                <a:ln w="579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endParaRPr lang="en-US" altLang="en-US" sz="1500" dirty="0"/>
          </a:p>
        </p:txBody>
      </p:sp>
      <p:sp>
        <p:nvSpPr>
          <p:cNvPr id="2777" name="textbox 2777"/>
          <p:cNvSpPr/>
          <p:nvPr/>
        </p:nvSpPr>
        <p:spPr>
          <a:xfrm>
            <a:off x="502412" y="1212582"/>
            <a:ext cx="413384" cy="5410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9000"/>
              </a:lnSpc>
            </a:pPr>
            <a:endParaRPr lang="en-US" altLang="en-US" sz="700" dirty="0"/>
          </a:p>
          <a:p>
            <a:pPr marL="152400" algn="l" defTabSz="-635" rtl="0" eaLnBrk="0">
              <a:lnSpc>
                <a:spcPts val="1975"/>
              </a:lnSpc>
              <a:spcBef>
                <a:spcPts val="5"/>
              </a:spcBef>
            </a:pPr>
            <a:r>
              <a:rPr sz="1500" spc="0" dirty="0">
                <a:ln w="5799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endParaRPr lang="en-US" altLang="en-US" sz="1500" dirty="0"/>
          </a:p>
        </p:txBody>
      </p:sp>
      <p:sp>
        <p:nvSpPr>
          <p:cNvPr id="2778" name="textbox 2778"/>
          <p:cNvSpPr/>
          <p:nvPr/>
        </p:nvSpPr>
        <p:spPr>
          <a:xfrm>
            <a:off x="6709664" y="2725915"/>
            <a:ext cx="349250" cy="457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6000"/>
              </a:lnSpc>
            </a:pPr>
            <a:endParaRPr lang="en-US" altLang="en-US" sz="800" dirty="0"/>
          </a:p>
          <a:p>
            <a:pPr marL="130810" algn="l" defTabSz="-635" rtl="0" eaLnBrk="0">
              <a:lnSpc>
                <a:spcPct val="80000"/>
              </a:lnSpc>
              <a:spcBef>
                <a:spcPts val="0"/>
              </a:spcBef>
            </a:pPr>
            <a:r>
              <a:rPr sz="1300" spc="0" dirty="0">
                <a:ln w="4833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1300" dirty="0"/>
          </a:p>
        </p:txBody>
      </p:sp>
      <p:sp>
        <p:nvSpPr>
          <p:cNvPr id="2779" name="textbox 2779"/>
          <p:cNvSpPr/>
          <p:nvPr/>
        </p:nvSpPr>
        <p:spPr>
          <a:xfrm>
            <a:off x="2872232" y="2725915"/>
            <a:ext cx="349250" cy="457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4000"/>
              </a:lnSpc>
            </a:pPr>
            <a:endParaRPr lang="en-US" altLang="en-US" sz="800" dirty="0"/>
          </a:p>
          <a:p>
            <a:pPr marL="140970" algn="l" defTabSz="-635" rtl="0" eaLnBrk="0">
              <a:lnSpc>
                <a:spcPct val="81000"/>
              </a:lnSpc>
              <a:spcBef>
                <a:spcPts val="5"/>
              </a:spcBef>
            </a:pPr>
            <a:r>
              <a:rPr sz="1300" spc="0" dirty="0">
                <a:ln w="4833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1300" dirty="0"/>
          </a:p>
        </p:txBody>
      </p:sp>
      <p:sp>
        <p:nvSpPr>
          <p:cNvPr id="2780" name="textbox 2780"/>
          <p:cNvSpPr/>
          <p:nvPr/>
        </p:nvSpPr>
        <p:spPr>
          <a:xfrm>
            <a:off x="4627879" y="2725915"/>
            <a:ext cx="349250" cy="457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6000"/>
              </a:lnSpc>
            </a:pPr>
            <a:endParaRPr lang="en-US" altLang="en-US" sz="800" dirty="0"/>
          </a:p>
          <a:p>
            <a:pPr marL="130175" algn="l" defTabSz="-635" rtl="0" eaLnBrk="0">
              <a:lnSpc>
                <a:spcPct val="80000"/>
              </a:lnSpc>
              <a:spcBef>
                <a:spcPts val="0"/>
              </a:spcBef>
            </a:pPr>
            <a:r>
              <a:rPr sz="1300" spc="0" dirty="0">
                <a:ln w="4833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1300" dirty="0"/>
          </a:p>
        </p:txBody>
      </p:sp>
      <p:sp>
        <p:nvSpPr>
          <p:cNvPr id="2781" name="textbox 2781"/>
          <p:cNvSpPr/>
          <p:nvPr/>
        </p:nvSpPr>
        <p:spPr>
          <a:xfrm>
            <a:off x="5589473" y="860602"/>
            <a:ext cx="276859" cy="3060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205"/>
              </a:lnSpc>
              <a:tabLst>
                <a:tab pos="147955" algn="l"/>
              </a:tabLst>
            </a:pPr>
            <a:r>
              <a:rPr sz="13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1300" spc="-3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300" spc="-4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1300" dirty="0"/>
          </a:p>
        </p:txBody>
      </p:sp>
      <p:pic>
        <p:nvPicPr>
          <p:cNvPr id="2782" name="picture 278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21600000">
            <a:off x="5602173" y="873302"/>
            <a:ext cx="135940" cy="280111"/>
          </a:xfrm>
          <a:prstGeom prst="rect">
            <a:avLst/>
          </a:prstGeom>
        </p:spPr>
      </p:pic>
      <p:sp>
        <p:nvSpPr>
          <p:cNvPr id="2783" name="textbox 2783"/>
          <p:cNvSpPr/>
          <p:nvPr/>
        </p:nvSpPr>
        <p:spPr>
          <a:xfrm>
            <a:off x="3680807" y="1479258"/>
            <a:ext cx="235584" cy="4394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7000"/>
              </a:lnSpc>
            </a:pPr>
            <a:r>
              <a:rPr sz="2700" u="sng" spc="150" dirty="0">
                <a:ln w="10154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endParaRPr lang="en-US" altLang="en-US" sz="2700" dirty="0"/>
          </a:p>
        </p:txBody>
      </p:sp>
      <p:sp>
        <p:nvSpPr>
          <p:cNvPr id="2784" name="textbox 2784"/>
          <p:cNvSpPr/>
          <p:nvPr/>
        </p:nvSpPr>
        <p:spPr>
          <a:xfrm>
            <a:off x="7830692" y="539038"/>
            <a:ext cx="273050" cy="3105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4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r>
              <a:rPr sz="1500" spc="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1500" dirty="0"/>
          </a:p>
        </p:txBody>
      </p:sp>
      <p:sp>
        <p:nvSpPr>
          <p:cNvPr id="2785" name="textbox 2785"/>
          <p:cNvSpPr/>
          <p:nvPr/>
        </p:nvSpPr>
        <p:spPr>
          <a:xfrm>
            <a:off x="6393560" y="888288"/>
            <a:ext cx="273050" cy="3105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4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r>
              <a:rPr sz="15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1500" dirty="0"/>
          </a:p>
        </p:txBody>
      </p:sp>
      <p:pic>
        <p:nvPicPr>
          <p:cNvPr id="2786" name="picture 2786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 rot="21600000">
            <a:off x="3774185" y="1817497"/>
            <a:ext cx="201803" cy="243331"/>
          </a:xfrm>
          <a:prstGeom prst="rect">
            <a:avLst/>
          </a:prstGeom>
        </p:spPr>
      </p:pic>
      <p:sp>
        <p:nvSpPr>
          <p:cNvPr id="2787" name="textbox 2787"/>
          <p:cNvSpPr/>
          <p:nvPr/>
        </p:nvSpPr>
        <p:spPr>
          <a:xfrm>
            <a:off x="673714" y="3197749"/>
            <a:ext cx="116839" cy="965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555"/>
              </a:lnSpc>
            </a:pPr>
            <a:r>
              <a:rPr sz="400" spc="9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endParaRPr lang="en-US" altLang="en-US" sz="400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rect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339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789" name="picture 27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9140825" cy="6850315"/>
          </a:xfrm>
          <a:prstGeom prst="rect">
            <a:avLst/>
          </a:prstGeom>
        </p:spPr>
      </p:pic>
      <p:sp>
        <p:nvSpPr>
          <p:cNvPr id="2790" name="textbox 2790"/>
          <p:cNvSpPr/>
          <p:nvPr/>
        </p:nvSpPr>
        <p:spPr>
          <a:xfrm>
            <a:off x="3516319" y="5428398"/>
            <a:ext cx="5579745" cy="7962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1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3000"/>
              </a:lnSpc>
            </a:pPr>
            <a:r>
              <a:rPr sz="21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r>
              <a:rPr sz="21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900" spc="20" baseline="-27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100" spc="2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100" spc="2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1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r>
              <a:rPr sz="21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900" spc="20" baseline="-27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2100" spc="2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 </a:t>
            </a:r>
            <a:r>
              <a:rPr sz="21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r>
              <a:rPr sz="1900" spc="20" baseline="-27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12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100" spc="2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100" spc="2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1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931</a:t>
            </a:r>
            <a:r>
              <a:rPr sz="21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.054</a:t>
            </a:r>
            <a:r>
              <a:rPr sz="21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100" spc="2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2100" spc="2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1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9</a:t>
            </a:r>
            <a:r>
              <a:rPr sz="21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5.988</a:t>
            </a:r>
            <a:r>
              <a:rPr sz="21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1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1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1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1027</a:t>
            </a:r>
            <a:r>
              <a:rPr sz="21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1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.042</a:t>
            </a:r>
            <a:r>
              <a:rPr sz="21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endParaRPr lang="en-US" altLang="en-US" sz="2100" dirty="0"/>
          </a:p>
          <a:p>
            <a:pPr marL="43815" algn="l" defTabSz="-635" rtl="0" eaLnBrk="0">
              <a:lnSpc>
                <a:spcPts val="3965"/>
              </a:lnSpc>
            </a:pPr>
            <a:r>
              <a:rPr sz="23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r>
              <a:rPr sz="2000" spc="20" baseline="-40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13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300" spc="2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300" spc="2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3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r>
              <a:rPr sz="2000" spc="20" baseline="-40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13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300" spc="2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2300" spc="2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 </a:t>
            </a:r>
            <a:r>
              <a:rPr sz="23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r>
              <a:rPr sz="2000" spc="20" baseline="-40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12</a:t>
            </a:r>
            <a:r>
              <a:rPr sz="13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300" spc="2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300" spc="2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3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702.999</a:t>
            </a:r>
            <a:r>
              <a:rPr sz="23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300" spc="2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23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161.439</a:t>
            </a:r>
            <a:r>
              <a:rPr sz="2300" spc="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864.438</a:t>
            </a:r>
            <a:r>
              <a:rPr sz="23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endParaRPr lang="en-US" altLang="en-US" sz="2300" dirty="0"/>
          </a:p>
        </p:txBody>
      </p:sp>
      <p:pic>
        <p:nvPicPr>
          <p:cNvPr id="2791" name="picture 27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626156" y="5933850"/>
            <a:ext cx="175292" cy="267969"/>
          </a:xfrm>
          <a:prstGeom prst="rect">
            <a:avLst/>
          </a:prstGeom>
        </p:spPr>
      </p:pic>
      <p:pic>
        <p:nvPicPr>
          <p:cNvPr id="2792" name="picture 27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707022" y="5445546"/>
            <a:ext cx="165314" cy="252691"/>
          </a:xfrm>
          <a:prstGeom prst="rect">
            <a:avLst/>
          </a:prstGeom>
        </p:spPr>
      </p:pic>
      <p:sp>
        <p:nvSpPr>
          <p:cNvPr id="2793" name="textbox 2793"/>
          <p:cNvSpPr/>
          <p:nvPr/>
        </p:nvSpPr>
        <p:spPr>
          <a:xfrm>
            <a:off x="271983" y="3499535"/>
            <a:ext cx="2452370" cy="12458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400" spc="-50" dirty="0">
                <a:ln w="8708" cap="flat" cmpd="sng">
                  <a:solidFill>
                    <a:srgbClr val="66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(3).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推算各点坐</a:t>
            </a:r>
            <a:r>
              <a:rPr sz="240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标</a:t>
            </a:r>
            <a:endParaRPr lang="en-US" altLang="en-US" sz="2400" dirty="0"/>
          </a:p>
          <a:p>
            <a:pPr algn="l" defTabSz="-635" rtl="0" eaLnBrk="0">
              <a:lnSpc>
                <a:spcPct val="108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000"/>
              </a:lnSpc>
            </a:pPr>
            <a:endParaRPr lang="en-US" altLang="en-US" sz="100" dirty="0"/>
          </a:p>
          <a:p>
            <a:pPr marL="828040" algn="l" defTabSz="-635" rtl="0" eaLnBrk="0">
              <a:lnSpc>
                <a:spcPct val="115000"/>
              </a:lnSpc>
              <a:tabLst>
                <a:tab pos="875030" algn="l"/>
              </a:tabLst>
            </a:pPr>
            <a:r>
              <a:rPr sz="2400" u="sng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2400" spc="14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r>
              <a:rPr sz="2400" spc="140" baseline="-20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前</a:t>
            </a:r>
            <a:r>
              <a:rPr sz="2400" spc="14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r>
              <a:rPr sz="2400" spc="140" baseline="-20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后</a:t>
            </a:r>
            <a:r>
              <a:rPr sz="2400" spc="14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+</a:t>
            </a:r>
            <a:r>
              <a:rPr sz="2400" spc="9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endParaRPr lang="en-US" altLang="en-US" sz="2400" dirty="0"/>
          </a:p>
        </p:txBody>
      </p:sp>
      <p:pic>
        <p:nvPicPr>
          <p:cNvPr id="2794" name="picture 27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376576" y="4077563"/>
            <a:ext cx="178612" cy="277063"/>
          </a:xfrm>
          <a:prstGeom prst="rect">
            <a:avLst/>
          </a:prstGeom>
        </p:spPr>
      </p:pic>
      <p:sp>
        <p:nvSpPr>
          <p:cNvPr id="2795" name="path"/>
          <p:cNvSpPr/>
          <p:nvPr/>
        </p:nvSpPr>
        <p:spPr>
          <a:xfrm>
            <a:off x="1147978" y="4110228"/>
            <a:ext cx="113830" cy="555751"/>
          </a:xfrm>
          <a:custGeom>
            <a:avLst/>
            <a:gdLst/>
            <a:ahLst/>
            <a:cxnLst/>
            <a:rect l="0" t="0" r="0" b="0"/>
            <a:pathLst>
              <a:path w="179" h="875">
                <a:moveTo>
                  <a:pt x="169" y="9"/>
                </a:moveTo>
                <a:lnTo>
                  <a:pt x="157" y="9"/>
                </a:lnTo>
                <a:lnTo>
                  <a:pt x="147" y="12"/>
                </a:lnTo>
                <a:lnTo>
                  <a:pt x="134" y="12"/>
                </a:lnTo>
                <a:lnTo>
                  <a:pt x="124" y="14"/>
                </a:lnTo>
                <a:lnTo>
                  <a:pt x="114" y="17"/>
                </a:lnTo>
                <a:lnTo>
                  <a:pt x="104" y="22"/>
                </a:lnTo>
                <a:lnTo>
                  <a:pt x="94" y="27"/>
                </a:lnTo>
                <a:lnTo>
                  <a:pt x="87" y="29"/>
                </a:lnTo>
                <a:lnTo>
                  <a:pt x="79" y="37"/>
                </a:lnTo>
                <a:lnTo>
                  <a:pt x="72" y="42"/>
                </a:lnTo>
                <a:lnTo>
                  <a:pt x="67" y="47"/>
                </a:lnTo>
                <a:lnTo>
                  <a:pt x="62" y="54"/>
                </a:lnTo>
                <a:lnTo>
                  <a:pt x="57" y="59"/>
                </a:lnTo>
                <a:lnTo>
                  <a:pt x="54" y="67"/>
                </a:lnTo>
                <a:lnTo>
                  <a:pt x="52" y="74"/>
                </a:lnTo>
                <a:lnTo>
                  <a:pt x="52" y="82"/>
                </a:lnTo>
                <a:lnTo>
                  <a:pt x="52" y="372"/>
                </a:lnTo>
                <a:lnTo>
                  <a:pt x="52" y="380"/>
                </a:lnTo>
                <a:lnTo>
                  <a:pt x="49" y="387"/>
                </a:lnTo>
                <a:lnTo>
                  <a:pt x="47" y="395"/>
                </a:lnTo>
                <a:lnTo>
                  <a:pt x="42" y="400"/>
                </a:lnTo>
                <a:lnTo>
                  <a:pt x="37" y="407"/>
                </a:lnTo>
                <a:lnTo>
                  <a:pt x="32" y="412"/>
                </a:lnTo>
                <a:lnTo>
                  <a:pt x="24" y="420"/>
                </a:lnTo>
                <a:lnTo>
                  <a:pt x="17" y="425"/>
                </a:lnTo>
                <a:moveTo>
                  <a:pt x="9" y="462"/>
                </a:moveTo>
                <a:lnTo>
                  <a:pt x="17" y="467"/>
                </a:lnTo>
                <a:lnTo>
                  <a:pt x="24" y="472"/>
                </a:lnTo>
                <a:lnTo>
                  <a:pt x="32" y="480"/>
                </a:lnTo>
                <a:lnTo>
                  <a:pt x="37" y="485"/>
                </a:lnTo>
                <a:lnTo>
                  <a:pt x="42" y="492"/>
                </a:lnTo>
                <a:lnTo>
                  <a:pt x="47" y="497"/>
                </a:lnTo>
                <a:lnTo>
                  <a:pt x="49" y="505"/>
                </a:lnTo>
                <a:lnTo>
                  <a:pt x="52" y="512"/>
                </a:lnTo>
                <a:lnTo>
                  <a:pt x="52" y="520"/>
                </a:lnTo>
                <a:moveTo>
                  <a:pt x="52" y="810"/>
                </a:moveTo>
                <a:lnTo>
                  <a:pt x="52" y="818"/>
                </a:lnTo>
                <a:lnTo>
                  <a:pt x="54" y="825"/>
                </a:lnTo>
                <a:lnTo>
                  <a:pt x="57" y="833"/>
                </a:lnTo>
                <a:lnTo>
                  <a:pt x="62" y="838"/>
                </a:lnTo>
                <a:lnTo>
                  <a:pt x="67" y="845"/>
                </a:lnTo>
                <a:lnTo>
                  <a:pt x="72" y="850"/>
                </a:lnTo>
                <a:lnTo>
                  <a:pt x="79" y="855"/>
                </a:lnTo>
                <a:lnTo>
                  <a:pt x="87" y="860"/>
                </a:lnTo>
                <a:lnTo>
                  <a:pt x="94" y="865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796" name="picture 279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99388" y="2569464"/>
            <a:ext cx="1070610" cy="564641"/>
          </a:xfrm>
          <a:prstGeom prst="rect">
            <a:avLst/>
          </a:prstGeom>
        </p:spPr>
      </p:pic>
      <p:grpSp>
        <p:nvGrpSpPr>
          <p:cNvPr id="688" name="group 688"/>
          <p:cNvGrpSpPr/>
          <p:nvPr/>
        </p:nvGrpSpPr>
        <p:grpSpPr>
          <a:xfrm rot="21600000">
            <a:off x="1933955" y="2540508"/>
            <a:ext cx="592073" cy="564641"/>
            <a:chOff x="0" y="0"/>
            <a:chExt cx="592073" cy="564641"/>
          </a:xfrm>
        </p:grpSpPr>
        <p:pic>
          <p:nvPicPr>
            <p:cNvPr id="2797" name="picture 279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592073" cy="564641"/>
            </a:xfrm>
            <a:prstGeom prst="rect">
              <a:avLst/>
            </a:prstGeom>
          </p:spPr>
        </p:pic>
        <p:sp>
          <p:nvSpPr>
            <p:cNvPr id="2798" name="textbox 2798"/>
            <p:cNvSpPr/>
            <p:nvPr/>
          </p:nvSpPr>
          <p:spPr>
            <a:xfrm>
              <a:off x="-12700" y="-12700"/>
              <a:ext cx="617855" cy="77850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8000"/>
                </a:lnSpc>
              </a:pPr>
              <a:endParaRPr lang="en-US" altLang="en-US" sz="100" dirty="0"/>
            </a:p>
            <a:p>
              <a:pPr marL="205105" algn="l" defTabSz="-635" rtl="0" eaLnBrk="0">
                <a:lnSpc>
                  <a:spcPts val="2970"/>
                </a:lnSpc>
              </a:pPr>
              <a:r>
                <a:rPr sz="2000" spc="0" dirty="0">
                  <a:ln w="7271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°</a:t>
              </a:r>
              <a:endParaRPr lang="en-US" altLang="en-US" sz="2000" dirty="0"/>
            </a:p>
          </p:txBody>
        </p:sp>
      </p:grpSp>
      <p:pic>
        <p:nvPicPr>
          <p:cNvPr id="2799" name="picture 27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189987" y="2569464"/>
            <a:ext cx="3463290" cy="564641"/>
          </a:xfrm>
          <a:prstGeom prst="rect">
            <a:avLst/>
          </a:prstGeom>
        </p:spPr>
      </p:pic>
      <p:pic>
        <p:nvPicPr>
          <p:cNvPr id="2800" name="picture 28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406140" y="2845308"/>
            <a:ext cx="592073" cy="564641"/>
          </a:xfrm>
          <a:prstGeom prst="rect">
            <a:avLst/>
          </a:prstGeom>
        </p:spPr>
      </p:pic>
      <p:grpSp>
        <p:nvGrpSpPr>
          <p:cNvPr id="690" name="group 690"/>
          <p:cNvGrpSpPr/>
          <p:nvPr/>
        </p:nvGrpSpPr>
        <p:grpSpPr>
          <a:xfrm rot="21600000">
            <a:off x="3662171" y="2874264"/>
            <a:ext cx="436626" cy="564641"/>
            <a:chOff x="0" y="0"/>
            <a:chExt cx="436626" cy="564641"/>
          </a:xfrm>
        </p:grpSpPr>
        <p:pic>
          <p:nvPicPr>
            <p:cNvPr id="2801" name="picture 280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436626" cy="564641"/>
            </a:xfrm>
            <a:prstGeom prst="rect">
              <a:avLst/>
            </a:prstGeom>
          </p:spPr>
        </p:pic>
        <p:sp>
          <p:nvSpPr>
            <p:cNvPr id="2802" name="textbox 2802"/>
            <p:cNvSpPr/>
            <p:nvPr/>
          </p:nvSpPr>
          <p:spPr>
            <a:xfrm>
              <a:off x="-12700" y="-12700"/>
              <a:ext cx="462280" cy="65150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8000"/>
                </a:lnSpc>
              </a:pPr>
              <a:endParaRPr lang="en-US" altLang="en-US" sz="1000" dirty="0"/>
            </a:p>
            <a:p>
              <a:pPr marL="179070" algn="l" defTabSz="-635" rtl="0" eaLnBrk="0">
                <a:lnSpc>
                  <a:spcPct val="74000"/>
                </a:lnSpc>
                <a:spcBef>
                  <a:spcPts val="0"/>
                </a:spcBef>
              </a:pPr>
              <a:r>
                <a:rPr sz="2000" b="1" spc="0" dirty="0">
                  <a:solidFill>
                    <a:srgbClr val="FF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1</a:t>
              </a:r>
              <a:endParaRPr lang="en-US" altLang="en-US" sz="2000" dirty="0"/>
            </a:p>
          </p:txBody>
        </p:sp>
      </p:grpSp>
      <p:grpSp>
        <p:nvGrpSpPr>
          <p:cNvPr id="692" name="group 692"/>
          <p:cNvGrpSpPr/>
          <p:nvPr/>
        </p:nvGrpSpPr>
        <p:grpSpPr>
          <a:xfrm rot="21600000">
            <a:off x="4018788" y="2874264"/>
            <a:ext cx="454914" cy="564641"/>
            <a:chOff x="0" y="0"/>
            <a:chExt cx="454914" cy="564641"/>
          </a:xfrm>
        </p:grpSpPr>
        <p:pic>
          <p:nvPicPr>
            <p:cNvPr id="2803" name="picture 280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0" y="0"/>
              <a:ext cx="454914" cy="564641"/>
            </a:xfrm>
            <a:prstGeom prst="rect">
              <a:avLst/>
            </a:prstGeom>
          </p:spPr>
        </p:pic>
        <p:sp>
          <p:nvSpPr>
            <p:cNvPr id="2804" name="textbox 2804"/>
            <p:cNvSpPr/>
            <p:nvPr/>
          </p:nvSpPr>
          <p:spPr>
            <a:xfrm>
              <a:off x="-12700" y="-12700"/>
              <a:ext cx="480694" cy="65150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8000"/>
                </a:lnSpc>
              </a:pPr>
              <a:endParaRPr lang="en-US" altLang="en-US" sz="1000" dirty="0"/>
            </a:p>
            <a:p>
              <a:pPr marL="177165" algn="l" defTabSz="-635" rtl="0" eaLnBrk="0">
                <a:lnSpc>
                  <a:spcPct val="74000"/>
                </a:lnSpc>
                <a:spcBef>
                  <a:spcPts val="0"/>
                </a:spcBef>
              </a:pPr>
              <a:r>
                <a:rPr sz="2000" b="1" spc="0" dirty="0">
                  <a:solidFill>
                    <a:srgbClr val="FF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</a:t>
              </a:r>
              <a:endParaRPr lang="en-US" altLang="en-US" sz="2000" dirty="0"/>
            </a:p>
          </p:txBody>
        </p:sp>
      </p:grpSp>
      <p:grpSp>
        <p:nvGrpSpPr>
          <p:cNvPr id="694" name="group 694"/>
          <p:cNvGrpSpPr/>
          <p:nvPr/>
        </p:nvGrpSpPr>
        <p:grpSpPr>
          <a:xfrm rot="21600000">
            <a:off x="5317235" y="2540508"/>
            <a:ext cx="592073" cy="564641"/>
            <a:chOff x="0" y="0"/>
            <a:chExt cx="592073" cy="564641"/>
          </a:xfrm>
        </p:grpSpPr>
        <p:pic>
          <p:nvPicPr>
            <p:cNvPr id="2805" name="picture 280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592073" cy="564641"/>
            </a:xfrm>
            <a:prstGeom prst="rect">
              <a:avLst/>
            </a:prstGeom>
          </p:spPr>
        </p:pic>
        <p:sp>
          <p:nvSpPr>
            <p:cNvPr id="2806" name="textbox 2806"/>
            <p:cNvSpPr/>
            <p:nvPr/>
          </p:nvSpPr>
          <p:spPr>
            <a:xfrm>
              <a:off x="-12700" y="-12700"/>
              <a:ext cx="617855" cy="77850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8000"/>
                </a:lnSpc>
              </a:pPr>
              <a:endParaRPr lang="en-US" altLang="en-US" sz="100" dirty="0"/>
            </a:p>
            <a:p>
              <a:pPr marL="205740" algn="l" defTabSz="-635" rtl="0" eaLnBrk="0">
                <a:lnSpc>
                  <a:spcPts val="2970"/>
                </a:lnSpc>
              </a:pPr>
              <a:r>
                <a:rPr sz="2000" spc="0" dirty="0">
                  <a:ln w="7271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round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°</a:t>
              </a:r>
              <a:endParaRPr lang="en-US" altLang="en-US" sz="2000" dirty="0"/>
            </a:p>
          </p:txBody>
        </p:sp>
      </p:grpSp>
      <p:sp>
        <p:nvSpPr>
          <p:cNvPr id="2807" name="textbox 2807"/>
          <p:cNvSpPr/>
          <p:nvPr/>
        </p:nvSpPr>
        <p:spPr>
          <a:xfrm>
            <a:off x="2177287" y="2556764"/>
            <a:ext cx="3489325" cy="5969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6000"/>
              </a:lnSpc>
            </a:pPr>
            <a:endParaRPr lang="en-US" altLang="en-US" sz="1000" dirty="0"/>
          </a:p>
          <a:p>
            <a:pPr marL="179070" algn="l" defTabSz="-635" rtl="0" eaLnBrk="0">
              <a:lnSpc>
                <a:spcPct val="79000"/>
              </a:lnSpc>
              <a:spcBef>
                <a:spcPts val="5"/>
              </a:spcBef>
            </a:pPr>
            <a:r>
              <a:rPr sz="2000" b="1" spc="-4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00‘10“,</a:t>
            </a:r>
            <a:r>
              <a:rPr sz="2000" spc="-4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2000" b="1" spc="-4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1=297.26</a:t>
            </a:r>
            <a:r>
              <a:rPr sz="2000" spc="-4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r>
              <a:rPr sz="2000" spc="-4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b="1" spc="-4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,β2=</a:t>
            </a:r>
            <a:r>
              <a:rPr sz="2000" spc="-3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b="1" spc="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162</a:t>
            </a:r>
            <a:endParaRPr lang="en-US" altLang="en-US" sz="2000" dirty="0"/>
          </a:p>
        </p:txBody>
      </p:sp>
      <p:sp>
        <p:nvSpPr>
          <p:cNvPr id="2808" name="textbox 2808"/>
          <p:cNvSpPr/>
          <p:nvPr/>
        </p:nvSpPr>
        <p:spPr>
          <a:xfrm>
            <a:off x="338734" y="407974"/>
            <a:ext cx="2461895" cy="372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400" spc="-1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支导</a:t>
            </a: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线的计算步骤</a:t>
            </a:r>
            <a:endParaRPr lang="en-US" altLang="en-US" sz="2400" dirty="0"/>
          </a:p>
        </p:txBody>
      </p:sp>
      <p:pic>
        <p:nvPicPr>
          <p:cNvPr id="2809" name="picture 280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46304" y="633983"/>
            <a:ext cx="1325117" cy="680466"/>
          </a:xfrm>
          <a:prstGeom prst="rect">
            <a:avLst/>
          </a:prstGeom>
        </p:spPr>
      </p:pic>
      <p:pic>
        <p:nvPicPr>
          <p:cNvPr id="2810" name="picture 28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065276" y="633983"/>
            <a:ext cx="713994" cy="680466"/>
          </a:xfrm>
          <a:prstGeom prst="rect">
            <a:avLst/>
          </a:prstGeom>
        </p:spPr>
      </p:pic>
      <p:pic>
        <p:nvPicPr>
          <p:cNvPr id="2811" name="picture 28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434083" y="859523"/>
            <a:ext cx="387845" cy="467118"/>
          </a:xfrm>
          <a:prstGeom prst="rect">
            <a:avLst/>
          </a:prstGeom>
        </p:spPr>
      </p:pic>
      <p:pic>
        <p:nvPicPr>
          <p:cNvPr id="2812" name="picture 28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476755" y="633983"/>
            <a:ext cx="2561082" cy="680466"/>
          </a:xfrm>
          <a:prstGeom prst="rect">
            <a:avLst/>
          </a:prstGeom>
        </p:spPr>
      </p:pic>
      <p:pic>
        <p:nvPicPr>
          <p:cNvPr id="2813" name="picture 28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46304" y="999743"/>
            <a:ext cx="713994" cy="680466"/>
          </a:xfrm>
          <a:prstGeom prst="rect">
            <a:avLst/>
          </a:prstGeom>
        </p:spPr>
      </p:pic>
      <p:pic>
        <p:nvPicPr>
          <p:cNvPr id="2814" name="picture 28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515112" y="1225282"/>
            <a:ext cx="387845" cy="467118"/>
          </a:xfrm>
          <a:prstGeom prst="rect">
            <a:avLst/>
          </a:prstGeom>
        </p:spPr>
      </p:pic>
      <p:pic>
        <p:nvPicPr>
          <p:cNvPr id="2815" name="picture 28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557784" y="999743"/>
            <a:ext cx="2561082" cy="680466"/>
          </a:xfrm>
          <a:prstGeom prst="rect">
            <a:avLst/>
          </a:prstGeom>
        </p:spPr>
      </p:pic>
      <p:pic>
        <p:nvPicPr>
          <p:cNvPr id="2816" name="picture 28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300228" y="1365504"/>
            <a:ext cx="713994" cy="680465"/>
          </a:xfrm>
          <a:prstGeom prst="rect">
            <a:avLst/>
          </a:prstGeom>
        </p:spPr>
      </p:pic>
      <p:pic>
        <p:nvPicPr>
          <p:cNvPr id="2817" name="picture 28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669036" y="1591043"/>
            <a:ext cx="387845" cy="467118"/>
          </a:xfrm>
          <a:prstGeom prst="rect">
            <a:avLst/>
          </a:prstGeom>
        </p:spPr>
      </p:pic>
      <p:pic>
        <p:nvPicPr>
          <p:cNvPr id="2818" name="picture 28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711708" y="1365504"/>
            <a:ext cx="2561082" cy="680465"/>
          </a:xfrm>
          <a:prstGeom prst="rect">
            <a:avLst/>
          </a:prstGeom>
        </p:spPr>
      </p:pic>
      <p:sp>
        <p:nvSpPr>
          <p:cNvPr id="2819" name="textbox 2819"/>
          <p:cNvSpPr/>
          <p:nvPr/>
        </p:nvSpPr>
        <p:spPr>
          <a:xfrm>
            <a:off x="545084" y="987043"/>
            <a:ext cx="2586989" cy="743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marL="213995" algn="l" defTabSz="-635" rtl="0" eaLnBrk="0">
              <a:lnSpc>
                <a:spcPct val="94000"/>
              </a:lnSpc>
              <a:spcBef>
                <a:spcPts val="5"/>
              </a:spcBef>
            </a:pPr>
            <a:r>
              <a:rPr sz="2400" spc="2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2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213.300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m</a:t>
            </a:r>
            <a:r>
              <a:rPr sz="2400" spc="1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endParaRPr lang="en-US" altLang="en-US" sz="2400" dirty="0"/>
          </a:p>
        </p:txBody>
      </p:sp>
      <p:sp>
        <p:nvSpPr>
          <p:cNvPr id="2820" name="textbox 2820"/>
          <p:cNvSpPr/>
          <p:nvPr/>
        </p:nvSpPr>
        <p:spPr>
          <a:xfrm>
            <a:off x="1464055" y="621283"/>
            <a:ext cx="2586989" cy="743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marL="213995" algn="l" defTabSz="-635" rtl="0" eaLnBrk="0">
              <a:lnSpc>
                <a:spcPct val="94000"/>
              </a:lnSpc>
              <a:spcBef>
                <a:spcPts val="5"/>
              </a:spcBef>
            </a:pPr>
            <a:r>
              <a:rPr sz="2400" spc="2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2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664.200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m</a:t>
            </a: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endParaRPr lang="en-US" altLang="en-US" sz="2400" dirty="0"/>
          </a:p>
        </p:txBody>
      </p:sp>
      <p:grpSp>
        <p:nvGrpSpPr>
          <p:cNvPr id="696" name="group 696"/>
          <p:cNvGrpSpPr/>
          <p:nvPr/>
        </p:nvGrpSpPr>
        <p:grpSpPr>
          <a:xfrm rot="21600000">
            <a:off x="146304" y="1731264"/>
            <a:ext cx="713994" cy="680465"/>
            <a:chOff x="0" y="0"/>
            <a:chExt cx="713994" cy="680465"/>
          </a:xfrm>
        </p:grpSpPr>
        <p:pic>
          <p:nvPicPr>
            <p:cNvPr id="2821" name="picture 282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600000">
              <a:off x="0" y="0"/>
              <a:ext cx="713994" cy="680465"/>
            </a:xfrm>
            <a:prstGeom prst="rect">
              <a:avLst/>
            </a:prstGeom>
          </p:spPr>
        </p:pic>
        <p:sp>
          <p:nvSpPr>
            <p:cNvPr id="2822" name="textbox 2822"/>
            <p:cNvSpPr/>
            <p:nvPr/>
          </p:nvSpPr>
          <p:spPr>
            <a:xfrm>
              <a:off x="-12700" y="-12700"/>
              <a:ext cx="739775" cy="74104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8000"/>
                </a:lnSpc>
              </a:pPr>
              <a:endParaRPr lang="en-US" altLang="en-US" sz="1000" dirty="0"/>
            </a:p>
            <a:p>
              <a:pPr marL="217805" algn="l" defTabSz="-635" rtl="0" eaLnBrk="0">
                <a:lnSpc>
                  <a:spcPct val="93000"/>
                </a:lnSpc>
                <a:spcBef>
                  <a:spcPts val="5"/>
                </a:spcBef>
              </a:pPr>
              <a:r>
                <a:rPr sz="2400" spc="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y</a:t>
              </a:r>
              <a:endParaRPr lang="en-US" altLang="en-US" sz="2400" dirty="0"/>
            </a:p>
          </p:txBody>
        </p:sp>
      </p:grpSp>
      <p:pic>
        <p:nvPicPr>
          <p:cNvPr id="2823" name="picture 28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515112" y="1956803"/>
            <a:ext cx="489978" cy="467118"/>
          </a:xfrm>
          <a:prstGeom prst="rect">
            <a:avLst/>
          </a:prstGeom>
        </p:spPr>
      </p:pic>
      <p:grpSp>
        <p:nvGrpSpPr>
          <p:cNvPr id="698" name="group 698"/>
          <p:cNvGrpSpPr/>
          <p:nvPr/>
        </p:nvGrpSpPr>
        <p:grpSpPr>
          <a:xfrm rot="21600000">
            <a:off x="659892" y="1731264"/>
            <a:ext cx="2254757" cy="680465"/>
            <a:chOff x="0" y="0"/>
            <a:chExt cx="2254757" cy="680465"/>
          </a:xfrm>
        </p:grpSpPr>
        <p:pic>
          <p:nvPicPr>
            <p:cNvPr id="2824" name="picture 282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1600000">
              <a:off x="0" y="0"/>
              <a:ext cx="2254757" cy="680465"/>
            </a:xfrm>
            <a:prstGeom prst="rect">
              <a:avLst/>
            </a:prstGeom>
          </p:spPr>
        </p:pic>
        <p:sp>
          <p:nvSpPr>
            <p:cNvPr id="2825" name="textbox 2825"/>
            <p:cNvSpPr/>
            <p:nvPr/>
          </p:nvSpPr>
          <p:spPr>
            <a:xfrm>
              <a:off x="-12700" y="-12700"/>
              <a:ext cx="2280285" cy="75184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8000"/>
                </a:lnSpc>
              </a:pPr>
              <a:endParaRPr lang="en-US" altLang="en-US" sz="1000" dirty="0"/>
            </a:p>
            <a:p>
              <a:pPr marL="213995" algn="l" defTabSz="-635" rtl="0" eaLnBrk="0">
                <a:lnSpc>
                  <a:spcPct val="96000"/>
                </a:lnSpc>
                <a:spcBef>
                  <a:spcPts val="0"/>
                </a:spcBef>
              </a:pPr>
              <a:r>
                <a:rPr sz="2400" spc="1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=</a:t>
              </a:r>
              <a:r>
                <a:rPr sz="2400" spc="10" dirty="0"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2400" spc="1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41</a:t>
              </a:r>
              <a:r>
                <a:rPr sz="2400" spc="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3.350</a:t>
              </a:r>
              <a:r>
                <a:rPr sz="2400" spc="0" dirty="0"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2400" spc="0" dirty="0">
                  <a:ln w="8708" cap="flat" cmpd="sng">
                    <a:solidFill>
                      <a:srgbClr val="FFFF66">
                        <a:alpha val="100000"/>
                      </a:srgbClr>
                    </a:solidFill>
                    <a:prstDash val="solid"/>
                    <a:miter lim="10"/>
                  </a:ln>
                  <a:solidFill>
                    <a:srgbClr val="FFFF66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m;</a:t>
              </a:r>
              <a:endParaRPr lang="en-US" altLang="en-US" sz="2400" dirty="0"/>
            </a:p>
          </p:txBody>
        </p:sp>
      </p:grpSp>
      <p:sp>
        <p:nvSpPr>
          <p:cNvPr id="2826" name="textbox 2826"/>
          <p:cNvSpPr/>
          <p:nvPr/>
        </p:nvSpPr>
        <p:spPr>
          <a:xfrm>
            <a:off x="699008" y="1352804"/>
            <a:ext cx="2586989" cy="743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marL="213995" algn="l" defTabSz="-635" rtl="0" eaLnBrk="0">
              <a:lnSpc>
                <a:spcPct val="94000"/>
              </a:lnSpc>
              <a:spcBef>
                <a:spcPts val="5"/>
              </a:spcBef>
            </a:pPr>
            <a:r>
              <a:rPr sz="2400" spc="2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2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864.220</a:t>
            </a:r>
            <a:r>
              <a:rPr sz="2400" spc="2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m</a:t>
            </a: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endParaRPr lang="en-US" altLang="en-US" sz="2400" dirty="0"/>
          </a:p>
        </p:txBody>
      </p:sp>
      <p:sp>
        <p:nvSpPr>
          <p:cNvPr id="2827" name="textbox 2827"/>
          <p:cNvSpPr/>
          <p:nvPr/>
        </p:nvSpPr>
        <p:spPr>
          <a:xfrm>
            <a:off x="3437590" y="4954816"/>
            <a:ext cx="5518150" cy="3155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3000"/>
              </a:lnSpc>
            </a:pPr>
            <a:r>
              <a:rPr sz="23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r>
              <a:rPr sz="2000" spc="10" baseline="-29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13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300" spc="1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300" spc="1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3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r>
              <a:rPr sz="2000" i="1" spc="0" baseline="-29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r>
              <a:rPr sz="13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300" spc="1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2300" spc="1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 </a:t>
            </a:r>
            <a:r>
              <a:rPr sz="23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r>
              <a:rPr sz="2000" i="1" spc="0" baseline="-29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r>
              <a:rPr sz="2000" spc="10" baseline="-29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13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300" spc="1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300" spc="1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3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413.35</a:t>
            </a:r>
            <a:r>
              <a:rPr sz="23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300" spc="1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2300" spc="1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3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289.649</a:t>
            </a:r>
            <a:r>
              <a:rPr sz="23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300" spc="1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300" spc="1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3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702.9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99</a:t>
            </a:r>
            <a:r>
              <a:rPr sz="23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endParaRPr lang="en-US" altLang="en-US" sz="2300" dirty="0"/>
          </a:p>
        </p:txBody>
      </p:sp>
      <p:pic>
        <p:nvPicPr>
          <p:cNvPr id="2828" name="picture 28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4548911" y="4972234"/>
            <a:ext cx="174695" cy="268055"/>
          </a:xfrm>
          <a:prstGeom prst="rect">
            <a:avLst/>
          </a:prstGeom>
        </p:spPr>
      </p:pic>
      <p:sp>
        <p:nvSpPr>
          <p:cNvPr id="2829" name="textbox 2829"/>
          <p:cNvSpPr/>
          <p:nvPr/>
        </p:nvSpPr>
        <p:spPr>
          <a:xfrm>
            <a:off x="3602131" y="4421416"/>
            <a:ext cx="5514975" cy="3746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100000"/>
              </a:lnSpc>
            </a:pPr>
            <a:r>
              <a:rPr sz="23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r>
              <a:rPr sz="23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spc="10" baseline="-29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13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300" spc="1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300" spc="1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3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r>
              <a:rPr sz="23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i="1" spc="0" baseline="-29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r>
              <a:rPr sz="1300" spc="1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300" spc="1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2300" spc="1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 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3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r>
              <a:rPr sz="2000" i="1" spc="0" baseline="-29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r>
              <a:rPr sz="2000" spc="0" baseline="-2900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r>
              <a:rPr sz="13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864.22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66.834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230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931.054</a:t>
            </a:r>
            <a:r>
              <a:rPr sz="2300" i="1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endParaRPr lang="en-US" altLang="en-US" sz="2300" dirty="0"/>
          </a:p>
        </p:txBody>
      </p:sp>
      <p:pic>
        <p:nvPicPr>
          <p:cNvPr id="2830" name="picture 28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4884313" y="4438834"/>
            <a:ext cx="174781" cy="268055"/>
          </a:xfrm>
          <a:prstGeom prst="rect">
            <a:avLst/>
          </a:prstGeom>
        </p:spPr>
      </p:pic>
      <p:grpSp>
        <p:nvGrpSpPr>
          <p:cNvPr id="700" name="group 700"/>
          <p:cNvGrpSpPr/>
          <p:nvPr/>
        </p:nvGrpSpPr>
        <p:grpSpPr>
          <a:xfrm rot="21600000">
            <a:off x="5573267" y="2569464"/>
            <a:ext cx="2644901" cy="564641"/>
            <a:chOff x="0" y="0"/>
            <a:chExt cx="2644901" cy="564641"/>
          </a:xfrm>
        </p:grpSpPr>
        <p:pic>
          <p:nvPicPr>
            <p:cNvPr id="2831" name="picture 283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21600000">
              <a:off x="0" y="0"/>
              <a:ext cx="2644901" cy="564641"/>
            </a:xfrm>
            <a:prstGeom prst="rect">
              <a:avLst/>
            </a:prstGeom>
          </p:spPr>
        </p:pic>
        <p:sp>
          <p:nvSpPr>
            <p:cNvPr id="2832" name="textbox 2832"/>
            <p:cNvSpPr/>
            <p:nvPr/>
          </p:nvSpPr>
          <p:spPr>
            <a:xfrm>
              <a:off x="-12700" y="-12700"/>
              <a:ext cx="2670810" cy="60705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defTabSz="-635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defTabSz="-635" rtl="0" eaLnBrk="0">
                <a:lnSpc>
                  <a:spcPct val="9000"/>
                </a:lnSpc>
              </a:pPr>
              <a:endParaRPr lang="en-US" altLang="en-US" sz="100" dirty="0"/>
            </a:p>
            <a:p>
              <a:pPr marL="179070" algn="l" defTabSz="-635" rtl="0" eaLnBrk="0">
                <a:lnSpc>
                  <a:spcPct val="82000"/>
                </a:lnSpc>
              </a:pPr>
              <a:r>
                <a:rPr sz="2000" b="1" spc="-50" dirty="0">
                  <a:solidFill>
                    <a:srgbClr val="FF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15’30”,</a:t>
              </a:r>
              <a:r>
                <a:rPr sz="2000" spc="-50" dirty="0">
                  <a:solidFill>
                    <a:srgbClr val="FF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2000" b="1" spc="0" dirty="0">
                  <a:solidFill>
                    <a:srgbClr val="FF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D</a:t>
              </a:r>
              <a:r>
                <a:rPr sz="2000" b="1" spc="-50" dirty="0">
                  <a:solidFill>
                    <a:srgbClr val="FF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2=187.8</a:t>
              </a:r>
              <a:r>
                <a:rPr sz="2000" b="1" spc="-20" dirty="0">
                  <a:solidFill>
                    <a:srgbClr val="FF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2</a:t>
              </a:r>
              <a:r>
                <a:rPr sz="2000" spc="0" dirty="0">
                  <a:solidFill>
                    <a:srgbClr val="FF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sz="2000" b="1" spc="0" dirty="0">
                  <a:solidFill>
                    <a:srgbClr val="FFFF66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m</a:t>
              </a:r>
              <a:endParaRPr lang="en-US" altLang="en-US" sz="2000" dirty="0"/>
            </a:p>
          </p:txBody>
        </p:sp>
      </p:grpSp>
      <p:pic>
        <p:nvPicPr>
          <p:cNvPr id="2833" name="picture 28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4137659" y="2845308"/>
            <a:ext cx="1616202" cy="564641"/>
          </a:xfrm>
          <a:prstGeom prst="rect">
            <a:avLst/>
          </a:prstGeom>
        </p:spPr>
      </p:pic>
      <p:sp>
        <p:nvSpPr>
          <p:cNvPr id="2834" name="textbox 2834"/>
          <p:cNvSpPr/>
          <p:nvPr/>
        </p:nvSpPr>
        <p:spPr>
          <a:xfrm>
            <a:off x="133604" y="621283"/>
            <a:ext cx="1350644" cy="7505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7000"/>
              </a:lnSpc>
            </a:pPr>
            <a:endParaRPr lang="en-US" altLang="en-US" sz="1000" dirty="0"/>
          </a:p>
          <a:p>
            <a:pPr marL="216535" algn="l" defTabSz="-635" rtl="0" eaLnBrk="0">
              <a:lnSpc>
                <a:spcPct val="96000"/>
              </a:lnSpc>
              <a:spcBef>
                <a:spcPts val="5"/>
              </a:spcBef>
            </a:pPr>
            <a:r>
              <a:rPr sz="2400" spc="-2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例已</a:t>
            </a:r>
            <a:r>
              <a:rPr sz="2400" spc="-1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知</a:t>
            </a:r>
            <a:endParaRPr lang="en-US" altLang="en-US" sz="2400" dirty="0"/>
          </a:p>
        </p:txBody>
      </p:sp>
      <p:sp>
        <p:nvSpPr>
          <p:cNvPr id="2835" name="path"/>
          <p:cNvSpPr/>
          <p:nvPr/>
        </p:nvSpPr>
        <p:spPr>
          <a:xfrm>
            <a:off x="7214615" y="986028"/>
            <a:ext cx="457200" cy="294131"/>
          </a:xfrm>
          <a:custGeom>
            <a:avLst/>
            <a:gdLst/>
            <a:ahLst/>
            <a:cxnLst/>
            <a:rect l="0" t="0" r="0" b="0"/>
            <a:pathLst>
              <a:path w="720" h="463">
                <a:moveTo>
                  <a:pt x="20" y="442"/>
                </a:moveTo>
                <a:lnTo>
                  <a:pt x="20" y="410"/>
                </a:lnTo>
                <a:lnTo>
                  <a:pt x="20" y="380"/>
                </a:lnTo>
                <a:lnTo>
                  <a:pt x="22" y="350"/>
                </a:lnTo>
                <a:lnTo>
                  <a:pt x="27" y="320"/>
                </a:lnTo>
                <a:lnTo>
                  <a:pt x="30" y="305"/>
                </a:lnTo>
                <a:lnTo>
                  <a:pt x="35" y="287"/>
                </a:lnTo>
                <a:lnTo>
                  <a:pt x="45" y="255"/>
                </a:lnTo>
                <a:lnTo>
                  <a:pt x="50" y="240"/>
                </a:lnTo>
                <a:lnTo>
                  <a:pt x="55" y="225"/>
                </a:lnTo>
                <a:lnTo>
                  <a:pt x="62" y="210"/>
                </a:lnTo>
                <a:lnTo>
                  <a:pt x="70" y="195"/>
                </a:lnTo>
                <a:lnTo>
                  <a:pt x="77" y="182"/>
                </a:lnTo>
                <a:lnTo>
                  <a:pt x="87" y="170"/>
                </a:lnTo>
                <a:lnTo>
                  <a:pt x="105" y="147"/>
                </a:lnTo>
                <a:lnTo>
                  <a:pt x="125" y="125"/>
                </a:lnTo>
                <a:lnTo>
                  <a:pt x="147" y="105"/>
                </a:lnTo>
                <a:lnTo>
                  <a:pt x="160" y="95"/>
                </a:lnTo>
                <a:lnTo>
                  <a:pt x="175" y="85"/>
                </a:lnTo>
                <a:lnTo>
                  <a:pt x="190" y="75"/>
                </a:lnTo>
                <a:lnTo>
                  <a:pt x="205" y="65"/>
                </a:lnTo>
                <a:lnTo>
                  <a:pt x="220" y="55"/>
                </a:lnTo>
                <a:lnTo>
                  <a:pt x="235" y="47"/>
                </a:lnTo>
                <a:lnTo>
                  <a:pt x="252" y="40"/>
                </a:lnTo>
                <a:lnTo>
                  <a:pt x="267" y="35"/>
                </a:lnTo>
                <a:lnTo>
                  <a:pt x="285" y="30"/>
                </a:lnTo>
                <a:lnTo>
                  <a:pt x="302" y="27"/>
                </a:lnTo>
                <a:lnTo>
                  <a:pt x="320" y="25"/>
                </a:lnTo>
                <a:lnTo>
                  <a:pt x="337" y="22"/>
                </a:lnTo>
                <a:lnTo>
                  <a:pt x="355" y="20"/>
                </a:lnTo>
                <a:lnTo>
                  <a:pt x="372" y="20"/>
                </a:lnTo>
                <a:lnTo>
                  <a:pt x="390" y="20"/>
                </a:lnTo>
                <a:lnTo>
                  <a:pt x="407" y="22"/>
                </a:lnTo>
                <a:lnTo>
                  <a:pt x="424" y="25"/>
                </a:lnTo>
                <a:lnTo>
                  <a:pt x="442" y="27"/>
                </a:lnTo>
                <a:lnTo>
                  <a:pt x="459" y="32"/>
                </a:lnTo>
                <a:lnTo>
                  <a:pt x="477" y="37"/>
                </a:lnTo>
                <a:lnTo>
                  <a:pt x="494" y="42"/>
                </a:lnTo>
                <a:lnTo>
                  <a:pt x="509" y="50"/>
                </a:lnTo>
                <a:lnTo>
                  <a:pt x="527" y="57"/>
                </a:lnTo>
                <a:lnTo>
                  <a:pt x="542" y="65"/>
                </a:lnTo>
                <a:lnTo>
                  <a:pt x="557" y="72"/>
                </a:lnTo>
                <a:lnTo>
                  <a:pt x="572" y="82"/>
                </a:lnTo>
                <a:lnTo>
                  <a:pt x="597" y="105"/>
                </a:lnTo>
                <a:lnTo>
                  <a:pt x="622" y="127"/>
                </a:lnTo>
                <a:lnTo>
                  <a:pt x="642" y="150"/>
                </a:lnTo>
                <a:lnTo>
                  <a:pt x="659" y="172"/>
                </a:lnTo>
                <a:lnTo>
                  <a:pt x="674" y="197"/>
                </a:lnTo>
                <a:lnTo>
                  <a:pt x="687" y="220"/>
                </a:lnTo>
                <a:lnTo>
                  <a:pt x="699" y="245"/>
                </a:lnTo>
              </a:path>
            </a:pathLst>
          </a:custGeom>
          <a:noFill/>
          <a:ln w="25907" cap="rnd">
            <a:solidFill>
              <a:srgbClr val="9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36" name="path"/>
          <p:cNvSpPr/>
          <p:nvPr/>
        </p:nvSpPr>
        <p:spPr>
          <a:xfrm>
            <a:off x="7459201" y="585225"/>
            <a:ext cx="1222281" cy="670542"/>
          </a:xfrm>
          <a:custGeom>
            <a:avLst/>
            <a:gdLst/>
            <a:ahLst/>
            <a:cxnLst/>
            <a:rect l="0" t="0" r="0" b="0"/>
            <a:pathLst>
              <a:path w="1924" h="1055">
                <a:moveTo>
                  <a:pt x="9" y="1037"/>
                </a:moveTo>
                <a:lnTo>
                  <a:pt x="1915" y="17"/>
                </a:lnTo>
              </a:path>
            </a:pathLst>
          </a:custGeom>
          <a:noFill/>
          <a:ln w="25907" cap="flat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37" name="textbox 2837"/>
          <p:cNvSpPr/>
          <p:nvPr/>
        </p:nvSpPr>
        <p:spPr>
          <a:xfrm>
            <a:off x="5322334" y="1550131"/>
            <a:ext cx="1052194" cy="6927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5000"/>
              </a:lnSpc>
            </a:pPr>
            <a:endParaRPr lang="en-US" altLang="en-US" sz="100" dirty="0"/>
          </a:p>
          <a:p>
            <a:pPr marL="371475" algn="l" defTabSz="-635" rtl="0" eaLnBrk="0">
              <a:lnSpc>
                <a:spcPct val="72000"/>
              </a:lnSpc>
            </a:pPr>
            <a:r>
              <a:rPr sz="2400" spc="0" dirty="0">
                <a:ln w="8717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2400" dirty="0"/>
          </a:p>
          <a:p>
            <a:pPr marL="12700" algn="l" defTabSz="-635" rtl="0" eaLnBrk="0">
              <a:lnSpc>
                <a:spcPct val="97000"/>
              </a:lnSpc>
              <a:spcBef>
                <a:spcPts val="20"/>
              </a:spcBef>
            </a:pPr>
            <a:r>
              <a:rPr sz="2700" spc="-4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(X</a:t>
            </a:r>
            <a:r>
              <a:rPr sz="1800" spc="-40" dirty="0">
                <a:ln w="653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2400" spc="-4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r>
              <a:rPr sz="2700" spc="-4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r>
              <a:rPr sz="1800" spc="-10" dirty="0">
                <a:ln w="653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2700" spc="-40" dirty="0">
                <a:ln w="10145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endParaRPr lang="en-US" altLang="en-US" sz="2700" dirty="0"/>
          </a:p>
        </p:txBody>
      </p:sp>
      <p:sp>
        <p:nvSpPr>
          <p:cNvPr id="2838" name="textbox 2838"/>
          <p:cNvSpPr/>
          <p:nvPr/>
        </p:nvSpPr>
        <p:spPr>
          <a:xfrm>
            <a:off x="1186688" y="2556764"/>
            <a:ext cx="1096644" cy="5969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6000"/>
              </a:lnSpc>
            </a:pPr>
            <a:endParaRPr lang="en-US" altLang="en-US" sz="1000" dirty="0"/>
          </a:p>
          <a:p>
            <a:pPr marL="189230" algn="l" defTabSz="-635" rtl="0" eaLnBrk="0">
              <a:lnSpc>
                <a:spcPct val="79000"/>
              </a:lnSpc>
              <a:spcBef>
                <a:spcPts val="5"/>
              </a:spcBef>
            </a:pPr>
            <a:r>
              <a:rPr sz="2000" b="1" spc="-8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β1=21</a:t>
            </a:r>
            <a:r>
              <a:rPr sz="2000" b="1" spc="-30" dirty="0">
                <a:solidFill>
                  <a:srgbClr val="FFFF6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en-US" altLang="en-US" sz="2000" dirty="0"/>
          </a:p>
        </p:txBody>
      </p:sp>
      <p:sp>
        <p:nvSpPr>
          <p:cNvPr id="2839" name="textbox 2839"/>
          <p:cNvSpPr/>
          <p:nvPr/>
        </p:nvSpPr>
        <p:spPr>
          <a:xfrm>
            <a:off x="1162265" y="4380026"/>
            <a:ext cx="1562100" cy="4445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24765" algn="l" defTabSz="-635" rtl="0" eaLnBrk="0">
              <a:lnSpc>
                <a:spcPts val="3300"/>
              </a:lnSpc>
              <a:tabLst>
                <a:tab pos="201295" algn="l"/>
              </a:tabLst>
            </a:pP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r>
              <a:rPr sz="2400" spc="60" baseline="-9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前</a:t>
            </a:r>
            <a:r>
              <a:rPr sz="2400" spc="6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r>
              <a:rPr sz="2400" spc="60" baseline="-900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后</a:t>
            </a:r>
            <a:r>
              <a:rPr sz="2400" spc="6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+</a:t>
            </a:r>
            <a:r>
              <a:rPr sz="2400" spc="4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spc="0" dirty="0"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endParaRPr lang="en-US" altLang="en-US" sz="2400" dirty="0"/>
          </a:p>
        </p:txBody>
      </p:sp>
      <p:pic>
        <p:nvPicPr>
          <p:cNvPr id="2840" name="picture 28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2376576" y="4443323"/>
            <a:ext cx="178612" cy="277063"/>
          </a:xfrm>
          <a:prstGeom prst="rect">
            <a:avLst/>
          </a:prstGeom>
        </p:spPr>
      </p:pic>
      <p:sp>
        <p:nvSpPr>
          <p:cNvPr id="2841" name="path"/>
          <p:cNvSpPr/>
          <p:nvPr/>
        </p:nvSpPr>
        <p:spPr>
          <a:xfrm>
            <a:off x="1174965" y="4434458"/>
            <a:ext cx="12192" cy="196595"/>
          </a:xfrm>
          <a:custGeom>
            <a:avLst/>
            <a:gdLst/>
            <a:ahLst/>
            <a:cxnLst/>
            <a:rect l="0" t="0" r="0" b="0"/>
            <a:pathLst>
              <a:path w="19" h="309">
                <a:moveTo>
                  <a:pt x="9" y="9"/>
                </a:moveTo>
                <a:lnTo>
                  <a:pt x="9" y="300"/>
                </a:lnTo>
              </a:path>
            </a:pathLst>
          </a:custGeom>
          <a:noFill/>
          <a:ln w="12192" cap="rnd">
            <a:solidFill>
              <a:srgbClr val="FF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42" name="rect"/>
          <p:cNvSpPr/>
          <p:nvPr/>
        </p:nvSpPr>
        <p:spPr>
          <a:xfrm>
            <a:off x="3878707" y="1910080"/>
            <a:ext cx="35432" cy="40131"/>
          </a:xfrm>
          <a:prstGeom prst="rect">
            <a:avLst/>
          </a:prstGeom>
          <a:solidFill>
            <a:srgbClr val="FF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43" name="rect"/>
          <p:cNvSpPr/>
          <p:nvPr/>
        </p:nvSpPr>
        <p:spPr>
          <a:xfrm>
            <a:off x="3893058" y="1930654"/>
            <a:ext cx="29082" cy="33908"/>
          </a:xfrm>
          <a:prstGeom prst="rect">
            <a:avLst/>
          </a:prstGeom>
          <a:solidFill>
            <a:srgbClr val="FF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44" name="rect"/>
          <p:cNvSpPr/>
          <p:nvPr/>
        </p:nvSpPr>
        <p:spPr>
          <a:xfrm>
            <a:off x="3896233" y="1938655"/>
            <a:ext cx="29082" cy="30606"/>
          </a:xfrm>
          <a:prstGeom prst="rect">
            <a:avLst/>
          </a:prstGeom>
          <a:solidFill>
            <a:srgbClr val="FF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45" name="rect"/>
          <p:cNvSpPr/>
          <p:nvPr/>
        </p:nvSpPr>
        <p:spPr>
          <a:xfrm>
            <a:off x="3888232" y="1924304"/>
            <a:ext cx="30733" cy="32257"/>
          </a:xfrm>
          <a:prstGeom prst="rect">
            <a:avLst/>
          </a:prstGeom>
          <a:solidFill>
            <a:srgbClr val="FFFF6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46" name="textbox 2846"/>
          <p:cNvSpPr/>
          <p:nvPr/>
        </p:nvSpPr>
        <p:spPr>
          <a:xfrm>
            <a:off x="3636670" y="1479258"/>
            <a:ext cx="511175" cy="11391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7000"/>
              </a:lnSpc>
            </a:pPr>
            <a:endParaRPr lang="en-US" altLang="en-US" sz="600" dirty="0"/>
          </a:p>
          <a:p>
            <a:pPr marL="269875" algn="l" defTabSz="-635" rtl="0" eaLnBrk="0">
              <a:lnSpc>
                <a:spcPct val="80000"/>
              </a:lnSpc>
              <a:spcBef>
                <a:spcPts val="0"/>
              </a:spcBef>
            </a:pPr>
            <a:r>
              <a:rPr sz="1800" spc="-10" dirty="0">
                <a:ln w="653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r>
              <a:rPr sz="1800" spc="0" dirty="0">
                <a:ln w="653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1800" dirty="0"/>
          </a:p>
          <a:p>
            <a:pPr algn="l" defTabSz="-635" rtl="0" eaLnBrk="0">
              <a:lnSpc>
                <a:spcPct val="13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39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600" dirty="0"/>
          </a:p>
          <a:p>
            <a:pPr marL="12700" algn="l" defTabSz="-635" rtl="0" eaLnBrk="0">
              <a:lnSpc>
                <a:spcPct val="80000"/>
              </a:lnSpc>
              <a:spcBef>
                <a:spcPts val="0"/>
              </a:spcBef>
            </a:pPr>
            <a:r>
              <a:rPr sz="2400" spc="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endParaRPr lang="en-US" altLang="en-US" sz="2400" dirty="0"/>
          </a:p>
        </p:txBody>
      </p:sp>
      <p:sp>
        <p:nvSpPr>
          <p:cNvPr id="2847" name="textbox 2847"/>
          <p:cNvSpPr/>
          <p:nvPr/>
        </p:nvSpPr>
        <p:spPr>
          <a:xfrm>
            <a:off x="133604" y="987043"/>
            <a:ext cx="739775" cy="7410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8000"/>
              </a:lnSpc>
            </a:pPr>
            <a:endParaRPr lang="en-US" altLang="en-US" sz="1000" dirty="0"/>
          </a:p>
          <a:p>
            <a:pPr marL="217805" algn="l" defTabSz="-635" rtl="0" eaLnBrk="0">
              <a:lnSpc>
                <a:spcPct val="93000"/>
              </a:lnSpc>
              <a:spcBef>
                <a:spcPts val="5"/>
              </a:spcBef>
            </a:pPr>
            <a:r>
              <a:rPr sz="2400" spc="0" dirty="0">
                <a:ln w="8717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endParaRPr lang="en-US" altLang="en-US" sz="2400" dirty="0"/>
          </a:p>
        </p:txBody>
      </p:sp>
      <p:sp>
        <p:nvSpPr>
          <p:cNvPr id="2848" name="textbox 2848"/>
          <p:cNvSpPr/>
          <p:nvPr/>
        </p:nvSpPr>
        <p:spPr>
          <a:xfrm>
            <a:off x="1052576" y="621283"/>
            <a:ext cx="739775" cy="7842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8000"/>
              </a:lnSpc>
            </a:pPr>
            <a:endParaRPr lang="en-US" altLang="en-US" sz="1000" dirty="0"/>
          </a:p>
          <a:p>
            <a:pPr marL="215265" algn="l" defTabSz="-635" rtl="0" eaLnBrk="0">
              <a:lnSpc>
                <a:spcPts val="3015"/>
              </a:lnSpc>
              <a:spcBef>
                <a:spcPts val="5"/>
              </a:spcBef>
            </a:pP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endParaRPr lang="en-US" altLang="en-US" sz="2400" dirty="0"/>
          </a:p>
        </p:txBody>
      </p:sp>
      <p:sp>
        <p:nvSpPr>
          <p:cNvPr id="2849" name="textbox 2849"/>
          <p:cNvSpPr/>
          <p:nvPr/>
        </p:nvSpPr>
        <p:spPr>
          <a:xfrm>
            <a:off x="287528" y="1352804"/>
            <a:ext cx="739775" cy="7842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8000"/>
              </a:lnSpc>
            </a:pPr>
            <a:endParaRPr lang="en-US" altLang="en-US" sz="1000" dirty="0"/>
          </a:p>
          <a:p>
            <a:pPr marL="215265" algn="l" defTabSz="-635" rtl="0" eaLnBrk="0">
              <a:lnSpc>
                <a:spcPts val="3015"/>
              </a:lnSpc>
              <a:spcBef>
                <a:spcPts val="5"/>
              </a:spcBef>
            </a:pPr>
            <a:r>
              <a:rPr sz="2400" spc="0" dirty="0">
                <a:ln w="8708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endParaRPr lang="en-US" altLang="en-US" sz="2400" dirty="0"/>
          </a:p>
        </p:txBody>
      </p:sp>
      <p:sp>
        <p:nvSpPr>
          <p:cNvPr id="2850" name="textbox 2850"/>
          <p:cNvSpPr/>
          <p:nvPr/>
        </p:nvSpPr>
        <p:spPr>
          <a:xfrm>
            <a:off x="3393440" y="2832608"/>
            <a:ext cx="617855" cy="6273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1000"/>
              </a:lnSpc>
            </a:pPr>
            <a:endParaRPr lang="en-US" altLang="en-US" sz="900" dirty="0"/>
          </a:p>
          <a:p>
            <a:pPr marL="184150" algn="l" defTabSz="-635" rtl="0" eaLnBrk="0">
              <a:lnSpc>
                <a:spcPct val="96000"/>
              </a:lnSpc>
              <a:spcBef>
                <a:spcPts val="5"/>
              </a:spcBef>
            </a:pPr>
            <a:r>
              <a:rPr sz="2000" spc="0" dirty="0">
                <a:ln w="7280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求</a:t>
            </a:r>
            <a:endParaRPr lang="en-US" altLang="en-US" sz="2000" dirty="0"/>
          </a:p>
        </p:txBody>
      </p:sp>
      <p:sp>
        <p:nvSpPr>
          <p:cNvPr id="2851" name="path"/>
          <p:cNvSpPr/>
          <p:nvPr/>
        </p:nvSpPr>
        <p:spPr>
          <a:xfrm>
            <a:off x="5512308" y="1162812"/>
            <a:ext cx="473836" cy="318388"/>
          </a:xfrm>
          <a:custGeom>
            <a:avLst/>
            <a:gdLst/>
            <a:ahLst/>
            <a:cxnLst/>
            <a:rect l="0" t="0" r="0" b="0"/>
            <a:pathLst>
              <a:path w="746" h="501">
                <a:moveTo>
                  <a:pt x="27" y="480"/>
                </a:moveTo>
                <a:lnTo>
                  <a:pt x="25" y="468"/>
                </a:lnTo>
                <a:lnTo>
                  <a:pt x="22" y="460"/>
                </a:lnTo>
                <a:lnTo>
                  <a:pt x="20" y="453"/>
                </a:lnTo>
                <a:lnTo>
                  <a:pt x="20" y="445"/>
                </a:lnTo>
                <a:lnTo>
                  <a:pt x="20" y="435"/>
                </a:lnTo>
                <a:lnTo>
                  <a:pt x="20" y="423"/>
                </a:lnTo>
                <a:lnTo>
                  <a:pt x="20" y="410"/>
                </a:lnTo>
                <a:lnTo>
                  <a:pt x="20" y="403"/>
                </a:lnTo>
                <a:lnTo>
                  <a:pt x="20" y="395"/>
                </a:lnTo>
                <a:lnTo>
                  <a:pt x="22" y="378"/>
                </a:lnTo>
                <a:lnTo>
                  <a:pt x="27" y="358"/>
                </a:lnTo>
                <a:lnTo>
                  <a:pt x="30" y="338"/>
                </a:lnTo>
                <a:lnTo>
                  <a:pt x="35" y="318"/>
                </a:lnTo>
                <a:lnTo>
                  <a:pt x="40" y="295"/>
                </a:lnTo>
                <a:lnTo>
                  <a:pt x="45" y="278"/>
                </a:lnTo>
                <a:lnTo>
                  <a:pt x="50" y="260"/>
                </a:lnTo>
                <a:lnTo>
                  <a:pt x="55" y="245"/>
                </a:lnTo>
                <a:lnTo>
                  <a:pt x="60" y="230"/>
                </a:lnTo>
                <a:lnTo>
                  <a:pt x="72" y="203"/>
                </a:lnTo>
                <a:lnTo>
                  <a:pt x="80" y="188"/>
                </a:lnTo>
                <a:lnTo>
                  <a:pt x="85" y="175"/>
                </a:lnTo>
                <a:lnTo>
                  <a:pt x="95" y="163"/>
                </a:lnTo>
                <a:lnTo>
                  <a:pt x="105" y="150"/>
                </a:lnTo>
                <a:lnTo>
                  <a:pt x="117" y="137"/>
                </a:lnTo>
                <a:lnTo>
                  <a:pt x="130" y="122"/>
                </a:lnTo>
                <a:lnTo>
                  <a:pt x="147" y="110"/>
                </a:lnTo>
                <a:lnTo>
                  <a:pt x="162" y="95"/>
                </a:lnTo>
                <a:lnTo>
                  <a:pt x="180" y="82"/>
                </a:lnTo>
                <a:lnTo>
                  <a:pt x="197" y="70"/>
                </a:lnTo>
                <a:lnTo>
                  <a:pt x="215" y="60"/>
                </a:lnTo>
                <a:lnTo>
                  <a:pt x="232" y="50"/>
                </a:lnTo>
                <a:lnTo>
                  <a:pt x="250" y="42"/>
                </a:lnTo>
                <a:lnTo>
                  <a:pt x="267" y="35"/>
                </a:lnTo>
                <a:lnTo>
                  <a:pt x="285" y="30"/>
                </a:lnTo>
                <a:lnTo>
                  <a:pt x="302" y="25"/>
                </a:lnTo>
                <a:lnTo>
                  <a:pt x="320" y="22"/>
                </a:lnTo>
                <a:lnTo>
                  <a:pt x="338" y="20"/>
                </a:lnTo>
                <a:lnTo>
                  <a:pt x="358" y="20"/>
                </a:lnTo>
                <a:lnTo>
                  <a:pt x="375" y="20"/>
                </a:lnTo>
                <a:lnTo>
                  <a:pt x="395" y="22"/>
                </a:lnTo>
                <a:lnTo>
                  <a:pt x="415" y="25"/>
                </a:lnTo>
                <a:lnTo>
                  <a:pt x="435" y="30"/>
                </a:lnTo>
                <a:lnTo>
                  <a:pt x="455" y="35"/>
                </a:lnTo>
                <a:lnTo>
                  <a:pt x="475" y="42"/>
                </a:lnTo>
                <a:lnTo>
                  <a:pt x="495" y="47"/>
                </a:lnTo>
                <a:lnTo>
                  <a:pt x="513" y="57"/>
                </a:lnTo>
                <a:lnTo>
                  <a:pt x="530" y="65"/>
                </a:lnTo>
                <a:lnTo>
                  <a:pt x="563" y="82"/>
                </a:lnTo>
                <a:lnTo>
                  <a:pt x="593" y="105"/>
                </a:lnTo>
                <a:lnTo>
                  <a:pt x="620" y="125"/>
                </a:lnTo>
                <a:lnTo>
                  <a:pt x="633" y="137"/>
                </a:lnTo>
                <a:lnTo>
                  <a:pt x="643" y="150"/>
                </a:lnTo>
                <a:lnTo>
                  <a:pt x="663" y="175"/>
                </a:lnTo>
                <a:lnTo>
                  <a:pt x="678" y="203"/>
                </a:lnTo>
                <a:lnTo>
                  <a:pt x="690" y="230"/>
                </a:lnTo>
                <a:lnTo>
                  <a:pt x="698" y="243"/>
                </a:lnTo>
                <a:lnTo>
                  <a:pt x="703" y="255"/>
                </a:lnTo>
                <a:lnTo>
                  <a:pt x="710" y="278"/>
                </a:lnTo>
                <a:lnTo>
                  <a:pt x="715" y="300"/>
                </a:lnTo>
                <a:lnTo>
                  <a:pt x="720" y="323"/>
                </a:lnTo>
                <a:lnTo>
                  <a:pt x="725" y="345"/>
                </a:lnTo>
              </a:path>
            </a:pathLst>
          </a:custGeom>
          <a:noFill/>
          <a:ln w="25907" cap="rnd">
            <a:solidFill>
              <a:srgbClr val="9FFFFF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52" name="textbox 2852"/>
          <p:cNvSpPr/>
          <p:nvPr/>
        </p:nvSpPr>
        <p:spPr>
          <a:xfrm>
            <a:off x="7275670" y="711036"/>
            <a:ext cx="276859" cy="978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205"/>
              </a:lnSpc>
              <a:tabLst>
                <a:tab pos="147955" algn="l"/>
              </a:tabLst>
            </a:pPr>
            <a:r>
              <a:rPr sz="15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1500" spc="-57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5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1500" dirty="0"/>
          </a:p>
          <a:p>
            <a:pPr algn="l" defTabSz="-635" rtl="0" eaLnBrk="0">
              <a:lnSpc>
                <a:spcPct val="191000"/>
              </a:lnSpc>
            </a:pPr>
            <a:endParaRPr lang="en-US" altLang="en-US" sz="1000" dirty="0"/>
          </a:p>
          <a:p>
            <a:pPr algn="l" defTabSz="-635" rtl="0" eaLnBrk="0">
              <a:lnSpc>
                <a:spcPct val="101000"/>
              </a:lnSpc>
            </a:pPr>
            <a:endParaRPr lang="en-US" altLang="en-US" sz="600" dirty="0"/>
          </a:p>
          <a:p>
            <a:pPr marL="110490" algn="l" defTabSz="-635" rtl="0" eaLnBrk="0">
              <a:lnSpc>
                <a:spcPct val="79000"/>
              </a:lnSpc>
              <a:spcBef>
                <a:spcPts val="0"/>
              </a:spcBef>
            </a:pPr>
            <a:r>
              <a:rPr sz="2400" spc="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2400" dirty="0"/>
          </a:p>
        </p:txBody>
      </p:sp>
      <p:pic>
        <p:nvPicPr>
          <p:cNvPr id="2853" name="picture 285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7288370" y="723736"/>
            <a:ext cx="136076" cy="280391"/>
          </a:xfrm>
          <a:prstGeom prst="rect">
            <a:avLst/>
          </a:prstGeom>
        </p:spPr>
      </p:pic>
      <p:sp>
        <p:nvSpPr>
          <p:cNvPr id="2854" name="path"/>
          <p:cNvSpPr/>
          <p:nvPr/>
        </p:nvSpPr>
        <p:spPr>
          <a:xfrm>
            <a:off x="5745012" y="1236022"/>
            <a:ext cx="1697147" cy="187335"/>
          </a:xfrm>
          <a:custGeom>
            <a:avLst/>
            <a:gdLst/>
            <a:ahLst/>
            <a:cxnLst/>
            <a:rect l="0" t="0" r="0" b="0"/>
            <a:pathLst>
              <a:path w="2672" h="295">
                <a:moveTo>
                  <a:pt x="1" y="274"/>
                </a:moveTo>
                <a:lnTo>
                  <a:pt x="2670" y="20"/>
                </a:lnTo>
              </a:path>
            </a:pathLst>
          </a:custGeom>
          <a:noFill/>
          <a:ln w="25907" cap="flat">
            <a:solidFill>
              <a:srgbClr val="66FF66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55" name="textbox 2855"/>
          <p:cNvSpPr/>
          <p:nvPr/>
        </p:nvSpPr>
        <p:spPr>
          <a:xfrm>
            <a:off x="4312500" y="2959417"/>
            <a:ext cx="1268094" cy="3168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000" spc="-40" dirty="0">
                <a:ln w="7280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、点的坐</a:t>
            </a:r>
            <a:r>
              <a:rPr sz="2000" spc="-20" dirty="0">
                <a:ln w="7280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标</a:t>
            </a:r>
            <a:endParaRPr lang="en-US" altLang="en-US" sz="2000" dirty="0"/>
          </a:p>
        </p:txBody>
      </p:sp>
      <p:sp>
        <p:nvSpPr>
          <p:cNvPr id="2856" name="textbox 2856"/>
          <p:cNvSpPr/>
          <p:nvPr/>
        </p:nvSpPr>
        <p:spPr>
          <a:xfrm>
            <a:off x="502412" y="1944103"/>
            <a:ext cx="515619" cy="5410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10000"/>
              </a:lnSpc>
            </a:pPr>
            <a:endParaRPr lang="en-US" altLang="en-US" sz="700" dirty="0"/>
          </a:p>
          <a:p>
            <a:pPr marL="148590" algn="l" defTabSz="-635" rtl="0" eaLnBrk="0">
              <a:lnSpc>
                <a:spcPts val="1975"/>
              </a:lnSpc>
              <a:spcBef>
                <a:spcPts val="0"/>
              </a:spcBef>
            </a:pPr>
            <a:r>
              <a:rPr sz="1500" spc="10" dirty="0">
                <a:ln w="579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1500" dirty="0"/>
          </a:p>
        </p:txBody>
      </p:sp>
      <p:grpSp>
        <p:nvGrpSpPr>
          <p:cNvPr id="702" name="group 702"/>
          <p:cNvGrpSpPr/>
          <p:nvPr/>
        </p:nvGrpSpPr>
        <p:grpSpPr>
          <a:xfrm rot="21600000">
            <a:off x="3585971" y="269747"/>
            <a:ext cx="95884" cy="1905000"/>
            <a:chOff x="0" y="0"/>
            <a:chExt cx="95884" cy="1905000"/>
          </a:xfrm>
        </p:grpSpPr>
        <p:sp>
          <p:nvSpPr>
            <p:cNvPr id="2857" name="path"/>
            <p:cNvSpPr/>
            <p:nvPr/>
          </p:nvSpPr>
          <p:spPr>
            <a:xfrm>
              <a:off x="3047" y="0"/>
              <a:ext cx="12192" cy="1905000"/>
            </a:xfrm>
            <a:custGeom>
              <a:avLst/>
              <a:gdLst/>
              <a:ahLst/>
              <a:cxnLst/>
              <a:rect l="0" t="0" r="0" b="0"/>
              <a:pathLst>
                <a:path w="19" h="3000">
                  <a:moveTo>
                    <a:pt x="9" y="3000"/>
                  </a:moveTo>
                  <a:lnTo>
                    <a:pt x="9" y="0"/>
                  </a:lnTo>
                </a:path>
              </a:pathLst>
            </a:custGeom>
            <a:noFill/>
            <a:ln w="12192" cap="flat">
              <a:solidFill>
                <a:srgbClr val="FFFFFF">
                  <a:alpha val="100000"/>
                </a:srgbClr>
              </a:solidFill>
              <a:prstDash val="dash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858" name="path"/>
            <p:cNvSpPr/>
            <p:nvPr/>
          </p:nvSpPr>
          <p:spPr>
            <a:xfrm>
              <a:off x="0" y="1476756"/>
              <a:ext cx="95884" cy="35432"/>
            </a:xfrm>
            <a:custGeom>
              <a:avLst/>
              <a:gdLst/>
              <a:ahLst/>
              <a:cxnLst/>
              <a:rect l="0" t="0" r="0" b="0"/>
              <a:pathLst>
                <a:path w="150" h="55">
                  <a:moveTo>
                    <a:pt x="20" y="20"/>
                  </a:moveTo>
                  <a:lnTo>
                    <a:pt x="45" y="20"/>
                  </a:lnTo>
                  <a:lnTo>
                    <a:pt x="58" y="20"/>
                  </a:lnTo>
                  <a:lnTo>
                    <a:pt x="73" y="22"/>
                  </a:lnTo>
                  <a:lnTo>
                    <a:pt x="85" y="25"/>
                  </a:lnTo>
                  <a:lnTo>
                    <a:pt x="100" y="27"/>
                  </a:lnTo>
                  <a:lnTo>
                    <a:pt x="115" y="30"/>
                  </a:lnTo>
                  <a:lnTo>
                    <a:pt x="130" y="35"/>
                  </a:lnTo>
                </a:path>
              </a:pathLst>
            </a:custGeom>
            <a:noFill/>
            <a:ln w="25907" cap="rnd">
              <a:solidFill>
                <a:srgbClr val="FFFF66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859" name="textbox 2859"/>
          <p:cNvSpPr/>
          <p:nvPr/>
        </p:nvSpPr>
        <p:spPr>
          <a:xfrm>
            <a:off x="656336" y="1578343"/>
            <a:ext cx="413384" cy="5410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10000"/>
              </a:lnSpc>
            </a:pPr>
            <a:endParaRPr lang="en-US" altLang="en-US" sz="700" dirty="0"/>
          </a:p>
          <a:p>
            <a:pPr marL="148590" algn="l" defTabSz="-635" rtl="0" eaLnBrk="0">
              <a:lnSpc>
                <a:spcPts val="1975"/>
              </a:lnSpc>
              <a:spcBef>
                <a:spcPts val="0"/>
              </a:spcBef>
            </a:pPr>
            <a:r>
              <a:rPr sz="1500" spc="10" dirty="0">
                <a:ln w="579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endParaRPr lang="en-US" altLang="en-US" sz="1500" dirty="0"/>
          </a:p>
        </p:txBody>
      </p:sp>
      <p:sp>
        <p:nvSpPr>
          <p:cNvPr id="2860" name="textbox 2860"/>
          <p:cNvSpPr/>
          <p:nvPr/>
        </p:nvSpPr>
        <p:spPr>
          <a:xfrm>
            <a:off x="1421383" y="846823"/>
            <a:ext cx="413384" cy="5410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9000"/>
              </a:lnSpc>
            </a:pPr>
            <a:endParaRPr lang="en-US" altLang="en-US" sz="700" dirty="0"/>
          </a:p>
          <a:p>
            <a:pPr algn="l" defTabSz="-635" rtl="0" eaLnBrk="0">
              <a:lnSpc>
                <a:spcPct val="6000"/>
              </a:lnSpc>
            </a:pPr>
            <a:endParaRPr lang="en-US" altLang="en-US" sz="100" dirty="0"/>
          </a:p>
          <a:p>
            <a:pPr marL="152400" algn="l" defTabSz="-635" rtl="0" eaLnBrk="0">
              <a:lnSpc>
                <a:spcPts val="1975"/>
              </a:lnSpc>
            </a:pPr>
            <a:r>
              <a:rPr sz="1500" spc="0" dirty="0">
                <a:ln w="579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endParaRPr lang="en-US" altLang="en-US" sz="1500" dirty="0"/>
          </a:p>
        </p:txBody>
      </p:sp>
      <p:sp>
        <p:nvSpPr>
          <p:cNvPr id="2861" name="textbox 2861"/>
          <p:cNvSpPr/>
          <p:nvPr/>
        </p:nvSpPr>
        <p:spPr>
          <a:xfrm>
            <a:off x="502412" y="1212582"/>
            <a:ext cx="413384" cy="5410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109000"/>
              </a:lnSpc>
            </a:pPr>
            <a:endParaRPr lang="en-US" altLang="en-US" sz="700" dirty="0"/>
          </a:p>
          <a:p>
            <a:pPr marL="152400" algn="l" defTabSz="-635" rtl="0" eaLnBrk="0">
              <a:lnSpc>
                <a:spcPts val="1975"/>
              </a:lnSpc>
              <a:spcBef>
                <a:spcPts val="5"/>
              </a:spcBef>
            </a:pPr>
            <a:r>
              <a:rPr sz="1500" spc="0" dirty="0">
                <a:ln w="5799" cap="flat" cmpd="sng">
                  <a:solidFill>
                    <a:srgbClr val="FFFF66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endParaRPr lang="en-US" altLang="en-US" sz="1500" dirty="0"/>
          </a:p>
        </p:txBody>
      </p:sp>
      <p:sp>
        <p:nvSpPr>
          <p:cNvPr id="2862" name="textbox 2862"/>
          <p:cNvSpPr/>
          <p:nvPr/>
        </p:nvSpPr>
        <p:spPr>
          <a:xfrm>
            <a:off x="844978" y="2654879"/>
            <a:ext cx="525144" cy="3155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2000" spc="-2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测得</a:t>
            </a:r>
            <a:endParaRPr lang="en-US" altLang="en-US" sz="2000" dirty="0"/>
          </a:p>
        </p:txBody>
      </p:sp>
      <p:sp>
        <p:nvSpPr>
          <p:cNvPr id="2863" name="textbox 2863"/>
          <p:cNvSpPr/>
          <p:nvPr/>
        </p:nvSpPr>
        <p:spPr>
          <a:xfrm>
            <a:off x="8176840" y="201086"/>
            <a:ext cx="839469" cy="1416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5000"/>
              </a:lnSpc>
            </a:pPr>
            <a:r>
              <a:rPr sz="800" spc="0" dirty="0">
                <a:ln w="2917" cap="flat" cmpd="sng">
                  <a:solidFill>
                    <a:srgbClr val="000514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00051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支导线的计算步骤</a:t>
            </a:r>
            <a:endParaRPr lang="en-US" altLang="en-US" sz="800" dirty="0"/>
          </a:p>
        </p:txBody>
      </p:sp>
      <p:sp>
        <p:nvSpPr>
          <p:cNvPr id="2864" name="textbox 2864"/>
          <p:cNvSpPr/>
          <p:nvPr/>
        </p:nvSpPr>
        <p:spPr>
          <a:xfrm>
            <a:off x="5589473" y="860602"/>
            <a:ext cx="276859" cy="3060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205"/>
              </a:lnSpc>
              <a:tabLst>
                <a:tab pos="147955" algn="l"/>
              </a:tabLst>
            </a:pPr>
            <a:r>
              <a:rPr sz="1300" spc="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1300" spc="-36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300" spc="-40" dirty="0">
                <a:solidFill>
                  <a:srgbClr val="9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1300" dirty="0"/>
          </a:p>
        </p:txBody>
      </p:sp>
      <p:pic>
        <p:nvPicPr>
          <p:cNvPr id="2865" name="picture 286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5602173" y="873302"/>
            <a:ext cx="135940" cy="280111"/>
          </a:xfrm>
          <a:prstGeom prst="rect">
            <a:avLst/>
          </a:prstGeom>
        </p:spPr>
      </p:pic>
      <p:sp>
        <p:nvSpPr>
          <p:cNvPr id="2866" name="textbox 2866"/>
          <p:cNvSpPr/>
          <p:nvPr/>
        </p:nvSpPr>
        <p:spPr>
          <a:xfrm>
            <a:off x="3680807" y="1479258"/>
            <a:ext cx="235584" cy="4394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6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97000"/>
              </a:lnSpc>
            </a:pPr>
            <a:r>
              <a:rPr sz="2700" u="sng" spc="150" dirty="0">
                <a:ln w="10154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endParaRPr lang="en-US" altLang="en-US" sz="2700" dirty="0"/>
          </a:p>
        </p:txBody>
      </p:sp>
      <p:sp>
        <p:nvSpPr>
          <p:cNvPr id="2867" name="textbox 2867"/>
          <p:cNvSpPr/>
          <p:nvPr/>
        </p:nvSpPr>
        <p:spPr>
          <a:xfrm>
            <a:off x="6393560" y="888288"/>
            <a:ext cx="273050" cy="3105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4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r>
              <a:rPr sz="15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en-US" altLang="en-US" sz="1500" dirty="0"/>
          </a:p>
        </p:txBody>
      </p:sp>
      <p:sp>
        <p:nvSpPr>
          <p:cNvPr id="2868" name="textbox 2868"/>
          <p:cNvSpPr/>
          <p:nvPr/>
        </p:nvSpPr>
        <p:spPr>
          <a:xfrm>
            <a:off x="7830692" y="539038"/>
            <a:ext cx="273050" cy="3105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78000"/>
              </a:lnSpc>
            </a:pPr>
            <a:r>
              <a:rPr sz="2400" spc="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</a:t>
            </a:r>
            <a:r>
              <a:rPr sz="1500" spc="30" dirty="0">
                <a:solidFill>
                  <a:srgbClr val="66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1500" dirty="0"/>
          </a:p>
        </p:txBody>
      </p:sp>
      <p:sp>
        <p:nvSpPr>
          <p:cNvPr id="2869" name="textbox 2869"/>
          <p:cNvSpPr/>
          <p:nvPr/>
        </p:nvSpPr>
        <p:spPr>
          <a:xfrm>
            <a:off x="8061515" y="2654879"/>
            <a:ext cx="188595" cy="2800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2005"/>
              </a:lnSpc>
            </a:pPr>
            <a:r>
              <a:rPr sz="300" spc="-20" dirty="0">
                <a:ln w="7271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；</a:t>
            </a:r>
            <a:endParaRPr lang="en-US" altLang="en-US" sz="300" dirty="0"/>
          </a:p>
        </p:txBody>
      </p:sp>
      <p:sp>
        <p:nvSpPr>
          <p:cNvPr id="2870" name="textbox 2870"/>
          <p:cNvSpPr/>
          <p:nvPr/>
        </p:nvSpPr>
        <p:spPr>
          <a:xfrm>
            <a:off x="8679866" y="748106"/>
            <a:ext cx="162560" cy="3111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ct val="81000"/>
              </a:lnSpc>
            </a:pPr>
            <a:r>
              <a:rPr sz="2300" spc="-80" dirty="0">
                <a:ln w="8708" cap="flat" cmpd="sng">
                  <a:solidFill>
                    <a:srgbClr val="FFFFFF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en-US" altLang="en-US" sz="2300" dirty="0"/>
          </a:p>
        </p:txBody>
      </p:sp>
      <p:sp>
        <p:nvSpPr>
          <p:cNvPr id="2871" name="textbox 2871"/>
          <p:cNvSpPr/>
          <p:nvPr/>
        </p:nvSpPr>
        <p:spPr>
          <a:xfrm>
            <a:off x="3937596" y="3122752"/>
            <a:ext cx="116839" cy="965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defTabSz="-635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defTabSz="-635" rtl="0" eaLnBrk="0">
              <a:lnSpc>
                <a:spcPts val="555"/>
              </a:lnSpc>
            </a:pPr>
            <a:r>
              <a:rPr sz="400" spc="90" dirty="0">
                <a:ln w="7280" cap="flat" cmpd="sng">
                  <a:solidFill>
                    <a:srgbClr val="FFFF66">
                      <a:alpha val="100000"/>
                    </a:srgbClr>
                  </a:solidFill>
                  <a:prstDash val="solid"/>
                  <a:round/>
                </a:ln>
                <a:solidFill>
                  <a:srgbClr val="FFFF6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endParaRPr lang="en-US" altLang="en-US" sz="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/>
  <PresentationFormat/>
  <Paragraphs>0</Paragraphs>
  <Slides>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105</vt:i4>
      </vt:variant>
    </vt:vector>
  </HeadingPairs>
  <TitlesOfParts>
    <vt:vector size="117" baseType="lpstr">
      <vt:lpstr>Arial</vt:lpstr>
      <vt:lpstr>宋体</vt:lpstr>
      <vt:lpstr>Wingdings</vt:lpstr>
      <vt:lpstr>SimSun</vt:lpstr>
      <vt:lpstr>NSimSun</vt:lpstr>
      <vt:lpstr>Microsoft YaHei</vt:lpstr>
      <vt:lpstr>Times New Roman</vt:lpstr>
      <vt:lpstr>KaiTi</vt:lpstr>
      <vt:lpstr>Symbol</vt:lpstr>
      <vt:lpstr>FangSong</vt:lpstr>
      <vt:lpstr>SimHei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李悦歌的iPhone</cp:lastModifiedBy>
  <dcterms:created xsi:type="dcterms:W3CDTF">1900-01-01T00:00:00Z</dcterms:created>
  <dcterms:modified xsi:type="dcterms:W3CDTF">1900-01-01T00:00:00Z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wqlLaW5nc29mdCBQREYgdG8gV1BTIDgw</vt:lpwstr>
  </property>
  <property fmtid="{D5CDD505-2E9C-101B-9397-08002B2CF9AE}" pid="3" name="Created">
    <vt:filetime>122-4-29-20-6-29</vt:filetime>
  </property>
  <property fmtid="{D5CDD505-2E9C-101B-9397-08002B2CF9AE}" pid="4" name="ICV">
    <vt:lpwstr>8DB2FDE92C4AE470E7619362559858CD</vt:lpwstr>
  </property>
  <property fmtid="{D5CDD505-2E9C-101B-9397-08002B2CF9AE}" pid="5" name="KSOProductBuildVer">
    <vt:lpwstr>2052-11.24.1</vt:lpwstr>
  </property>
</Properties>
</file>